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7C177E-7B44-402F-9A33-B3DC3858DCBE}" type="datetimeFigureOut">
              <a:rPr lang="es-BO" smtClean="0"/>
              <a:t>21/11/2019</a:t>
            </a:fld>
            <a:endParaRPr lang="es-B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AB170A-2D3F-4A80-9FF0-E989EDC518D7}" type="slidenum">
              <a:rPr lang="es-BO" smtClean="0"/>
              <a:t>‹Nº›</a:t>
            </a:fld>
            <a:endParaRPr lang="es-B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301208"/>
            <a:ext cx="7854696" cy="7920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BO" dirty="0" smtClean="0"/>
              <a:t>Estudiante:</a:t>
            </a:r>
          </a:p>
          <a:p>
            <a:pPr algn="l"/>
            <a:r>
              <a:rPr lang="es-BO" dirty="0" smtClean="0"/>
              <a:t>Rigoberto Tapia Corpa</a:t>
            </a:r>
            <a:endParaRPr lang="es-BO" dirty="0"/>
          </a:p>
        </p:txBody>
      </p:sp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3240360"/>
          </a:xfrm>
        </p:spPr>
        <p:txBody>
          <a:bodyPr>
            <a:noAutofit/>
          </a:bodyPr>
          <a:lstStyle/>
          <a:p>
            <a:pPr algn="ctr"/>
            <a:r>
              <a:rPr lang="es-BO" sz="8000" dirty="0" smtClean="0"/>
              <a:t>PATRÓN DE DISEÑO FACADE</a:t>
            </a:r>
            <a:endParaRPr lang="es-BO" sz="8000" dirty="0"/>
          </a:p>
        </p:txBody>
      </p:sp>
    </p:spTree>
    <p:extLst>
      <p:ext uri="{BB962C8B-B14F-4D97-AF65-F5344CB8AC3E}">
        <p14:creationId xmlns:p14="http://schemas.microsoft.com/office/powerpoint/2010/main" val="39695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488832" cy="4053800"/>
          </a:xfrm>
        </p:spPr>
        <p:txBody>
          <a:bodyPr>
            <a:normAutofit lnSpcReduction="10000"/>
          </a:bodyPr>
          <a:lstStyle/>
          <a:p>
            <a:pPr algn="l"/>
            <a:r>
              <a:rPr lang="es-BO" b="1" dirty="0"/>
              <a:t>Descripción del patrón:</a:t>
            </a:r>
            <a:endParaRPr lang="es-BO" dirty="0"/>
          </a:p>
          <a:p>
            <a:pPr algn="l"/>
            <a:r>
              <a:rPr lang="es-BO" b="1" dirty="0"/>
              <a:t> </a:t>
            </a:r>
            <a:endParaRPr lang="es-BO" dirty="0"/>
          </a:p>
          <a:p>
            <a:pPr algn="l"/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tipo </a:t>
            </a:r>
            <a:r>
              <a:rPr lang="es-MX" dirty="0" smtClean="0"/>
              <a:t>de</a:t>
            </a:r>
            <a:r>
              <a:rPr lang="es-MX" dirty="0"/>
              <a:t> </a:t>
            </a:r>
            <a:r>
              <a:rPr lang="es-MX" dirty="0" smtClean="0"/>
              <a:t>patrón de diseño</a:t>
            </a:r>
            <a:r>
              <a:rPr lang="es-MX" dirty="0"/>
              <a:t> </a:t>
            </a:r>
            <a:r>
              <a:rPr lang="es-MX" dirty="0" smtClean="0"/>
              <a:t>estructural.</a:t>
            </a:r>
            <a:endParaRPr lang="es-BO" dirty="0" smtClean="0"/>
          </a:p>
          <a:p>
            <a:pPr algn="l"/>
            <a:r>
              <a:rPr lang="es-BO" dirty="0" smtClean="0"/>
              <a:t>Busca </a:t>
            </a:r>
            <a:r>
              <a:rPr lang="es-BO" dirty="0"/>
              <a:t>simplificar el sistema, desde el punto de vista del cliente, proporcionando una interfaz unificada para un conjunto de subsistemas</a:t>
            </a:r>
            <a:r>
              <a:rPr lang="es-BO" dirty="0" smtClean="0"/>
              <a:t>,</a:t>
            </a:r>
          </a:p>
          <a:p>
            <a:pPr algn="l"/>
            <a:r>
              <a:rPr lang="es-BO" dirty="0" smtClean="0"/>
              <a:t>definiendo </a:t>
            </a:r>
            <a:r>
              <a:rPr lang="es-BO" dirty="0"/>
              <a:t>una interfaz de </a:t>
            </a:r>
            <a:r>
              <a:rPr lang="es-BO" dirty="0" smtClean="0"/>
              <a:t>nivel</a:t>
            </a:r>
          </a:p>
          <a:p>
            <a:pPr algn="l"/>
            <a:r>
              <a:rPr lang="es-BO" dirty="0" smtClean="0"/>
              <a:t> </a:t>
            </a:r>
            <a:r>
              <a:rPr lang="es-BO" dirty="0"/>
              <a:t>más alto. Esto hace que el sistema </a:t>
            </a:r>
            <a:endParaRPr lang="es-BO" dirty="0" smtClean="0"/>
          </a:p>
          <a:p>
            <a:pPr algn="l"/>
            <a:r>
              <a:rPr lang="es-BO" dirty="0" smtClean="0"/>
              <a:t>sea </a:t>
            </a:r>
            <a:r>
              <a:rPr lang="es-BO" dirty="0"/>
              <a:t>más fácil de usar.</a:t>
            </a:r>
          </a:p>
          <a:p>
            <a:pPr algn="l"/>
            <a:endParaRPr lang="es-BO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356992"/>
            <a:ext cx="406794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568952" cy="6336704"/>
          </a:xfrm>
        </p:spPr>
        <p:txBody>
          <a:bodyPr>
            <a:normAutofit/>
          </a:bodyPr>
          <a:lstStyle/>
          <a:p>
            <a:pPr algn="l"/>
            <a:r>
              <a:rPr lang="es-BO" b="1" dirty="0"/>
              <a:t>Ventajas</a:t>
            </a:r>
            <a:r>
              <a:rPr lang="es-BO" b="1" dirty="0" smtClean="0"/>
              <a:t>:</a:t>
            </a:r>
            <a:endParaRPr lang="es-BO" dirty="0" smtClean="0"/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s-BO" dirty="0" smtClean="0"/>
              <a:t>Oculta a los clientes de la complejidad del subsistema y lo hace fácil de usar.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s-BO" dirty="0" smtClean="0"/>
              <a:t>Favorece </a:t>
            </a:r>
            <a:r>
              <a:rPr lang="es-BO" dirty="0"/>
              <a:t>un acoplamiento débil entre el subsistema y sus clientes, consiguiendo que los cambios de las clases del sistema sean transparentes a los clientes.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s-BO" dirty="0"/>
              <a:t>Facilita la división en capas y reduce dependencias de compilación.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s-BO" dirty="0"/>
              <a:t>No se impide el acceso a las clases del sistema.</a:t>
            </a:r>
          </a:p>
          <a:p>
            <a:pPr algn="l"/>
            <a:r>
              <a:rPr lang="es-BO" b="1" dirty="0"/>
              <a:t>Desventajas</a:t>
            </a:r>
            <a:r>
              <a:rPr lang="es-BO" b="1" dirty="0" smtClean="0"/>
              <a:t>: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s-BO" dirty="0" smtClean="0"/>
              <a:t>Creamos </a:t>
            </a:r>
            <a:r>
              <a:rPr lang="es-BO" dirty="0"/>
              <a:t>clases para </a:t>
            </a:r>
            <a:r>
              <a:rPr lang="es-BO" dirty="0" smtClean="0"/>
              <a:t>funcionalidades </a:t>
            </a:r>
            <a:r>
              <a:rPr lang="es-BO" dirty="0"/>
              <a:t>ya </a:t>
            </a:r>
            <a:r>
              <a:rPr lang="es-BO" dirty="0" smtClean="0"/>
              <a:t>existentes.</a:t>
            </a:r>
          </a:p>
          <a:p>
            <a:pPr lvl="1" algn="l"/>
            <a:endParaRPr lang="es-BO" dirty="0"/>
          </a:p>
          <a:p>
            <a:pPr marL="0" marR="45720" lvl="1" algn="l">
              <a:buClr>
                <a:schemeClr val="accent3"/>
              </a:buClr>
              <a:buSzPct val="95000"/>
            </a:pPr>
            <a:r>
              <a:rPr lang="es-BO" dirty="0"/>
              <a:t>Lo más importante de </a:t>
            </a:r>
            <a:r>
              <a:rPr lang="es-BO" dirty="0" smtClean="0"/>
              <a:t>todo, </a:t>
            </a:r>
            <a:r>
              <a:rPr lang="es-BO" dirty="0"/>
              <a:t>es que este patrón se debe aplicar en las clases más </a:t>
            </a:r>
            <a:r>
              <a:rPr lang="es-BO" dirty="0" smtClean="0"/>
              <a:t>representativas  </a:t>
            </a:r>
            <a:r>
              <a:rPr lang="es-BO" dirty="0"/>
              <a:t>y no en las específicas.</a:t>
            </a:r>
          </a:p>
          <a:p>
            <a:pPr algn="l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862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8610600" cy="6858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BO" b="1" dirty="0"/>
              <a:t>Diagrama genérico</a:t>
            </a:r>
            <a:r>
              <a:rPr lang="es-BO" b="1" dirty="0" smtClean="0"/>
              <a:t>:</a:t>
            </a:r>
          </a:p>
          <a:p>
            <a:pPr algn="l"/>
            <a:endParaRPr lang="es-BO" dirty="0" smtClean="0"/>
          </a:p>
          <a:p>
            <a:pPr algn="l"/>
            <a:endParaRPr lang="es-BO" dirty="0"/>
          </a:p>
          <a:p>
            <a:pPr algn="l"/>
            <a:endParaRPr lang="es-BO" dirty="0" smtClean="0"/>
          </a:p>
          <a:p>
            <a:pPr algn="l"/>
            <a:endParaRPr lang="es-BO" dirty="0"/>
          </a:p>
          <a:p>
            <a:pPr algn="l"/>
            <a:endParaRPr lang="es-BO" dirty="0" smtClean="0"/>
          </a:p>
          <a:p>
            <a:pPr algn="l"/>
            <a:endParaRPr lang="es-BO" dirty="0"/>
          </a:p>
          <a:p>
            <a:pPr algn="l"/>
            <a:endParaRPr lang="es-BO" dirty="0" smtClean="0"/>
          </a:p>
          <a:p>
            <a:pPr algn="l"/>
            <a:endParaRPr lang="es-BO" dirty="0"/>
          </a:p>
          <a:p>
            <a:pPr algn="l"/>
            <a:r>
              <a:rPr lang="es-BO" u="sng" dirty="0" err="1" smtClean="0"/>
              <a:t>Client</a:t>
            </a:r>
            <a:r>
              <a:rPr lang="es-BO" dirty="0"/>
              <a:t>: Representa al sistema que quiere hacer uso de la clase compleja o el conjunto de </a:t>
            </a:r>
            <a:r>
              <a:rPr lang="es-BO" dirty="0" err="1"/>
              <a:t>susbsistemas</a:t>
            </a:r>
            <a:r>
              <a:rPr lang="es-BO" dirty="0"/>
              <a:t> mediante la fachada.</a:t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r>
              <a:rPr lang="es-BO" u="sng" dirty="0" err="1"/>
              <a:t>Facade</a:t>
            </a:r>
            <a:r>
              <a:rPr lang="es-BO" dirty="0"/>
              <a:t>: Clase fachada que trata de ofrecer la funcionalidad que demanda el cliente mediante una interfaz sencilla donde, internamente, utiliza las clases complejas.</a:t>
            </a:r>
            <a:br>
              <a:rPr lang="es-BO" dirty="0"/>
            </a:br>
            <a:r>
              <a:rPr lang="es-BO" dirty="0"/>
              <a:t/>
            </a:r>
            <a:br>
              <a:rPr lang="es-BO" dirty="0"/>
            </a:br>
            <a:r>
              <a:rPr lang="es-BO" u="sng" dirty="0" err="1"/>
              <a:t>ComplicatedClassX</a:t>
            </a:r>
            <a:r>
              <a:rPr lang="es-BO" dirty="0"/>
              <a:t>: Conjunto de clases que se necesitan utilizar y a las que se pretende dar un punto de acceso sencillo mediante la fachada.</a:t>
            </a:r>
            <a:endParaRPr lang="es-BO" dirty="0"/>
          </a:p>
        </p:txBody>
      </p:sp>
      <p:pic>
        <p:nvPicPr>
          <p:cNvPr id="4" name="3 Imagen" descr="C:\Users\Rigoberto\Downloads\facade pattern in Jav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5616624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5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0"/>
            <a:ext cx="9144000" cy="5961864"/>
          </a:xfrm>
        </p:spPr>
        <p:txBody>
          <a:bodyPr/>
          <a:lstStyle/>
          <a:p>
            <a:pPr algn="l"/>
            <a:r>
              <a:rPr lang="es-BO" b="1" dirty="0"/>
              <a:t>Problema</a:t>
            </a:r>
            <a:r>
              <a:rPr lang="es-BO" dirty="0"/>
              <a:t>:</a:t>
            </a:r>
            <a:br>
              <a:rPr lang="es-BO" dirty="0"/>
            </a:br>
            <a:r>
              <a:rPr lang="es-BO" sz="2000" dirty="0" smtClean="0"/>
              <a:t>Un </a:t>
            </a:r>
            <a:r>
              <a:rPr lang="es-BO" sz="2000" dirty="0"/>
              <a:t>ejemplo muy común en la vida real: sacar dinero de la cuenta del banco. Para realizar un retiro de  efectivo en un cajero automático, se requiere un gran número de operaciones para garantizar la seguridad y </a:t>
            </a:r>
            <a:r>
              <a:rPr lang="es-BO" sz="2000"/>
              <a:t>la </a:t>
            </a:r>
            <a:r>
              <a:rPr lang="es-BO" sz="2000" smtClean="0"/>
              <a:t>integridad de los datos.</a:t>
            </a:r>
            <a:endParaRPr lang="es-BO" sz="2000" dirty="0"/>
          </a:p>
          <a:p>
            <a:pPr algn="l"/>
            <a:endParaRPr lang="es-BO" dirty="0"/>
          </a:p>
        </p:txBody>
      </p:sp>
      <p:pic>
        <p:nvPicPr>
          <p:cNvPr id="4" name="3 Imagen" descr="C:\Users\Rigoberto\Downloads\Modelo de clases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4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139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Flujo</vt:lpstr>
      <vt:lpstr>PATRÓN DE DISEÑO FACADE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PATRÓN DE DISEÑO FACADE</dc:title>
  <dc:creator>Luffi</dc:creator>
  <cp:lastModifiedBy>Luffi</cp:lastModifiedBy>
  <cp:revision>7</cp:revision>
  <dcterms:created xsi:type="dcterms:W3CDTF">2019-11-21T12:43:42Z</dcterms:created>
  <dcterms:modified xsi:type="dcterms:W3CDTF">2019-11-21T13:56:28Z</dcterms:modified>
</cp:coreProperties>
</file>