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08" r:id="rId2"/>
  </p:sldMasterIdLst>
  <p:sldIdLst>
    <p:sldId id="256" r:id="rId3"/>
    <p:sldId id="262" r:id="rId4"/>
    <p:sldId id="257" r:id="rId5"/>
    <p:sldId id="258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411E0-8D21-4FB8-A5D8-EA038C583A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031F4-1908-4CA9-B373-01E02D281B2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66449-7AB3-4900-A90F-9B4490955AB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E097-173A-4E95-942B-45DA54F9176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B79E-B6E7-45EC-9968-779B89E259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01-9CC1-4A0A-948E-37D3298BB15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AA06-97B9-413A-90D5-09871B7B78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1928-8A19-4C64-96DA-F838596FD6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2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9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366-23A7-4B77-8E7A-1B6B68BD8E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D79E-825E-43B9-9D53-B3B523B1DB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89678-65E7-416B-B0B4-FC103689D3E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CF17-D789-49A4-824C-E63AACB0ACD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3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36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746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9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6AE8-3797-41DB-9291-5054C491E0C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4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C74F-9518-4682-8FD0-827D5A84F7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4BE96-4DBD-458E-BA2A-CBF6523056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9DB0A-1302-47B3-A238-5EDB8457BD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2CF1B-7CC0-4E0C-9E7F-FB3D60007E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CDF62-6D66-4CC2-8627-7F7745E18AE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D531D-5D0A-4F50-AA70-0951720D67E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A71CA-6D57-4B4C-BEA5-869A2320AE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A5187-35E1-492F-9E8E-BD460799281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78D39D-615A-45C4-8E70-2E35204DA26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78D39D-615A-45C4-8E70-2E35204DA2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FZChaoCuHei-M10" charset="-122"/>
                <a:ea typeface="FZChaoCuHei-M10" charset="-122"/>
              </a:rPr>
              <a:t>Patron </a:t>
            </a:r>
            <a:r>
              <a:rPr lang="en-US" b="1" dirty="0" smtClean="0">
                <a:latin typeface="FZChaoCuHei-M10" charset="-122"/>
                <a:ea typeface="FZChaoCuHei-M10" charset="-122"/>
              </a:rPr>
              <a:t>Proxy</a:t>
            </a:r>
            <a:endParaRPr lang="en-US" b="1" dirty="0">
              <a:latin typeface="FZChaoCuHei-M10" charset="-122"/>
              <a:ea typeface="FZChaoCuHei-M10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smtClean="0"/>
              <a:t>Software </a:t>
            </a:r>
            <a:r>
              <a:rPr lang="en-US" dirty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Introduccion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8" y="2160590"/>
            <a:ext cx="6705601" cy="2128075"/>
          </a:xfrm>
        </p:spPr>
        <p:txBody>
          <a:bodyPr/>
          <a:lstStyle/>
          <a:p>
            <a:r>
              <a:rPr lang="es-BO" sz="2000" dirty="0"/>
              <a:t>El patrón Proxy se utiliza como intermediario para acceder a un objeto, permitiendo controlar el acceso a él. Para ello obliga que las llamadas a un objeto ocurran indirectamente a través de un objeto proxy, que actúa como un sustituto del objeto </a:t>
            </a:r>
            <a:r>
              <a:rPr lang="es-BO" sz="2000" dirty="0" smtClean="0"/>
              <a:t>original.</a:t>
            </a:r>
          </a:p>
          <a:p>
            <a:endParaRPr lang="es-B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Aplicabilidad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57941"/>
            <a:ext cx="7572134" cy="524967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s-BO" dirty="0"/>
              <a:t>El patrón Proxy debe ser utilizado cuando:</a:t>
            </a:r>
            <a:endParaRPr lang="es-ES" dirty="0"/>
          </a:p>
          <a:p>
            <a:pPr marL="0" lvl="0" indent="0">
              <a:buNone/>
            </a:pPr>
            <a:r>
              <a:rPr lang="es-BO" dirty="0"/>
              <a:t>-Se necesite retrasar el coste de crear e inicializar un objeto hasta que es realmente necesario.</a:t>
            </a:r>
            <a:endParaRPr lang="es-ES" dirty="0"/>
          </a:p>
          <a:p>
            <a:pPr marL="0" lvl="0" indent="0">
              <a:buNone/>
            </a:pPr>
            <a:r>
              <a:rPr lang="es-BO" dirty="0"/>
              <a:t>-Se necesita una referencia a un objeto más flexible o sofisticada que un puntero</a:t>
            </a:r>
            <a:r>
              <a:rPr lang="es-BO" dirty="0" smtClean="0"/>
              <a:t>.</a:t>
            </a:r>
          </a:p>
          <a:p>
            <a:pPr lvl="0"/>
            <a:r>
              <a:rPr lang="es-ES" b="1" i="1" u="sng" dirty="0"/>
              <a:t>Proxy remoto</a:t>
            </a:r>
            <a:r>
              <a:rPr lang="es-ES" i="1" u="sng" dirty="0"/>
              <a:t>: </a:t>
            </a:r>
            <a:r>
              <a:rPr lang="es-ES" dirty="0"/>
              <a:t>proporciona un representante local de un objeto situado en otro espacios de direcciones (en otro dispositivo conectado en red).</a:t>
            </a:r>
          </a:p>
          <a:p>
            <a:pPr lvl="0"/>
            <a:r>
              <a:rPr lang="es-ES" b="1" i="1" u="sng" dirty="0"/>
              <a:t>Proxy virtual: </a:t>
            </a:r>
            <a:r>
              <a:rPr lang="es-ES" dirty="0"/>
              <a:t>usados para crear objetos costosos sólo cuando se soliciten.</a:t>
            </a:r>
          </a:p>
          <a:p>
            <a:pPr lvl="0"/>
            <a:r>
              <a:rPr lang="es-ES" i="1" dirty="0"/>
              <a:t>Proxy de protección: </a:t>
            </a:r>
            <a:r>
              <a:rPr lang="es-ES" dirty="0"/>
              <a:t>permiten controlar el acceso a un objeto cuando es accesible o no, dependiendo de determinados permisos.</a:t>
            </a:r>
          </a:p>
          <a:p>
            <a:pPr lvl="0"/>
            <a:r>
              <a:rPr lang="es-ES" b="1" i="1" u="sng" dirty="0"/>
              <a:t>Referencia inteligente: </a:t>
            </a:r>
            <a:r>
              <a:rPr lang="es-ES" dirty="0"/>
              <a:t>un sustito de un puntero, que realiza operaciones adicionales en el momento de accederse al objeto.</a:t>
            </a:r>
          </a:p>
          <a:p>
            <a:pPr marL="0" lvl="0" indent="0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Ventajas</a:t>
            </a:r>
            <a:endParaRPr lang="en-US" sz="32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1611086"/>
            <a:ext cx="7922623" cy="78438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-Facilita </a:t>
            </a:r>
            <a:r>
              <a:rPr lang="es-ES" dirty="0"/>
              <a:t>otra optimización, relacionada con la creación de objetos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09599" y="2562554"/>
            <a:ext cx="28777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Desventajas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69324" y="3429000"/>
            <a:ext cx="671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-El </a:t>
            </a:r>
            <a:r>
              <a:rPr lang="es-ES" dirty="0"/>
              <a:t>código se puede volver complicado si es necesario introducir gran cantidad de funcionalidad nueva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Implementacion</a:t>
            </a:r>
          </a:p>
        </p:txBody>
      </p:sp>
      <p:pic>
        <p:nvPicPr>
          <p:cNvPr id="5" name="Marcador de contenido 4" descr="https://upload.wikimedia.org/wikipedia/commons/thumb/7/75/Proxy_pattern_diagram.svg/500px-Proxy_pattern_diagram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12890"/>
            <a:ext cx="5461883" cy="313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Cuent</a:t>
            </a:r>
            <a:r>
              <a:rPr lang="es-ES" dirty="0" smtClean="0"/>
              <a:t>a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4" y="1269999"/>
            <a:ext cx="7579690" cy="4641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8243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Pages>0</Pages>
  <Words>209</Words>
  <Characters>0</Characters>
  <Application>Microsoft Office PowerPoint</Application>
  <DocSecurity>0</DocSecurity>
  <PresentationFormat>Presentación en pantalla (4:3)</PresentationFormat>
  <Lines>0</Lines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FZChaoCuHei-M10</vt:lpstr>
      <vt:lpstr>华文新魏</vt:lpstr>
      <vt:lpstr>Trebuchet MS</vt:lpstr>
      <vt:lpstr>Wingdings 3</vt:lpstr>
      <vt:lpstr>Default Design</vt:lpstr>
      <vt:lpstr>Faceta</vt:lpstr>
      <vt:lpstr>Patron Proxy</vt:lpstr>
      <vt:lpstr>Introduccion</vt:lpstr>
      <vt:lpstr>Aplicabilidad</vt:lpstr>
      <vt:lpstr>Ventajas</vt:lpstr>
      <vt:lpstr>Implementacion</vt:lpstr>
      <vt:lpstr>Cuenta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Transaccion</dc:title>
  <dc:creator>root</dc:creator>
  <cp:lastModifiedBy>Doris</cp:lastModifiedBy>
  <cp:revision>16</cp:revision>
  <dcterms:created xsi:type="dcterms:W3CDTF">2013-11-16T02:11:31Z</dcterms:created>
  <dcterms:modified xsi:type="dcterms:W3CDTF">2019-11-25T06:10:45Z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1033-9.1.0.4975</vt:lpwstr>
  </property>
</Properties>
</file>