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1408470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756698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3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3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4" y="1217277"/>
            <a:ext cx="8203575" cy="1399845"/>
          </a:xfrm>
        </p:spPr>
        <p:txBody>
          <a:bodyPr>
            <a:noAutofit/>
          </a:bodyPr>
          <a:lstStyle/>
          <a:p>
            <a:r>
              <a:rPr lang="es-BO" sz="4800" dirty="0" smtClean="0"/>
              <a:t>Patrón de diseño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Iterator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Univ. Jorge Luis </a:t>
            </a:r>
            <a:r>
              <a:rPr lang="en-US" dirty="0" err="1" smtClean="0"/>
              <a:t>Urquiza</a:t>
            </a:r>
            <a:r>
              <a:rPr lang="en-US" dirty="0" smtClean="0"/>
              <a:t> Contreras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BO" dirty="0" smtClean="0"/>
              <a:t>CONCEPTO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48" y="1808390"/>
            <a:ext cx="8478904" cy="2605668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patrón</a:t>
            </a:r>
            <a:r>
              <a:rPr lang="en-US" dirty="0" smtClean="0"/>
              <a:t> Iterator </a:t>
            </a:r>
            <a:r>
              <a:rPr lang="es-MX" dirty="0" smtClean="0"/>
              <a:t>es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patrón</a:t>
            </a:r>
            <a:r>
              <a:rPr lang="en-US" dirty="0"/>
              <a:t> de </a:t>
            </a:r>
            <a:r>
              <a:rPr lang="en-US" dirty="0" err="1" smtClean="0"/>
              <a:t>comportamiento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secuencial</a:t>
            </a:r>
            <a:r>
              <a:rPr lang="en-US" dirty="0" smtClean="0"/>
              <a:t> a los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collection, </a:t>
            </a:r>
            <a:r>
              <a:rPr lang="en-US" dirty="0" err="1" smtClean="0"/>
              <a:t>Cada</a:t>
            </a:r>
            <a:r>
              <a:rPr lang="en-US" dirty="0" smtClean="0"/>
              <a:t> collection de 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proporcionar</a:t>
            </a:r>
            <a:r>
              <a:rPr lang="en-US" dirty="0" smtClean="0"/>
              <a:t> un Iterator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944" y="217221"/>
            <a:ext cx="6284320" cy="725349"/>
          </a:xfrm>
        </p:spPr>
        <p:txBody>
          <a:bodyPr>
            <a:normAutofit/>
          </a:bodyPr>
          <a:lstStyle/>
          <a:p>
            <a:pPr algn="r"/>
            <a:r>
              <a:rPr lang="es-BO" dirty="0"/>
              <a:t>DIAGRAMA GENERAL</a:t>
            </a:r>
            <a:endParaRPr lang="es-B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21" y="1249771"/>
            <a:ext cx="6284913" cy="3471450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965" y="1935161"/>
            <a:ext cx="8246070" cy="2449804"/>
          </a:xfrm>
        </p:spPr>
        <p:txBody>
          <a:bodyPr/>
          <a:lstStyle/>
          <a:p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 desea conocer los tipos de tarjetas que existen y los números de estas tarjetas.</a:t>
            </a:r>
          </a:p>
        </p:txBody>
      </p:sp>
    </p:spTree>
    <p:extLst>
      <p:ext uri="{BB962C8B-B14F-4D97-AF65-F5344CB8AC3E}">
        <p14:creationId xmlns:p14="http://schemas.microsoft.com/office/powerpoint/2010/main" val="16666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944" y="217221"/>
            <a:ext cx="6284320" cy="725349"/>
          </a:xfrm>
        </p:spPr>
        <p:txBody>
          <a:bodyPr>
            <a:normAutofit/>
          </a:bodyPr>
          <a:lstStyle/>
          <a:p>
            <a:pPr algn="ctr"/>
            <a:r>
              <a:rPr lang="es-BO" dirty="0"/>
              <a:t>	</a:t>
            </a:r>
            <a:r>
              <a:rPr lang="es-BO" dirty="0" smtClean="0"/>
              <a:t>EJEMPLO</a:t>
            </a:r>
            <a:endParaRPr lang="es-BO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26" y="1171035"/>
            <a:ext cx="6284913" cy="3362914"/>
          </a:xfrm>
        </p:spPr>
      </p:pic>
    </p:spTree>
    <p:extLst>
      <p:ext uri="{BB962C8B-B14F-4D97-AF65-F5344CB8AC3E}">
        <p14:creationId xmlns:p14="http://schemas.microsoft.com/office/powerpoint/2010/main" val="31545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Presentación en pantalla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Patrón de diseño Iterator</vt:lpstr>
      <vt:lpstr>CONCEPTO</vt:lpstr>
      <vt:lpstr>DIAGRAMA GENERAL</vt:lpstr>
      <vt:lpstr>Problema</vt:lpstr>
      <vt:lpstr> EJEMPLO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2019-11-29T03:28:56Z</dcterms:modified>
</cp:coreProperties>
</file>