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7039-6759-4C8F-BDD5-0315B5F20F2E}" type="datetimeFigureOut">
              <a:rPr lang="es-ES" smtClean="0"/>
              <a:t>11/06/2017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18E0-28F6-453C-B436-D1AE606BB1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9633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7039-6759-4C8F-BDD5-0315B5F20F2E}" type="datetimeFigureOut">
              <a:rPr lang="es-ES" smtClean="0"/>
              <a:t>11/06/2017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18E0-28F6-453C-B436-D1AE606BB1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1692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7039-6759-4C8F-BDD5-0315B5F20F2E}" type="datetimeFigureOut">
              <a:rPr lang="es-ES" smtClean="0"/>
              <a:t>11/06/2017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18E0-28F6-453C-B436-D1AE606BB1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73982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7039-6759-4C8F-BDD5-0315B5F20F2E}" type="datetimeFigureOut">
              <a:rPr lang="es-ES" smtClean="0"/>
              <a:t>11/06/2017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18E0-28F6-453C-B436-D1AE606BB1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24942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7039-6759-4C8F-BDD5-0315B5F20F2E}" type="datetimeFigureOut">
              <a:rPr lang="es-ES" smtClean="0"/>
              <a:t>11/06/2017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18E0-28F6-453C-B436-D1AE606BB1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44030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7039-6759-4C8F-BDD5-0315B5F20F2E}" type="datetimeFigureOut">
              <a:rPr lang="es-ES" smtClean="0"/>
              <a:t>11/06/2017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18E0-28F6-453C-B436-D1AE606BB1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4144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7039-6759-4C8F-BDD5-0315B5F20F2E}" type="datetimeFigureOut">
              <a:rPr lang="es-ES" smtClean="0"/>
              <a:t>11/06/2017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18E0-28F6-453C-B436-D1AE606BB1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41157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7039-6759-4C8F-BDD5-0315B5F20F2E}" type="datetimeFigureOut">
              <a:rPr lang="es-ES" smtClean="0"/>
              <a:t>11/06/2017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18E0-28F6-453C-B436-D1AE606BB1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42738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7039-6759-4C8F-BDD5-0315B5F20F2E}" type="datetimeFigureOut">
              <a:rPr lang="es-ES" smtClean="0"/>
              <a:t>11/06/2017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18E0-28F6-453C-B436-D1AE606BB1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4673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7039-6759-4C8F-BDD5-0315B5F20F2E}" type="datetimeFigureOut">
              <a:rPr lang="es-ES" smtClean="0"/>
              <a:t>11/06/2017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A7C18E0-28F6-453C-B436-D1AE606BB1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319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7039-6759-4C8F-BDD5-0315B5F20F2E}" type="datetimeFigureOut">
              <a:rPr lang="es-ES" smtClean="0"/>
              <a:t>11/06/2017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18E0-28F6-453C-B436-D1AE606BB1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0570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7039-6759-4C8F-BDD5-0315B5F20F2E}" type="datetimeFigureOut">
              <a:rPr lang="es-ES" smtClean="0"/>
              <a:t>11/06/2017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18E0-28F6-453C-B436-D1AE606BB1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565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7039-6759-4C8F-BDD5-0315B5F20F2E}" type="datetimeFigureOut">
              <a:rPr lang="es-ES" smtClean="0"/>
              <a:t>11/06/2017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18E0-28F6-453C-B436-D1AE606BB1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5164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7039-6759-4C8F-BDD5-0315B5F20F2E}" type="datetimeFigureOut">
              <a:rPr lang="es-ES" smtClean="0"/>
              <a:t>11/06/2017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18E0-28F6-453C-B436-D1AE606BB1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7218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7039-6759-4C8F-BDD5-0315B5F20F2E}" type="datetimeFigureOut">
              <a:rPr lang="es-ES" smtClean="0"/>
              <a:t>11/06/2017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18E0-28F6-453C-B436-D1AE606BB1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0941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7039-6759-4C8F-BDD5-0315B5F20F2E}" type="datetimeFigureOut">
              <a:rPr lang="es-ES" smtClean="0"/>
              <a:t>11/06/2017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18E0-28F6-453C-B436-D1AE606BB1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6928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7039-6759-4C8F-BDD5-0315B5F20F2E}" type="datetimeFigureOut">
              <a:rPr lang="es-ES" smtClean="0"/>
              <a:t>11/06/2017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18E0-28F6-453C-B436-D1AE606BB1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6671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C857039-6759-4C8F-BDD5-0315B5F20F2E}" type="datetimeFigureOut">
              <a:rPr lang="es-ES" smtClean="0"/>
              <a:t>11/06/2017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7C18E0-28F6-453C-B436-D1AE606BB1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3005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PATRON MEMENTO</a:t>
            </a:r>
            <a:endParaRPr lang="es-ES" sz="7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478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PATRON MEMENTO</a:t>
            </a:r>
            <a:endParaRPr lang="es-ES" sz="4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El patron Memento </a:t>
            </a:r>
            <a:r>
              <a:rPr lang="en-US" sz="3200" dirty="0" err="1" smtClean="0"/>
              <a:t>tiene</a:t>
            </a:r>
            <a:r>
              <a:rPr lang="en-US" sz="3200" dirty="0" smtClean="0"/>
              <a:t> </a:t>
            </a:r>
            <a:r>
              <a:rPr lang="en-US" sz="3200" dirty="0" err="1" smtClean="0"/>
              <a:t>como</a:t>
            </a:r>
            <a:r>
              <a:rPr lang="en-US" sz="3200" dirty="0" smtClean="0"/>
              <a:t> </a:t>
            </a:r>
            <a:r>
              <a:rPr lang="en-US" sz="3200" dirty="0" err="1" smtClean="0"/>
              <a:t>objetivo</a:t>
            </a:r>
            <a:r>
              <a:rPr lang="en-US" sz="3200" dirty="0" smtClean="0"/>
              <a:t> </a:t>
            </a:r>
            <a:r>
              <a:rPr lang="en-US" sz="3200" dirty="0" err="1" smtClean="0"/>
              <a:t>salvaguardar</a:t>
            </a:r>
            <a:r>
              <a:rPr lang="en-US" sz="3200" dirty="0" smtClean="0"/>
              <a:t> y </a:t>
            </a:r>
            <a:r>
              <a:rPr lang="en-US" sz="3200" dirty="0" err="1" smtClean="0"/>
              <a:t>restablecer</a:t>
            </a:r>
            <a:r>
              <a:rPr lang="en-US" sz="3200" dirty="0" smtClean="0"/>
              <a:t> el </a:t>
            </a:r>
            <a:r>
              <a:rPr lang="en-US" sz="3200" dirty="0" err="1" smtClean="0"/>
              <a:t>estado</a:t>
            </a:r>
            <a:r>
              <a:rPr lang="en-US" sz="3200" dirty="0" smtClean="0"/>
              <a:t> de un </a:t>
            </a:r>
            <a:r>
              <a:rPr lang="en-US" sz="3200" dirty="0" err="1" smtClean="0"/>
              <a:t>objeto</a:t>
            </a:r>
            <a:r>
              <a:rPr lang="en-US" sz="3200" dirty="0" smtClean="0"/>
              <a:t> sin </a:t>
            </a:r>
            <a:r>
              <a:rPr lang="en-US" sz="3200" dirty="0" err="1" smtClean="0"/>
              <a:t>violar</a:t>
            </a:r>
            <a:r>
              <a:rPr lang="en-US" sz="3200" dirty="0" smtClean="0"/>
              <a:t> la </a:t>
            </a:r>
            <a:r>
              <a:rPr lang="en-US" sz="3200" dirty="0" err="1" smtClean="0"/>
              <a:t>encapsulacion</a:t>
            </a:r>
            <a:r>
              <a:rPr lang="en-US" sz="3200" dirty="0" smtClean="0"/>
              <a:t>.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368354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PATRON MEMENTO</a:t>
            </a:r>
            <a:endParaRPr lang="es-ES" sz="4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2438399"/>
            <a:ext cx="10018713" cy="423535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Su </a:t>
            </a:r>
            <a:r>
              <a:rPr lang="en-US" sz="3200" dirty="0" err="1" smtClean="0"/>
              <a:t>finalidad</a:t>
            </a:r>
            <a:r>
              <a:rPr lang="en-US" sz="3200" dirty="0" smtClean="0"/>
              <a:t> </a:t>
            </a:r>
            <a:r>
              <a:rPr lang="en-US" sz="3200" dirty="0" err="1" smtClean="0"/>
              <a:t>es</a:t>
            </a:r>
            <a:r>
              <a:rPr lang="en-US" sz="3200" dirty="0" smtClean="0"/>
              <a:t> </a:t>
            </a:r>
            <a:r>
              <a:rPr lang="en-US" sz="3200" dirty="0" err="1" smtClean="0"/>
              <a:t>almacenar</a:t>
            </a:r>
            <a:r>
              <a:rPr lang="en-US" sz="3200" dirty="0" smtClean="0"/>
              <a:t> el </a:t>
            </a:r>
            <a:r>
              <a:rPr lang="en-US" sz="3200" dirty="0" err="1" smtClean="0"/>
              <a:t>estado</a:t>
            </a:r>
            <a:r>
              <a:rPr lang="en-US" sz="3200" dirty="0" smtClean="0"/>
              <a:t> de un </a:t>
            </a:r>
            <a:r>
              <a:rPr lang="en-US" sz="3200" dirty="0" err="1" smtClean="0"/>
              <a:t>objeto</a:t>
            </a:r>
            <a:r>
              <a:rPr lang="en-US" sz="3200" dirty="0" smtClean="0"/>
              <a:t> </a:t>
            </a:r>
            <a:r>
              <a:rPr lang="en-US" sz="3200" dirty="0" err="1" smtClean="0"/>
              <a:t>en</a:t>
            </a:r>
            <a:r>
              <a:rPr lang="en-US" sz="3200" dirty="0" smtClean="0"/>
              <a:t> un </a:t>
            </a:r>
            <a:r>
              <a:rPr lang="en-US" sz="3200" dirty="0" err="1" smtClean="0"/>
              <a:t>momento</a:t>
            </a:r>
            <a:r>
              <a:rPr lang="en-US" sz="3200" dirty="0" smtClean="0"/>
              <a:t> dado, de </a:t>
            </a:r>
            <a:r>
              <a:rPr lang="en-US" sz="3200" dirty="0" err="1" smtClean="0"/>
              <a:t>manera</a:t>
            </a:r>
            <a:r>
              <a:rPr lang="en-US" sz="3200" dirty="0" smtClean="0"/>
              <a:t> que se </a:t>
            </a:r>
            <a:r>
              <a:rPr lang="en-US" sz="3200" dirty="0" err="1" smtClean="0"/>
              <a:t>pueda</a:t>
            </a:r>
            <a:r>
              <a:rPr lang="en-US" sz="3200" dirty="0" smtClean="0"/>
              <a:t> </a:t>
            </a:r>
            <a:r>
              <a:rPr lang="en-US" sz="3200" dirty="0" err="1" smtClean="0"/>
              <a:t>restaurar</a:t>
            </a:r>
            <a:r>
              <a:rPr lang="en-US" sz="3200" dirty="0" smtClean="0"/>
              <a:t> </a:t>
            </a:r>
            <a:r>
              <a:rPr lang="en-US" sz="3200" dirty="0" err="1" smtClean="0"/>
              <a:t>posteriomente</a:t>
            </a:r>
            <a:r>
              <a:rPr lang="en-US" sz="3200" dirty="0" smtClean="0"/>
              <a:t> </a:t>
            </a:r>
            <a:r>
              <a:rPr lang="en-US" sz="3200" dirty="0" err="1" smtClean="0"/>
              <a:t>si</a:t>
            </a:r>
            <a:r>
              <a:rPr lang="en-US" sz="3200" dirty="0" smtClean="0"/>
              <a:t> </a:t>
            </a:r>
            <a:r>
              <a:rPr lang="en-US" sz="3200" dirty="0" err="1" smtClean="0"/>
              <a:t>fuese</a:t>
            </a:r>
            <a:r>
              <a:rPr lang="en-US" sz="3200" dirty="0" smtClean="0"/>
              <a:t> </a:t>
            </a:r>
            <a:r>
              <a:rPr lang="en-US" sz="3200" dirty="0" err="1" smtClean="0"/>
              <a:t>necesario</a:t>
            </a:r>
            <a:r>
              <a:rPr lang="en-US" sz="3200" dirty="0" smtClean="0"/>
              <a:t>. Para </a:t>
            </a:r>
            <a:r>
              <a:rPr lang="en-US" sz="3200" dirty="0" err="1" smtClean="0"/>
              <a:t>ello</a:t>
            </a:r>
            <a:r>
              <a:rPr lang="en-US" sz="3200" dirty="0" smtClean="0"/>
              <a:t> se </a:t>
            </a:r>
            <a:r>
              <a:rPr lang="en-US" sz="3200" dirty="0" err="1" smtClean="0"/>
              <a:t>mantiene</a:t>
            </a:r>
            <a:r>
              <a:rPr lang="en-US" sz="3200" dirty="0" smtClean="0"/>
              <a:t> </a:t>
            </a:r>
            <a:r>
              <a:rPr lang="en-US" sz="3200" dirty="0" err="1" smtClean="0"/>
              <a:t>almacenado</a:t>
            </a:r>
            <a:r>
              <a:rPr lang="en-US" sz="3200" dirty="0" smtClean="0"/>
              <a:t> el </a:t>
            </a:r>
            <a:r>
              <a:rPr lang="en-US" sz="3200" dirty="0" err="1" smtClean="0"/>
              <a:t>estado</a:t>
            </a:r>
            <a:r>
              <a:rPr lang="en-US" sz="3200" dirty="0" smtClean="0"/>
              <a:t> del </a:t>
            </a:r>
            <a:r>
              <a:rPr lang="en-US" sz="3200" dirty="0" err="1" smtClean="0"/>
              <a:t>objeto</a:t>
            </a:r>
            <a:r>
              <a:rPr lang="en-US" sz="3200" dirty="0" smtClean="0"/>
              <a:t> para un </a:t>
            </a:r>
            <a:r>
              <a:rPr lang="en-US" sz="3200" dirty="0" err="1" smtClean="0"/>
              <a:t>instante</a:t>
            </a:r>
            <a:r>
              <a:rPr lang="en-US" sz="3200" dirty="0" smtClean="0"/>
              <a:t> de </a:t>
            </a:r>
            <a:r>
              <a:rPr lang="en-US" sz="3200" dirty="0" err="1" smtClean="0"/>
              <a:t>tiempo</a:t>
            </a:r>
            <a:r>
              <a:rPr lang="en-US" sz="3200" dirty="0" smtClean="0"/>
              <a:t> </a:t>
            </a:r>
            <a:r>
              <a:rPr lang="en-US" sz="3200" dirty="0" err="1" smtClean="0"/>
              <a:t>en</a:t>
            </a:r>
            <a:r>
              <a:rPr lang="en-US" sz="3200" dirty="0" smtClean="0"/>
              <a:t> </a:t>
            </a:r>
            <a:r>
              <a:rPr lang="en-US" sz="3200" dirty="0" err="1" smtClean="0"/>
              <a:t>una</a:t>
            </a:r>
            <a:r>
              <a:rPr lang="en-US" sz="3200" dirty="0" smtClean="0"/>
              <a:t> </a:t>
            </a:r>
            <a:r>
              <a:rPr lang="en-US" sz="3200" dirty="0" err="1" smtClean="0"/>
              <a:t>clase</a:t>
            </a:r>
            <a:r>
              <a:rPr lang="en-US" sz="3200" dirty="0" smtClean="0"/>
              <a:t> </a:t>
            </a:r>
            <a:r>
              <a:rPr lang="en-US" sz="3200" dirty="0" err="1" smtClean="0"/>
              <a:t>independiente</a:t>
            </a:r>
            <a:r>
              <a:rPr lang="en-US" sz="3200" dirty="0" smtClean="0"/>
              <a:t> de </a:t>
            </a:r>
            <a:r>
              <a:rPr lang="en-US" sz="3200" dirty="0" err="1" smtClean="0"/>
              <a:t>aquella</a:t>
            </a:r>
            <a:r>
              <a:rPr lang="en-US" sz="3200" dirty="0" smtClean="0"/>
              <a:t> a la que </a:t>
            </a:r>
            <a:r>
              <a:rPr lang="en-US" sz="3200" dirty="0" err="1" smtClean="0"/>
              <a:t>pertenece</a:t>
            </a:r>
            <a:r>
              <a:rPr lang="en-US" sz="3200" dirty="0" smtClean="0"/>
              <a:t> el </a:t>
            </a:r>
            <a:r>
              <a:rPr lang="en-US" sz="3200" dirty="0" err="1" smtClean="0"/>
              <a:t>objeto</a:t>
            </a:r>
            <a:r>
              <a:rPr lang="en-US" sz="3200" dirty="0" smtClean="0"/>
              <a:t> (</a:t>
            </a:r>
            <a:r>
              <a:rPr lang="en-US" sz="3200" dirty="0" err="1" smtClean="0"/>
              <a:t>pero</a:t>
            </a:r>
            <a:r>
              <a:rPr lang="en-US" sz="3200" dirty="0" smtClean="0"/>
              <a:t> sin </a:t>
            </a:r>
            <a:r>
              <a:rPr lang="en-US" sz="3200" dirty="0" err="1" smtClean="0"/>
              <a:t>perder</a:t>
            </a:r>
            <a:r>
              <a:rPr lang="en-US" sz="3200" dirty="0" smtClean="0"/>
              <a:t> la </a:t>
            </a:r>
            <a:r>
              <a:rPr lang="en-US" sz="3200" dirty="0" err="1" smtClean="0"/>
              <a:t>encapsulacion</a:t>
            </a:r>
            <a:r>
              <a:rPr lang="en-US" sz="3200" dirty="0" smtClean="0"/>
              <a:t>), de forma que ese </a:t>
            </a:r>
            <a:r>
              <a:rPr lang="en-US" sz="3200" dirty="0" err="1" smtClean="0"/>
              <a:t>recuerdo</a:t>
            </a:r>
            <a:r>
              <a:rPr lang="en-US" sz="3200" dirty="0" smtClean="0"/>
              <a:t> </a:t>
            </a:r>
            <a:r>
              <a:rPr lang="en-US" sz="3200" dirty="0" err="1" smtClean="0"/>
              <a:t>permita</a:t>
            </a:r>
            <a:r>
              <a:rPr lang="en-US" sz="3200" dirty="0" smtClean="0"/>
              <a:t> que el </a:t>
            </a:r>
            <a:r>
              <a:rPr lang="en-US" sz="3200" dirty="0" err="1" smtClean="0"/>
              <a:t>objeto</a:t>
            </a:r>
            <a:r>
              <a:rPr lang="en-US" sz="3200" dirty="0" smtClean="0"/>
              <a:t> sea </a:t>
            </a:r>
            <a:r>
              <a:rPr lang="en-US" sz="3200" dirty="0" err="1" smtClean="0"/>
              <a:t>modificado</a:t>
            </a:r>
            <a:r>
              <a:rPr lang="en-US" sz="3200" dirty="0" smtClean="0"/>
              <a:t> y </a:t>
            </a:r>
            <a:r>
              <a:rPr lang="en-US" sz="3200" dirty="0" err="1" smtClean="0"/>
              <a:t>pueda</a:t>
            </a:r>
            <a:r>
              <a:rPr lang="en-US" sz="3200" dirty="0" smtClean="0"/>
              <a:t> </a:t>
            </a:r>
            <a:r>
              <a:rPr lang="en-US" sz="3200" dirty="0" err="1" smtClean="0"/>
              <a:t>volver</a:t>
            </a:r>
            <a:r>
              <a:rPr lang="en-US" sz="3200" dirty="0" smtClean="0"/>
              <a:t> a </a:t>
            </a:r>
            <a:r>
              <a:rPr lang="en-US" sz="3200" dirty="0" err="1" smtClean="0"/>
              <a:t>su</a:t>
            </a:r>
            <a:r>
              <a:rPr lang="en-US" sz="3200" dirty="0" smtClean="0"/>
              <a:t> </a:t>
            </a:r>
            <a:r>
              <a:rPr lang="en-US" sz="3200" dirty="0" err="1" smtClean="0"/>
              <a:t>estado</a:t>
            </a:r>
            <a:r>
              <a:rPr lang="en-US" sz="3200" dirty="0" smtClean="0"/>
              <a:t> anterior.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165092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 smtClean="0"/>
              <a:t>Diagrama</a:t>
            </a:r>
            <a:r>
              <a:rPr lang="en-US" sz="4800" dirty="0" smtClean="0"/>
              <a:t> de </a:t>
            </a:r>
            <a:r>
              <a:rPr lang="en-US" sz="4800" dirty="0" err="1" smtClean="0"/>
              <a:t>Clases</a:t>
            </a:r>
            <a:endParaRPr lang="es-ES" sz="48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9312" y="2682494"/>
            <a:ext cx="9113739" cy="383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84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 smtClean="0"/>
              <a:t>Participantes</a:t>
            </a:r>
            <a:endParaRPr lang="es-ES" sz="4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2438399"/>
            <a:ext cx="10018713" cy="4180765"/>
          </a:xfrm>
        </p:spPr>
        <p:txBody>
          <a:bodyPr>
            <a:noAutofit/>
          </a:bodyPr>
          <a:lstStyle/>
          <a:p>
            <a:r>
              <a:rPr lang="en-US" sz="2800" dirty="0" smtClean="0"/>
              <a:t>Memento. </a:t>
            </a:r>
            <a:r>
              <a:rPr lang="en-US" sz="2800" dirty="0" err="1" smtClean="0"/>
              <a:t>Es</a:t>
            </a:r>
            <a:r>
              <a:rPr lang="en-US" sz="2800" dirty="0" smtClean="0"/>
              <a:t> la </a:t>
            </a:r>
            <a:r>
              <a:rPr lang="en-US" sz="2800" dirty="0" err="1" smtClean="0"/>
              <a:t>clase</a:t>
            </a:r>
            <a:r>
              <a:rPr lang="en-US" sz="2800" dirty="0" smtClean="0"/>
              <a:t> de </a:t>
            </a:r>
            <a:r>
              <a:rPr lang="en-US" sz="2800" dirty="0" err="1" smtClean="0"/>
              <a:t>los</a:t>
            </a:r>
            <a:r>
              <a:rPr lang="en-US" sz="2800" dirty="0" smtClean="0"/>
              <a:t> mementos, que son </a:t>
            </a:r>
            <a:r>
              <a:rPr lang="en-US" sz="2800" dirty="0" err="1" smtClean="0"/>
              <a:t>los</a:t>
            </a:r>
            <a:r>
              <a:rPr lang="en-US" sz="2800" dirty="0" smtClean="0"/>
              <a:t> </a:t>
            </a:r>
            <a:r>
              <a:rPr lang="en-US" sz="2800" dirty="0" err="1" smtClean="0"/>
              <a:t>objetos</a:t>
            </a:r>
            <a:r>
              <a:rPr lang="en-US" sz="2800" dirty="0" smtClean="0"/>
              <a:t> que </a:t>
            </a:r>
            <a:r>
              <a:rPr lang="en-US" sz="2800" dirty="0" err="1" smtClean="0"/>
              <a:t>memorizan</a:t>
            </a:r>
            <a:r>
              <a:rPr lang="en-US" sz="2800" dirty="0" smtClean="0"/>
              <a:t> el </a:t>
            </a:r>
            <a:r>
              <a:rPr lang="en-US" sz="2800" dirty="0" err="1" smtClean="0"/>
              <a:t>estado</a:t>
            </a:r>
            <a:r>
              <a:rPr lang="en-US" sz="2800" dirty="0" smtClean="0"/>
              <a:t> </a:t>
            </a:r>
            <a:r>
              <a:rPr lang="en-US" sz="2800" dirty="0" err="1" smtClean="0"/>
              <a:t>interno</a:t>
            </a:r>
            <a:r>
              <a:rPr lang="en-US" sz="2800" dirty="0" smtClean="0"/>
              <a:t> de </a:t>
            </a:r>
            <a:r>
              <a:rPr lang="en-US" sz="2800" dirty="0" err="1" smtClean="0"/>
              <a:t>los</a:t>
            </a:r>
            <a:r>
              <a:rPr lang="en-US" sz="2800" dirty="0" smtClean="0"/>
              <a:t> </a:t>
            </a:r>
            <a:r>
              <a:rPr lang="en-US" sz="2800" dirty="0" err="1" smtClean="0"/>
              <a:t>objetos</a:t>
            </a:r>
            <a:r>
              <a:rPr lang="en-US" sz="2800" dirty="0" smtClean="0"/>
              <a:t> </a:t>
            </a:r>
            <a:r>
              <a:rPr lang="en-US" sz="2800" dirty="0" err="1" smtClean="0"/>
              <a:t>originales</a:t>
            </a:r>
            <a:r>
              <a:rPr lang="en-US" sz="2800" dirty="0" smtClean="0"/>
              <a:t>.</a:t>
            </a:r>
          </a:p>
          <a:p>
            <a:r>
              <a:rPr lang="en-US" sz="2800" dirty="0" err="1" smtClean="0"/>
              <a:t>Objeto</a:t>
            </a:r>
            <a:r>
              <a:rPr lang="en-US" sz="2800" dirty="0" smtClean="0"/>
              <a:t> Original. </a:t>
            </a:r>
            <a:r>
              <a:rPr lang="en-US" sz="2800" dirty="0" err="1" smtClean="0"/>
              <a:t>Es</a:t>
            </a:r>
            <a:r>
              <a:rPr lang="en-US" sz="2800" dirty="0" smtClean="0"/>
              <a:t> la </a:t>
            </a:r>
            <a:r>
              <a:rPr lang="en-US" sz="2800" dirty="0" err="1" smtClean="0"/>
              <a:t>clase</a:t>
            </a:r>
            <a:r>
              <a:rPr lang="en-US" sz="2800" dirty="0" smtClean="0"/>
              <a:t> de </a:t>
            </a:r>
            <a:r>
              <a:rPr lang="en-US" sz="2800" dirty="0" err="1" smtClean="0"/>
              <a:t>los</a:t>
            </a:r>
            <a:r>
              <a:rPr lang="en-US" sz="2800" dirty="0" smtClean="0"/>
              <a:t> </a:t>
            </a:r>
            <a:r>
              <a:rPr lang="en-US" sz="2800" dirty="0" err="1" smtClean="0"/>
              <a:t>objetos</a:t>
            </a:r>
            <a:r>
              <a:rPr lang="en-US" sz="2800" dirty="0" smtClean="0"/>
              <a:t> que </a:t>
            </a:r>
            <a:r>
              <a:rPr lang="en-US" sz="2800" dirty="0" err="1" smtClean="0"/>
              <a:t>crean</a:t>
            </a:r>
            <a:r>
              <a:rPr lang="en-US" sz="2800" dirty="0" smtClean="0"/>
              <a:t> un memento para memorizer </a:t>
            </a:r>
            <a:r>
              <a:rPr lang="en-US" sz="2800" dirty="0" err="1" smtClean="0"/>
              <a:t>su</a:t>
            </a:r>
            <a:r>
              <a:rPr lang="en-US" sz="2800" dirty="0" smtClean="0"/>
              <a:t> </a:t>
            </a:r>
            <a:r>
              <a:rPr lang="en-US" sz="2800" dirty="0" err="1" smtClean="0"/>
              <a:t>estado</a:t>
            </a:r>
            <a:r>
              <a:rPr lang="en-US" sz="2800" dirty="0" smtClean="0"/>
              <a:t> </a:t>
            </a:r>
            <a:r>
              <a:rPr lang="en-US" sz="2800" dirty="0" err="1" smtClean="0"/>
              <a:t>interno</a:t>
            </a:r>
            <a:r>
              <a:rPr lang="en-US" sz="2800" dirty="0" smtClean="0"/>
              <a:t> y que </a:t>
            </a:r>
            <a:r>
              <a:rPr lang="en-US" sz="2800" dirty="0" err="1" smtClean="0"/>
              <a:t>pueden</a:t>
            </a:r>
            <a:r>
              <a:rPr lang="en-US" sz="2800" dirty="0" smtClean="0"/>
              <a:t> </a:t>
            </a:r>
            <a:r>
              <a:rPr lang="en-US" sz="2800" dirty="0" err="1" smtClean="0"/>
              <a:t>restaurarlo</a:t>
            </a:r>
            <a:r>
              <a:rPr lang="en-US" sz="2800" dirty="0" smtClean="0"/>
              <a:t> a </a:t>
            </a:r>
            <a:r>
              <a:rPr lang="en-US" sz="2800" dirty="0" err="1" smtClean="0"/>
              <a:t>partir</a:t>
            </a:r>
            <a:r>
              <a:rPr lang="en-US" sz="2800" dirty="0" smtClean="0"/>
              <a:t> de un memento.</a:t>
            </a:r>
          </a:p>
          <a:p>
            <a:r>
              <a:rPr lang="en-US" sz="2800" dirty="0" err="1" smtClean="0"/>
              <a:t>Gestion</a:t>
            </a:r>
            <a:r>
              <a:rPr lang="en-US" sz="2800" dirty="0" smtClean="0"/>
              <a:t> de Estado. </a:t>
            </a:r>
            <a:r>
              <a:rPr lang="en-US" sz="2800" dirty="0" err="1" smtClean="0"/>
              <a:t>Es</a:t>
            </a:r>
            <a:r>
              <a:rPr lang="en-US" sz="2800" dirty="0" smtClean="0"/>
              <a:t> el </a:t>
            </a:r>
            <a:r>
              <a:rPr lang="en-US" sz="2800" dirty="0" err="1" smtClean="0"/>
              <a:t>responsable</a:t>
            </a:r>
            <a:r>
              <a:rPr lang="en-US" sz="2800" dirty="0" smtClean="0"/>
              <a:t> de la </a:t>
            </a:r>
            <a:r>
              <a:rPr lang="en-US" sz="2800" dirty="0" err="1" smtClean="0"/>
              <a:t>gestion</a:t>
            </a:r>
            <a:r>
              <a:rPr lang="en-US" sz="2800" dirty="0" smtClean="0"/>
              <a:t> de </a:t>
            </a:r>
            <a:r>
              <a:rPr lang="en-US" sz="2800" dirty="0" err="1" smtClean="0"/>
              <a:t>los</a:t>
            </a:r>
            <a:r>
              <a:rPr lang="en-US" sz="2800" dirty="0" smtClean="0"/>
              <a:t> mementos y no accede al </a:t>
            </a:r>
            <a:r>
              <a:rPr lang="en-US" sz="2800" dirty="0" err="1" smtClean="0"/>
              <a:t>estado</a:t>
            </a:r>
            <a:r>
              <a:rPr lang="en-US" sz="2800" dirty="0" smtClean="0"/>
              <a:t> </a:t>
            </a:r>
            <a:r>
              <a:rPr lang="en-US" sz="2800" dirty="0" err="1" smtClean="0"/>
              <a:t>interno</a:t>
            </a:r>
            <a:r>
              <a:rPr lang="en-US" sz="2800" dirty="0" smtClean="0"/>
              <a:t> de </a:t>
            </a:r>
            <a:r>
              <a:rPr lang="en-US" sz="2800" dirty="0" err="1" smtClean="0"/>
              <a:t>los</a:t>
            </a:r>
            <a:r>
              <a:rPr lang="en-US" sz="2800" dirty="0" smtClean="0"/>
              <a:t> </a:t>
            </a:r>
            <a:r>
              <a:rPr lang="en-US" sz="2800" dirty="0" err="1" smtClean="0"/>
              <a:t>objetos</a:t>
            </a:r>
            <a:r>
              <a:rPr lang="en-US" sz="2800" dirty="0" smtClean="0"/>
              <a:t> </a:t>
            </a:r>
            <a:r>
              <a:rPr lang="en-US" sz="2800" dirty="0" err="1" smtClean="0"/>
              <a:t>originales</a:t>
            </a:r>
            <a:r>
              <a:rPr lang="en-US" sz="2800" dirty="0" smtClean="0"/>
              <a:t>.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15815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 smtClean="0"/>
              <a:t>Ejemplo</a:t>
            </a:r>
            <a:endParaRPr lang="es-ES" sz="4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En</a:t>
            </a:r>
            <a:r>
              <a:rPr lang="en-US" sz="3200" dirty="0" smtClean="0"/>
              <a:t> </a:t>
            </a:r>
            <a:r>
              <a:rPr lang="en-US" sz="3200" dirty="0" err="1" smtClean="0"/>
              <a:t>este</a:t>
            </a:r>
            <a:r>
              <a:rPr lang="en-US" sz="3200" dirty="0" smtClean="0"/>
              <a:t> </a:t>
            </a:r>
            <a:r>
              <a:rPr lang="en-US" sz="3200" dirty="0" err="1" smtClean="0"/>
              <a:t>ejemplo</a:t>
            </a:r>
            <a:r>
              <a:rPr lang="en-US" sz="3200" dirty="0" smtClean="0"/>
              <a:t> se </a:t>
            </a:r>
            <a:r>
              <a:rPr lang="en-US" sz="3200" dirty="0" err="1" smtClean="0"/>
              <a:t>guardara</a:t>
            </a:r>
            <a:r>
              <a:rPr lang="en-US" sz="3200" dirty="0" smtClean="0"/>
              <a:t> </a:t>
            </a:r>
            <a:r>
              <a:rPr lang="en-US" sz="3200" dirty="0" err="1" smtClean="0"/>
              <a:t>temporalmente</a:t>
            </a:r>
            <a:r>
              <a:rPr lang="en-US" sz="3200" dirty="0" smtClean="0"/>
              <a:t> el </a:t>
            </a:r>
            <a:r>
              <a:rPr lang="en-US" sz="3200" dirty="0" err="1" smtClean="0"/>
              <a:t>estado</a:t>
            </a:r>
            <a:r>
              <a:rPr lang="en-US" sz="3200" dirty="0" smtClean="0"/>
              <a:t> de un campo de </a:t>
            </a:r>
            <a:r>
              <a:rPr lang="en-US" sz="3200" dirty="0" err="1" smtClean="0"/>
              <a:t>Texto</a:t>
            </a:r>
            <a:r>
              <a:rPr lang="en-US" sz="3200" dirty="0" smtClean="0"/>
              <a:t>, para </a:t>
            </a:r>
            <a:r>
              <a:rPr lang="en-US" sz="3200" dirty="0" err="1" smtClean="0"/>
              <a:t>despues</a:t>
            </a:r>
            <a:r>
              <a:rPr lang="en-US" sz="3200" dirty="0" smtClean="0"/>
              <a:t> </a:t>
            </a:r>
            <a:r>
              <a:rPr lang="en-US" sz="3200" dirty="0" err="1" smtClean="0"/>
              <a:t>recuperarlo</a:t>
            </a:r>
            <a:r>
              <a:rPr lang="en-US" sz="3200" dirty="0" smtClean="0"/>
              <a:t>.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51120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887104"/>
            <a:ext cx="10132205" cy="4940489"/>
          </a:xfrm>
        </p:spPr>
      </p:pic>
    </p:spTree>
    <p:extLst>
      <p:ext uri="{BB962C8B-B14F-4D97-AF65-F5344CB8AC3E}">
        <p14:creationId xmlns:p14="http://schemas.microsoft.com/office/powerpoint/2010/main" val="268563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215</TotalTime>
  <Words>200</Words>
  <Application>Microsoft Office PowerPoint</Application>
  <PresentationFormat>Panorámica</PresentationFormat>
  <Paragraphs>12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Corbel</vt:lpstr>
      <vt:lpstr>Parallax</vt:lpstr>
      <vt:lpstr>PATRON MEMENTO</vt:lpstr>
      <vt:lpstr>PATRON MEMENTO</vt:lpstr>
      <vt:lpstr>PATRON MEMENTO</vt:lpstr>
      <vt:lpstr>Diagrama de Clases</vt:lpstr>
      <vt:lpstr>Participantes</vt:lpstr>
      <vt:lpstr>Ejemplo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PATRON MEMENTO</dc:title>
  <dc:creator>Johnny</dc:creator>
  <cp:lastModifiedBy>Johnny</cp:lastModifiedBy>
  <cp:revision>15</cp:revision>
  <dcterms:created xsi:type="dcterms:W3CDTF">2017-05-25T21:42:42Z</dcterms:created>
  <dcterms:modified xsi:type="dcterms:W3CDTF">2017-06-11T23:08:20Z</dcterms:modified>
</cp:coreProperties>
</file>