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sldIdLst>
    <p:sldId id="256" r:id="rId2"/>
    <p:sldId id="267" r:id="rId3"/>
    <p:sldId id="257" r:id="rId4"/>
    <p:sldId id="262" r:id="rId5"/>
    <p:sldId id="259" r:id="rId6"/>
    <p:sldId id="260" r:id="rId7"/>
    <p:sldId id="264" r:id="rId8"/>
    <p:sldId id="265" r:id="rId9"/>
    <p:sldId id="266"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DD71CE-2287-4D7C-A586-0DE2525666B3}" v="2" dt="2019-11-22T12:05:04.2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3" d="100"/>
          <a:sy n="73" d="100"/>
        </p:scale>
        <p:origin x="1296"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vier navia laime" userId="2a87f04d6de6649d" providerId="LiveId" clId="{7F8CC7E2-24C6-4310-9036-0A7495EA0110}"/>
    <pc:docChg chg="undo custSel mod addSld delSld modSld">
      <pc:chgData name="javier navia laime" userId="2a87f04d6de6649d" providerId="LiveId" clId="{7F8CC7E2-24C6-4310-9036-0A7495EA0110}" dt="2019-10-14T06:02:41.486" v="136" actId="313"/>
      <pc:docMkLst>
        <pc:docMk/>
      </pc:docMkLst>
      <pc:sldChg chg="modSp mod">
        <pc:chgData name="javier navia laime" userId="2a87f04d6de6649d" providerId="LiveId" clId="{7F8CC7E2-24C6-4310-9036-0A7495EA0110}" dt="2019-10-14T05:24:43.584" v="20" actId="1076"/>
        <pc:sldMkLst>
          <pc:docMk/>
          <pc:sldMk cId="1916880314" sldId="256"/>
        </pc:sldMkLst>
        <pc:spChg chg="mod">
          <ac:chgData name="javier navia laime" userId="2a87f04d6de6649d" providerId="LiveId" clId="{7F8CC7E2-24C6-4310-9036-0A7495EA0110}" dt="2019-10-14T05:24:43.584" v="20" actId="1076"/>
          <ac:spMkLst>
            <pc:docMk/>
            <pc:sldMk cId="1916880314" sldId="256"/>
            <ac:spMk id="2" creationId="{00000000-0000-0000-0000-000000000000}"/>
          </ac:spMkLst>
        </pc:spChg>
        <pc:spChg chg="mod">
          <ac:chgData name="javier navia laime" userId="2a87f04d6de6649d" providerId="LiveId" clId="{7F8CC7E2-24C6-4310-9036-0A7495EA0110}" dt="2019-10-14T05:24:31.650" v="15" actId="1076"/>
          <ac:spMkLst>
            <pc:docMk/>
            <pc:sldMk cId="1916880314" sldId="256"/>
            <ac:spMk id="3" creationId="{00000000-0000-0000-0000-000000000000}"/>
          </ac:spMkLst>
        </pc:spChg>
      </pc:sldChg>
      <pc:sldChg chg="modSp mod">
        <pc:chgData name="javier navia laime" userId="2a87f04d6de6649d" providerId="LiveId" clId="{7F8CC7E2-24C6-4310-9036-0A7495EA0110}" dt="2019-10-14T05:25:05.948" v="22" actId="5793"/>
        <pc:sldMkLst>
          <pc:docMk/>
          <pc:sldMk cId="4095102410" sldId="257"/>
        </pc:sldMkLst>
        <pc:spChg chg="mod">
          <ac:chgData name="javier navia laime" userId="2a87f04d6de6649d" providerId="LiveId" clId="{7F8CC7E2-24C6-4310-9036-0A7495EA0110}" dt="2019-10-14T05:24:59.737" v="21" actId="1076"/>
          <ac:spMkLst>
            <pc:docMk/>
            <pc:sldMk cId="4095102410" sldId="257"/>
            <ac:spMk id="2" creationId="{00000000-0000-0000-0000-000000000000}"/>
          </ac:spMkLst>
        </pc:spChg>
        <pc:spChg chg="mod">
          <ac:chgData name="javier navia laime" userId="2a87f04d6de6649d" providerId="LiveId" clId="{7F8CC7E2-24C6-4310-9036-0A7495EA0110}" dt="2019-10-14T05:25:05.948" v="22" actId="5793"/>
          <ac:spMkLst>
            <pc:docMk/>
            <pc:sldMk cId="4095102410" sldId="257"/>
            <ac:spMk id="3" creationId="{00000000-0000-0000-0000-000000000000}"/>
          </ac:spMkLst>
        </pc:spChg>
      </pc:sldChg>
      <pc:sldChg chg="addSp delSp modSp mod">
        <pc:chgData name="javier navia laime" userId="2a87f04d6de6649d" providerId="LiveId" clId="{7F8CC7E2-24C6-4310-9036-0A7495EA0110}" dt="2019-10-14T05:26:01.392" v="26" actId="14100"/>
        <pc:sldMkLst>
          <pc:docMk/>
          <pc:sldMk cId="770462288" sldId="259"/>
        </pc:sldMkLst>
        <pc:spChg chg="add mod">
          <ac:chgData name="javier navia laime" userId="2a87f04d6de6649d" providerId="LiveId" clId="{7F8CC7E2-24C6-4310-9036-0A7495EA0110}" dt="2019-10-14T05:25:55.800" v="23" actId="478"/>
          <ac:spMkLst>
            <pc:docMk/>
            <pc:sldMk cId="770462288" sldId="259"/>
            <ac:spMk id="3" creationId="{242CC0A9-5BDC-4506-9C1C-9B9DEDB3AA7C}"/>
          </ac:spMkLst>
        </pc:spChg>
        <pc:picChg chg="add mod">
          <ac:chgData name="javier navia laime" userId="2a87f04d6de6649d" providerId="LiveId" clId="{7F8CC7E2-24C6-4310-9036-0A7495EA0110}" dt="2019-10-14T05:26:01.392" v="26" actId="14100"/>
          <ac:picMkLst>
            <pc:docMk/>
            <pc:sldMk cId="770462288" sldId="259"/>
            <ac:picMk id="5" creationId="{F4E6AEF4-C56D-4F52-AA01-121656948042}"/>
          </ac:picMkLst>
        </pc:picChg>
        <pc:picChg chg="del">
          <ac:chgData name="javier navia laime" userId="2a87f04d6de6649d" providerId="LiveId" clId="{7F8CC7E2-24C6-4310-9036-0A7495EA0110}" dt="2019-10-14T05:25:55.800" v="23" actId="478"/>
          <ac:picMkLst>
            <pc:docMk/>
            <pc:sldMk cId="770462288" sldId="259"/>
            <ac:picMk id="1028" creationId="{00000000-0000-0000-0000-000000000000}"/>
          </ac:picMkLst>
        </pc:picChg>
      </pc:sldChg>
      <pc:sldChg chg="addSp delSp modSp mod">
        <pc:chgData name="javier navia laime" userId="2a87f04d6de6649d" providerId="LiveId" clId="{7F8CC7E2-24C6-4310-9036-0A7495EA0110}" dt="2019-10-14T05:30:09.691" v="99" actId="14100"/>
        <pc:sldMkLst>
          <pc:docMk/>
          <pc:sldMk cId="654315393" sldId="260"/>
        </pc:sldMkLst>
        <pc:spChg chg="mod">
          <ac:chgData name="javier navia laime" userId="2a87f04d6de6649d" providerId="LiveId" clId="{7F8CC7E2-24C6-4310-9036-0A7495EA0110}" dt="2019-10-14T05:29:48.880" v="93" actId="1076"/>
          <ac:spMkLst>
            <pc:docMk/>
            <pc:sldMk cId="654315393" sldId="260"/>
            <ac:spMk id="2" creationId="{00000000-0000-0000-0000-000000000000}"/>
          </ac:spMkLst>
        </pc:spChg>
        <pc:spChg chg="del mod">
          <ac:chgData name="javier navia laime" userId="2a87f04d6de6649d" providerId="LiveId" clId="{7F8CC7E2-24C6-4310-9036-0A7495EA0110}" dt="2019-10-14T05:29:10.387" v="71" actId="478"/>
          <ac:spMkLst>
            <pc:docMk/>
            <pc:sldMk cId="654315393" sldId="260"/>
            <ac:spMk id="3" creationId="{00000000-0000-0000-0000-000000000000}"/>
          </ac:spMkLst>
        </pc:spChg>
        <pc:spChg chg="add mod">
          <ac:chgData name="javier navia laime" userId="2a87f04d6de6649d" providerId="LiveId" clId="{7F8CC7E2-24C6-4310-9036-0A7495EA0110}" dt="2019-10-14T05:30:05.305" v="98" actId="14100"/>
          <ac:spMkLst>
            <pc:docMk/>
            <pc:sldMk cId="654315393" sldId="260"/>
            <ac:spMk id="4" creationId="{C0C8A675-4A43-43C1-8103-90F72CB6333B}"/>
          </ac:spMkLst>
        </pc:spChg>
        <pc:spChg chg="add mod">
          <ac:chgData name="javier navia laime" userId="2a87f04d6de6649d" providerId="LiveId" clId="{7F8CC7E2-24C6-4310-9036-0A7495EA0110}" dt="2019-10-14T05:30:02.649" v="97" actId="14100"/>
          <ac:spMkLst>
            <pc:docMk/>
            <pc:sldMk cId="654315393" sldId="260"/>
            <ac:spMk id="5" creationId="{84DB3CF6-2290-4CDE-8DB8-F4E751BA9524}"/>
          </ac:spMkLst>
        </pc:spChg>
        <pc:picChg chg="add mod">
          <ac:chgData name="javier navia laime" userId="2a87f04d6de6649d" providerId="LiveId" clId="{7F8CC7E2-24C6-4310-9036-0A7495EA0110}" dt="2019-10-14T05:30:09.691" v="99" actId="14100"/>
          <ac:picMkLst>
            <pc:docMk/>
            <pc:sldMk cId="654315393" sldId="260"/>
            <ac:picMk id="6" creationId="{CD71888B-C062-4CD5-89CD-E90C9D847133}"/>
          </ac:picMkLst>
        </pc:picChg>
      </pc:sldChg>
      <pc:sldChg chg="modSp del mod">
        <pc:chgData name="javier navia laime" userId="2a87f04d6de6649d" providerId="LiveId" clId="{7F8CC7E2-24C6-4310-9036-0A7495EA0110}" dt="2019-10-14T05:29:00.637" v="68" actId="47"/>
        <pc:sldMkLst>
          <pc:docMk/>
          <pc:sldMk cId="2032441139" sldId="261"/>
        </pc:sldMkLst>
        <pc:spChg chg="mod">
          <ac:chgData name="javier navia laime" userId="2a87f04d6de6649d" providerId="LiveId" clId="{7F8CC7E2-24C6-4310-9036-0A7495EA0110}" dt="2019-10-14T05:28:50.531" v="65" actId="21"/>
          <ac:spMkLst>
            <pc:docMk/>
            <pc:sldMk cId="2032441139" sldId="261"/>
            <ac:spMk id="3" creationId="{00000000-0000-0000-0000-000000000000}"/>
          </ac:spMkLst>
        </pc:spChg>
      </pc:sldChg>
      <pc:sldChg chg="modSp mod">
        <pc:chgData name="javier navia laime" userId="2a87f04d6de6649d" providerId="LiveId" clId="{7F8CC7E2-24C6-4310-9036-0A7495EA0110}" dt="2019-10-14T06:02:32.720" v="135" actId="313"/>
        <pc:sldMkLst>
          <pc:docMk/>
          <pc:sldMk cId="359607305" sldId="262"/>
        </pc:sldMkLst>
        <pc:spChg chg="mod">
          <ac:chgData name="javier navia laime" userId="2a87f04d6de6649d" providerId="LiveId" clId="{7F8CC7E2-24C6-4310-9036-0A7495EA0110}" dt="2019-10-14T06:02:32.720" v="135" actId="313"/>
          <ac:spMkLst>
            <pc:docMk/>
            <pc:sldMk cId="359607305" sldId="262"/>
            <ac:spMk id="3" creationId="{00000000-0000-0000-0000-000000000000}"/>
          </ac:spMkLst>
        </pc:spChg>
      </pc:sldChg>
      <pc:sldChg chg="modSp mod">
        <pc:chgData name="javier navia laime" userId="2a87f04d6de6649d" providerId="LiveId" clId="{7F8CC7E2-24C6-4310-9036-0A7495EA0110}" dt="2019-10-14T06:02:41.486" v="136" actId="313"/>
        <pc:sldMkLst>
          <pc:docMk/>
          <pc:sldMk cId="2798680071" sldId="263"/>
        </pc:sldMkLst>
        <pc:spChg chg="mod">
          <ac:chgData name="javier navia laime" userId="2a87f04d6de6649d" providerId="LiveId" clId="{7F8CC7E2-24C6-4310-9036-0A7495EA0110}" dt="2019-10-14T06:02:41.486" v="136" actId="313"/>
          <ac:spMkLst>
            <pc:docMk/>
            <pc:sldMk cId="2798680071" sldId="263"/>
            <ac:spMk id="3" creationId="{00000000-0000-0000-0000-000000000000}"/>
          </ac:spMkLst>
        </pc:spChg>
      </pc:sldChg>
      <pc:sldChg chg="modSp mod">
        <pc:chgData name="javier navia laime" userId="2a87f04d6de6649d" providerId="LiveId" clId="{7F8CC7E2-24C6-4310-9036-0A7495EA0110}" dt="2019-10-14T05:33:17.259" v="126" actId="20577"/>
        <pc:sldMkLst>
          <pc:docMk/>
          <pc:sldMk cId="4222194951" sldId="264"/>
        </pc:sldMkLst>
        <pc:spChg chg="mod">
          <ac:chgData name="javier navia laime" userId="2a87f04d6de6649d" providerId="LiveId" clId="{7F8CC7E2-24C6-4310-9036-0A7495EA0110}" dt="2019-10-14T05:33:17.259" v="126" actId="20577"/>
          <ac:spMkLst>
            <pc:docMk/>
            <pc:sldMk cId="4222194951" sldId="264"/>
            <ac:spMk id="3" creationId="{00000000-0000-0000-0000-000000000000}"/>
          </ac:spMkLst>
        </pc:spChg>
      </pc:sldChg>
      <pc:sldChg chg="addSp delSp modSp mod setBg setClrOvrMap">
        <pc:chgData name="javier navia laime" userId="2a87f04d6de6649d" providerId="LiveId" clId="{7F8CC7E2-24C6-4310-9036-0A7495EA0110}" dt="2019-10-14T05:27:56.399" v="58" actId="1076"/>
        <pc:sldMkLst>
          <pc:docMk/>
          <pc:sldMk cId="3487728940" sldId="265"/>
        </pc:sldMkLst>
        <pc:spChg chg="mod">
          <ac:chgData name="javier navia laime" userId="2a87f04d6de6649d" providerId="LiveId" clId="{7F8CC7E2-24C6-4310-9036-0A7495EA0110}" dt="2019-10-14T05:27:49.127" v="54" actId="1076"/>
          <ac:spMkLst>
            <pc:docMk/>
            <pc:sldMk cId="3487728940" sldId="265"/>
            <ac:spMk id="2" creationId="{00000000-0000-0000-0000-000000000000}"/>
          </ac:spMkLst>
        </pc:spChg>
        <pc:spChg chg="add mod ord">
          <ac:chgData name="javier navia laime" userId="2a87f04d6de6649d" providerId="LiveId" clId="{7F8CC7E2-24C6-4310-9036-0A7495EA0110}" dt="2019-10-14T05:27:41.716" v="50" actId="26606"/>
          <ac:spMkLst>
            <pc:docMk/>
            <pc:sldMk cId="3487728940" sldId="265"/>
            <ac:spMk id="3" creationId="{2FE2DA12-67DE-4C72-8FD6-DAF07B3B9813}"/>
          </ac:spMkLst>
        </pc:spChg>
        <pc:spChg chg="add del">
          <ac:chgData name="javier navia laime" userId="2a87f04d6de6649d" providerId="LiveId" clId="{7F8CC7E2-24C6-4310-9036-0A7495EA0110}" dt="2019-10-14T05:27:36.379" v="46" actId="26606"/>
          <ac:spMkLst>
            <pc:docMk/>
            <pc:sldMk cId="3487728940" sldId="265"/>
            <ac:spMk id="6" creationId="{763516C8-F227-4B77-9AA7-61B9A0B78253}"/>
          </ac:spMkLst>
        </pc:spChg>
        <pc:spChg chg="add del">
          <ac:chgData name="javier navia laime" userId="2a87f04d6de6649d" providerId="LiveId" clId="{7F8CC7E2-24C6-4310-9036-0A7495EA0110}" dt="2019-10-14T05:27:36.379" v="46" actId="26606"/>
          <ac:spMkLst>
            <pc:docMk/>
            <pc:sldMk cId="3487728940" sldId="265"/>
            <ac:spMk id="7" creationId="{D91B420C-C4C8-44DF-96B2-FBD1014646FE}"/>
          </ac:spMkLst>
        </pc:spChg>
        <pc:spChg chg="add del">
          <ac:chgData name="javier navia laime" userId="2a87f04d6de6649d" providerId="LiveId" clId="{7F8CC7E2-24C6-4310-9036-0A7495EA0110}" dt="2019-10-14T05:27:27.340" v="38" actId="26606"/>
          <ac:spMkLst>
            <pc:docMk/>
            <pc:sldMk cId="3487728940" sldId="265"/>
            <ac:spMk id="9" creationId="{3F4C104D-5F30-4811-9376-566B26E4719A}"/>
          </ac:spMkLst>
        </pc:spChg>
        <pc:spChg chg="add del">
          <ac:chgData name="javier navia laime" userId="2a87f04d6de6649d" providerId="LiveId" clId="{7F8CC7E2-24C6-4310-9036-0A7495EA0110}" dt="2019-10-14T05:27:37.899" v="48" actId="26606"/>
          <ac:spMkLst>
            <pc:docMk/>
            <pc:sldMk cId="3487728940" sldId="265"/>
            <ac:spMk id="10" creationId="{3F4C104D-5F30-4811-9376-566B26E4719A}"/>
          </ac:spMkLst>
        </pc:spChg>
        <pc:spChg chg="add del">
          <ac:chgData name="javier navia laime" userId="2a87f04d6de6649d" providerId="LiveId" clId="{7F8CC7E2-24C6-4310-9036-0A7495EA0110}" dt="2019-10-14T05:27:27.340" v="38" actId="26606"/>
          <ac:spMkLst>
            <pc:docMk/>
            <pc:sldMk cId="3487728940" sldId="265"/>
            <ac:spMk id="11" creationId="{0815E34B-5D02-4E01-A936-E8E1C0AB6F12}"/>
          </ac:spMkLst>
        </pc:spChg>
        <pc:spChg chg="add del">
          <ac:chgData name="javier navia laime" userId="2a87f04d6de6649d" providerId="LiveId" clId="{7F8CC7E2-24C6-4310-9036-0A7495EA0110}" dt="2019-10-14T05:27:37.899" v="48" actId="26606"/>
          <ac:spMkLst>
            <pc:docMk/>
            <pc:sldMk cId="3487728940" sldId="265"/>
            <ac:spMk id="12" creationId="{0815E34B-5D02-4E01-A936-E8E1C0AB6F12}"/>
          </ac:spMkLst>
        </pc:spChg>
        <pc:spChg chg="add del">
          <ac:chgData name="javier navia laime" userId="2a87f04d6de6649d" providerId="LiveId" clId="{7F8CC7E2-24C6-4310-9036-0A7495EA0110}" dt="2019-10-14T05:27:27.340" v="38" actId="26606"/>
          <ac:spMkLst>
            <pc:docMk/>
            <pc:sldMk cId="3487728940" sldId="265"/>
            <ac:spMk id="13" creationId="{7DE3414B-B032-4710-A468-D3285E38C5FF}"/>
          </ac:spMkLst>
        </pc:spChg>
        <pc:spChg chg="add del">
          <ac:chgData name="javier navia laime" userId="2a87f04d6de6649d" providerId="LiveId" clId="{7F8CC7E2-24C6-4310-9036-0A7495EA0110}" dt="2019-10-14T05:27:37.899" v="48" actId="26606"/>
          <ac:spMkLst>
            <pc:docMk/>
            <pc:sldMk cId="3487728940" sldId="265"/>
            <ac:spMk id="14" creationId="{7DE3414B-B032-4710-A468-D3285E38C5FF}"/>
          </ac:spMkLst>
        </pc:spChg>
        <pc:spChg chg="add del">
          <ac:chgData name="javier navia laime" userId="2a87f04d6de6649d" providerId="LiveId" clId="{7F8CC7E2-24C6-4310-9036-0A7495EA0110}" dt="2019-10-14T05:27:29.707" v="40" actId="26606"/>
          <ac:spMkLst>
            <pc:docMk/>
            <pc:sldMk cId="3487728940" sldId="265"/>
            <ac:spMk id="15" creationId="{B2EC7880-C5D9-40A8-A6B0-3198AD07AD1B}"/>
          </ac:spMkLst>
        </pc:spChg>
        <pc:spChg chg="add del">
          <ac:chgData name="javier navia laime" userId="2a87f04d6de6649d" providerId="LiveId" clId="{7F8CC7E2-24C6-4310-9036-0A7495EA0110}" dt="2019-10-14T05:27:41.716" v="50" actId="26606"/>
          <ac:spMkLst>
            <pc:docMk/>
            <pc:sldMk cId="3487728940" sldId="265"/>
            <ac:spMk id="16" creationId="{B2EC7880-C5D9-40A8-A6B0-3198AD07AD1B}"/>
          </ac:spMkLst>
        </pc:spChg>
        <pc:spChg chg="add del">
          <ac:chgData name="javier navia laime" userId="2a87f04d6de6649d" providerId="LiveId" clId="{7F8CC7E2-24C6-4310-9036-0A7495EA0110}" dt="2019-10-14T05:27:31.745" v="42" actId="26606"/>
          <ac:spMkLst>
            <pc:docMk/>
            <pc:sldMk cId="3487728940" sldId="265"/>
            <ac:spMk id="17" creationId="{1EDD21E1-BAF0-4314-AB31-82ECB8AC9EA9}"/>
          </ac:spMkLst>
        </pc:spChg>
        <pc:spChg chg="add del">
          <ac:chgData name="javier navia laime" userId="2a87f04d6de6649d" providerId="LiveId" clId="{7F8CC7E2-24C6-4310-9036-0A7495EA0110}" dt="2019-10-14T05:27:31.745" v="42" actId="26606"/>
          <ac:spMkLst>
            <pc:docMk/>
            <pc:sldMk cId="3487728940" sldId="265"/>
            <ac:spMk id="18" creationId="{FDC8619C-F25D-468E-95FA-2A2151D7DDD2}"/>
          </ac:spMkLst>
        </pc:spChg>
        <pc:spChg chg="add del">
          <ac:chgData name="javier navia laime" userId="2a87f04d6de6649d" providerId="LiveId" clId="{7F8CC7E2-24C6-4310-9036-0A7495EA0110}" dt="2019-10-14T05:27:31.745" v="42" actId="26606"/>
          <ac:spMkLst>
            <pc:docMk/>
            <pc:sldMk cId="3487728940" sldId="265"/>
            <ac:spMk id="19" creationId="{7D9439D6-DEAD-4CEB-A61B-BE3D64D1B598}"/>
          </ac:spMkLst>
        </pc:spChg>
        <pc:picChg chg="add mod">
          <ac:chgData name="javier navia laime" userId="2a87f04d6de6649d" providerId="LiveId" clId="{7F8CC7E2-24C6-4310-9036-0A7495EA0110}" dt="2019-10-14T05:27:56.399" v="58" actId="1076"/>
          <ac:picMkLst>
            <pc:docMk/>
            <pc:sldMk cId="3487728940" sldId="265"/>
            <ac:picMk id="4" creationId="{489ADCC4-48DA-4FDD-BDA3-B477D94A2298}"/>
          </ac:picMkLst>
        </pc:picChg>
        <pc:picChg chg="del">
          <ac:chgData name="javier navia laime" userId="2a87f04d6de6649d" providerId="LiveId" clId="{7F8CC7E2-24C6-4310-9036-0A7495EA0110}" dt="2019-10-14T05:27:06.794" v="32" actId="478"/>
          <ac:picMkLst>
            <pc:docMk/>
            <pc:sldMk cId="3487728940" sldId="265"/>
            <ac:picMk id="2054" creationId="{00000000-0000-0000-0000-000000000000}"/>
          </ac:picMkLst>
        </pc:picChg>
      </pc:sldChg>
      <pc:sldChg chg="addSp modSp new mod">
        <pc:chgData name="javier navia laime" userId="2a87f04d6de6649d" providerId="LiveId" clId="{7F8CC7E2-24C6-4310-9036-0A7495EA0110}" dt="2019-10-14T05:28:19.285" v="64" actId="14100"/>
        <pc:sldMkLst>
          <pc:docMk/>
          <pc:sldMk cId="527212086" sldId="266"/>
        </pc:sldMkLst>
        <pc:picChg chg="add mod">
          <ac:chgData name="javier navia laime" userId="2a87f04d6de6649d" providerId="LiveId" clId="{7F8CC7E2-24C6-4310-9036-0A7495EA0110}" dt="2019-10-14T05:28:19.285" v="64" actId="14100"/>
          <ac:picMkLst>
            <pc:docMk/>
            <pc:sldMk cId="527212086" sldId="266"/>
            <ac:picMk id="4" creationId="{E533E71B-FDFA-4ED2-B197-C31FEF4C7E60}"/>
          </ac:picMkLst>
        </pc:picChg>
      </pc:sldChg>
    </pc:docChg>
  </pc:docChgLst>
  <pc:docChgLst>
    <pc:chgData name="javier navia laime" userId="2a87f04d6de6649d" providerId="LiveId" clId="{57DD71CE-2287-4D7C-A586-0DE2525666B3}"/>
    <pc:docChg chg="modSld">
      <pc:chgData name="javier navia laime" userId="2a87f04d6de6649d" providerId="LiveId" clId="{57DD71CE-2287-4D7C-A586-0DE2525666B3}" dt="2019-11-22T12:05:04.254" v="2"/>
      <pc:docMkLst>
        <pc:docMk/>
      </pc:docMkLst>
      <pc:sldChg chg="modSp mod">
        <pc:chgData name="javier navia laime" userId="2a87f04d6de6649d" providerId="LiveId" clId="{57DD71CE-2287-4D7C-A586-0DE2525666B3}" dt="2019-11-22T12:05:04.254" v="2"/>
        <pc:sldMkLst>
          <pc:docMk/>
          <pc:sldMk cId="4222194951" sldId="264"/>
        </pc:sldMkLst>
        <pc:spChg chg="mod">
          <ac:chgData name="javier navia laime" userId="2a87f04d6de6649d" providerId="LiveId" clId="{57DD71CE-2287-4D7C-A586-0DE2525666B3}" dt="2019-11-22T12:05:04.254" v="2"/>
          <ac:spMkLst>
            <pc:docMk/>
            <pc:sldMk cId="4222194951" sldId="264"/>
            <ac:spMk id="2" creationId="{00000000-0000-0000-0000-000000000000}"/>
          </ac:spMkLst>
        </pc:spChg>
        <pc:spChg chg="mod">
          <ac:chgData name="javier navia laime" userId="2a87f04d6de6649d" providerId="LiveId" clId="{57DD71CE-2287-4D7C-A586-0DE2525666B3}" dt="2019-11-22T12:04:53.097" v="1"/>
          <ac:spMkLst>
            <pc:docMk/>
            <pc:sldMk cId="4222194951" sldId="264"/>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14C1F-328F-4F60-82E1-B453E4D83321}"/>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A3C1D63F-387E-4DED-A7BA-7D45C1727019}"/>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FA4BCCFF-32FF-49C4-9FDD-A3E1BD30D8EC}"/>
              </a:ext>
            </a:extLst>
          </p:cNvPr>
          <p:cNvSpPr>
            <a:spLocks noGrp="1"/>
          </p:cNvSpPr>
          <p:nvPr>
            <p:ph type="dt" sz="half" idx="10"/>
          </p:nvPr>
        </p:nvSpPr>
        <p:spPr/>
        <p:txBody>
          <a:bodyPr/>
          <a:lstStyle/>
          <a:p>
            <a:fld id="{36944B40-2D81-4DA2-81C7-D9010E0E100A}" type="datetimeFigureOut">
              <a:rPr lang="es-BO" smtClean="0"/>
              <a:t>22/11/2019</a:t>
            </a:fld>
            <a:endParaRPr lang="es-BO"/>
          </a:p>
        </p:txBody>
      </p:sp>
      <p:sp>
        <p:nvSpPr>
          <p:cNvPr id="5" name="Footer Placeholder 4">
            <a:extLst>
              <a:ext uri="{FF2B5EF4-FFF2-40B4-BE49-F238E27FC236}">
                <a16:creationId xmlns:a16="http://schemas.microsoft.com/office/drawing/2014/main" id="{600BC25C-5129-4112-BA74-C4BD08FB34C9}"/>
              </a:ext>
            </a:extLst>
          </p:cNvPr>
          <p:cNvSpPr>
            <a:spLocks noGrp="1"/>
          </p:cNvSpPr>
          <p:nvPr>
            <p:ph type="ftr" sz="quarter" idx="11"/>
          </p:nvPr>
        </p:nvSpPr>
        <p:spPr/>
        <p:txBody>
          <a:bodyPr/>
          <a:lstStyle/>
          <a:p>
            <a:endParaRPr lang="es-BO"/>
          </a:p>
        </p:txBody>
      </p:sp>
      <p:sp>
        <p:nvSpPr>
          <p:cNvPr id="6" name="Slide Number Placeholder 5">
            <a:extLst>
              <a:ext uri="{FF2B5EF4-FFF2-40B4-BE49-F238E27FC236}">
                <a16:creationId xmlns:a16="http://schemas.microsoft.com/office/drawing/2014/main" id="{1BC40A25-60C4-4DB9-8BBF-50C1159B0ABF}"/>
              </a:ext>
            </a:extLst>
          </p:cNvPr>
          <p:cNvSpPr>
            <a:spLocks noGrp="1"/>
          </p:cNvSpPr>
          <p:nvPr>
            <p:ph type="sldNum" sz="quarter" idx="12"/>
          </p:nvPr>
        </p:nvSpPr>
        <p:spPr/>
        <p:txBody>
          <a:bodyPr/>
          <a:lstStyle/>
          <a:p>
            <a:fld id="{27D74FFB-EA37-434A-940E-7F72380D89A9}" type="slidenum">
              <a:rPr lang="es-BO" smtClean="0"/>
              <a:t>‹#›</a:t>
            </a:fld>
            <a:endParaRPr lang="es-BO"/>
          </a:p>
        </p:txBody>
      </p:sp>
    </p:spTree>
    <p:extLst>
      <p:ext uri="{BB962C8B-B14F-4D97-AF65-F5344CB8AC3E}">
        <p14:creationId xmlns:p14="http://schemas.microsoft.com/office/powerpoint/2010/main" val="2180358862"/>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E6CE8-1162-4C2F-B0D4-ABFB57CA60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ECEE4B-DF73-4CAB-A556-DB5C0636E7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51AA59-4880-4B69-A30B-F77B5339A850}"/>
              </a:ext>
            </a:extLst>
          </p:cNvPr>
          <p:cNvSpPr>
            <a:spLocks noGrp="1"/>
          </p:cNvSpPr>
          <p:nvPr>
            <p:ph type="dt" sz="half" idx="10"/>
          </p:nvPr>
        </p:nvSpPr>
        <p:spPr/>
        <p:txBody>
          <a:bodyPr/>
          <a:lstStyle/>
          <a:p>
            <a:fld id="{36944B40-2D81-4DA2-81C7-D9010E0E100A}" type="datetimeFigureOut">
              <a:rPr lang="es-BO" smtClean="0"/>
              <a:t>22/11/2019</a:t>
            </a:fld>
            <a:endParaRPr lang="es-BO"/>
          </a:p>
        </p:txBody>
      </p:sp>
      <p:sp>
        <p:nvSpPr>
          <p:cNvPr id="5" name="Footer Placeholder 4">
            <a:extLst>
              <a:ext uri="{FF2B5EF4-FFF2-40B4-BE49-F238E27FC236}">
                <a16:creationId xmlns:a16="http://schemas.microsoft.com/office/drawing/2014/main" id="{CCDB90FA-2A58-4766-99BD-BD4418F2D02E}"/>
              </a:ext>
            </a:extLst>
          </p:cNvPr>
          <p:cNvSpPr>
            <a:spLocks noGrp="1"/>
          </p:cNvSpPr>
          <p:nvPr>
            <p:ph type="ftr" sz="quarter" idx="11"/>
          </p:nvPr>
        </p:nvSpPr>
        <p:spPr/>
        <p:txBody>
          <a:bodyPr/>
          <a:lstStyle/>
          <a:p>
            <a:endParaRPr lang="es-BO"/>
          </a:p>
        </p:txBody>
      </p:sp>
      <p:sp>
        <p:nvSpPr>
          <p:cNvPr id="6" name="Slide Number Placeholder 5">
            <a:extLst>
              <a:ext uri="{FF2B5EF4-FFF2-40B4-BE49-F238E27FC236}">
                <a16:creationId xmlns:a16="http://schemas.microsoft.com/office/drawing/2014/main" id="{B5B31446-D815-461B-B63F-1B1F1B680FD8}"/>
              </a:ext>
            </a:extLst>
          </p:cNvPr>
          <p:cNvSpPr>
            <a:spLocks noGrp="1"/>
          </p:cNvSpPr>
          <p:nvPr>
            <p:ph type="sldNum" sz="quarter" idx="12"/>
          </p:nvPr>
        </p:nvSpPr>
        <p:spPr/>
        <p:txBody>
          <a:bodyPr/>
          <a:lstStyle/>
          <a:p>
            <a:fld id="{27D74FFB-EA37-434A-940E-7F72380D89A9}" type="slidenum">
              <a:rPr lang="es-BO" smtClean="0"/>
              <a:t>‹#›</a:t>
            </a:fld>
            <a:endParaRPr lang="es-BO"/>
          </a:p>
        </p:txBody>
      </p:sp>
    </p:spTree>
    <p:extLst>
      <p:ext uri="{BB962C8B-B14F-4D97-AF65-F5344CB8AC3E}">
        <p14:creationId xmlns:p14="http://schemas.microsoft.com/office/powerpoint/2010/main" val="3189550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BE432E-0E4D-4333-B583-E18FCB073727}"/>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26C929-84A9-4B29-A3D7-ABF48607FC4F}"/>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6752D3-599B-453A-AFA3-3A90386C6D07}"/>
              </a:ext>
            </a:extLst>
          </p:cNvPr>
          <p:cNvSpPr>
            <a:spLocks noGrp="1"/>
          </p:cNvSpPr>
          <p:nvPr>
            <p:ph type="dt" sz="half" idx="10"/>
          </p:nvPr>
        </p:nvSpPr>
        <p:spPr/>
        <p:txBody>
          <a:bodyPr/>
          <a:lstStyle/>
          <a:p>
            <a:fld id="{36944B40-2D81-4DA2-81C7-D9010E0E100A}" type="datetimeFigureOut">
              <a:rPr lang="es-BO" smtClean="0"/>
              <a:t>22/11/2019</a:t>
            </a:fld>
            <a:endParaRPr lang="es-BO"/>
          </a:p>
        </p:txBody>
      </p:sp>
      <p:sp>
        <p:nvSpPr>
          <p:cNvPr id="5" name="Footer Placeholder 4">
            <a:extLst>
              <a:ext uri="{FF2B5EF4-FFF2-40B4-BE49-F238E27FC236}">
                <a16:creationId xmlns:a16="http://schemas.microsoft.com/office/drawing/2014/main" id="{12C8A8A0-7B61-475C-B20C-80801DADBE16}"/>
              </a:ext>
            </a:extLst>
          </p:cNvPr>
          <p:cNvSpPr>
            <a:spLocks noGrp="1"/>
          </p:cNvSpPr>
          <p:nvPr>
            <p:ph type="ftr" sz="quarter" idx="11"/>
          </p:nvPr>
        </p:nvSpPr>
        <p:spPr/>
        <p:txBody>
          <a:bodyPr/>
          <a:lstStyle/>
          <a:p>
            <a:endParaRPr lang="es-BO"/>
          </a:p>
        </p:txBody>
      </p:sp>
      <p:sp>
        <p:nvSpPr>
          <p:cNvPr id="6" name="Slide Number Placeholder 5">
            <a:extLst>
              <a:ext uri="{FF2B5EF4-FFF2-40B4-BE49-F238E27FC236}">
                <a16:creationId xmlns:a16="http://schemas.microsoft.com/office/drawing/2014/main" id="{C5EC81BB-C828-407B-8839-02079C3031EA}"/>
              </a:ext>
            </a:extLst>
          </p:cNvPr>
          <p:cNvSpPr>
            <a:spLocks noGrp="1"/>
          </p:cNvSpPr>
          <p:nvPr>
            <p:ph type="sldNum" sz="quarter" idx="12"/>
          </p:nvPr>
        </p:nvSpPr>
        <p:spPr/>
        <p:txBody>
          <a:bodyPr/>
          <a:lstStyle/>
          <a:p>
            <a:fld id="{27D74FFB-EA37-434A-940E-7F72380D89A9}" type="slidenum">
              <a:rPr lang="es-BO" smtClean="0"/>
              <a:t>‹#›</a:t>
            </a:fld>
            <a:endParaRPr lang="es-BO"/>
          </a:p>
        </p:txBody>
      </p:sp>
    </p:spTree>
    <p:extLst>
      <p:ext uri="{BB962C8B-B14F-4D97-AF65-F5344CB8AC3E}">
        <p14:creationId xmlns:p14="http://schemas.microsoft.com/office/powerpoint/2010/main" val="337078081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A78D0-0455-42D8-B1CA-F3ACB75FBF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0EE228-D09A-4495-8364-5CB917D83A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487167-2602-4BEB-BC80-906206E1CE99}"/>
              </a:ext>
            </a:extLst>
          </p:cNvPr>
          <p:cNvSpPr>
            <a:spLocks noGrp="1"/>
          </p:cNvSpPr>
          <p:nvPr>
            <p:ph type="dt" sz="half" idx="10"/>
          </p:nvPr>
        </p:nvSpPr>
        <p:spPr/>
        <p:txBody>
          <a:bodyPr/>
          <a:lstStyle/>
          <a:p>
            <a:fld id="{36944B40-2D81-4DA2-81C7-D9010E0E100A}" type="datetimeFigureOut">
              <a:rPr lang="es-BO" smtClean="0"/>
              <a:t>22/11/2019</a:t>
            </a:fld>
            <a:endParaRPr lang="es-BO"/>
          </a:p>
        </p:txBody>
      </p:sp>
      <p:sp>
        <p:nvSpPr>
          <p:cNvPr id="5" name="Footer Placeholder 4">
            <a:extLst>
              <a:ext uri="{FF2B5EF4-FFF2-40B4-BE49-F238E27FC236}">
                <a16:creationId xmlns:a16="http://schemas.microsoft.com/office/drawing/2014/main" id="{42B25E2D-0C35-41CD-BF9C-5FE18CBFC5E5}"/>
              </a:ext>
            </a:extLst>
          </p:cNvPr>
          <p:cNvSpPr>
            <a:spLocks noGrp="1"/>
          </p:cNvSpPr>
          <p:nvPr>
            <p:ph type="ftr" sz="quarter" idx="11"/>
          </p:nvPr>
        </p:nvSpPr>
        <p:spPr/>
        <p:txBody>
          <a:bodyPr/>
          <a:lstStyle/>
          <a:p>
            <a:endParaRPr lang="es-BO"/>
          </a:p>
        </p:txBody>
      </p:sp>
      <p:sp>
        <p:nvSpPr>
          <p:cNvPr id="6" name="Slide Number Placeholder 5">
            <a:extLst>
              <a:ext uri="{FF2B5EF4-FFF2-40B4-BE49-F238E27FC236}">
                <a16:creationId xmlns:a16="http://schemas.microsoft.com/office/drawing/2014/main" id="{EC213C92-B71B-4915-A67D-1A4B227FFE37}"/>
              </a:ext>
            </a:extLst>
          </p:cNvPr>
          <p:cNvSpPr>
            <a:spLocks noGrp="1"/>
          </p:cNvSpPr>
          <p:nvPr>
            <p:ph type="sldNum" sz="quarter" idx="12"/>
          </p:nvPr>
        </p:nvSpPr>
        <p:spPr/>
        <p:txBody>
          <a:bodyPr/>
          <a:lstStyle/>
          <a:p>
            <a:fld id="{27D74FFB-EA37-434A-940E-7F72380D89A9}" type="slidenum">
              <a:rPr lang="es-BO" smtClean="0"/>
              <a:t>‹#›</a:t>
            </a:fld>
            <a:endParaRPr lang="es-BO"/>
          </a:p>
        </p:txBody>
      </p:sp>
    </p:spTree>
    <p:extLst>
      <p:ext uri="{BB962C8B-B14F-4D97-AF65-F5344CB8AC3E}">
        <p14:creationId xmlns:p14="http://schemas.microsoft.com/office/powerpoint/2010/main" val="2763307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3568C-68D8-4DE1-8568-8679B851739D}"/>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8BE731E0-7493-48CA-809F-CB03FBD623D2}"/>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F721F9-9B02-49AF-B2B0-25C2866573B4}"/>
              </a:ext>
            </a:extLst>
          </p:cNvPr>
          <p:cNvSpPr>
            <a:spLocks noGrp="1"/>
          </p:cNvSpPr>
          <p:nvPr>
            <p:ph type="dt" sz="half" idx="10"/>
          </p:nvPr>
        </p:nvSpPr>
        <p:spPr/>
        <p:txBody>
          <a:bodyPr/>
          <a:lstStyle/>
          <a:p>
            <a:fld id="{36944B40-2D81-4DA2-81C7-D9010E0E100A}" type="datetimeFigureOut">
              <a:rPr lang="es-BO" smtClean="0"/>
              <a:t>22/11/2019</a:t>
            </a:fld>
            <a:endParaRPr lang="es-BO"/>
          </a:p>
        </p:txBody>
      </p:sp>
      <p:sp>
        <p:nvSpPr>
          <p:cNvPr id="5" name="Footer Placeholder 4">
            <a:extLst>
              <a:ext uri="{FF2B5EF4-FFF2-40B4-BE49-F238E27FC236}">
                <a16:creationId xmlns:a16="http://schemas.microsoft.com/office/drawing/2014/main" id="{ACDD3B66-2735-45CE-BDED-3D457F9291A2}"/>
              </a:ext>
            </a:extLst>
          </p:cNvPr>
          <p:cNvSpPr>
            <a:spLocks noGrp="1"/>
          </p:cNvSpPr>
          <p:nvPr>
            <p:ph type="ftr" sz="quarter" idx="11"/>
          </p:nvPr>
        </p:nvSpPr>
        <p:spPr/>
        <p:txBody>
          <a:bodyPr/>
          <a:lstStyle/>
          <a:p>
            <a:endParaRPr lang="es-BO"/>
          </a:p>
        </p:txBody>
      </p:sp>
      <p:sp>
        <p:nvSpPr>
          <p:cNvPr id="6" name="Slide Number Placeholder 5">
            <a:extLst>
              <a:ext uri="{FF2B5EF4-FFF2-40B4-BE49-F238E27FC236}">
                <a16:creationId xmlns:a16="http://schemas.microsoft.com/office/drawing/2014/main" id="{1BBD6966-DDB6-4929-BB33-ABF0EC682142}"/>
              </a:ext>
            </a:extLst>
          </p:cNvPr>
          <p:cNvSpPr>
            <a:spLocks noGrp="1"/>
          </p:cNvSpPr>
          <p:nvPr>
            <p:ph type="sldNum" sz="quarter" idx="12"/>
          </p:nvPr>
        </p:nvSpPr>
        <p:spPr/>
        <p:txBody>
          <a:bodyPr/>
          <a:lstStyle/>
          <a:p>
            <a:fld id="{27D74FFB-EA37-434A-940E-7F72380D89A9}" type="slidenum">
              <a:rPr lang="es-BO" smtClean="0"/>
              <a:t>‹#›</a:t>
            </a:fld>
            <a:endParaRPr lang="es-BO"/>
          </a:p>
        </p:txBody>
      </p:sp>
    </p:spTree>
    <p:extLst>
      <p:ext uri="{BB962C8B-B14F-4D97-AF65-F5344CB8AC3E}">
        <p14:creationId xmlns:p14="http://schemas.microsoft.com/office/powerpoint/2010/main" val="170359903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0184E-1A83-4C24-B11C-18CB3EF90D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8A8FF0-B40F-46E6-896F-DAEBE978621D}"/>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46AE30-FADC-4E5E-B14C-F30A8E3EB33F}"/>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FA759D-ABCA-405D-865A-E1FA25DC47C3}"/>
              </a:ext>
            </a:extLst>
          </p:cNvPr>
          <p:cNvSpPr>
            <a:spLocks noGrp="1"/>
          </p:cNvSpPr>
          <p:nvPr>
            <p:ph type="dt" sz="half" idx="10"/>
          </p:nvPr>
        </p:nvSpPr>
        <p:spPr/>
        <p:txBody>
          <a:bodyPr/>
          <a:lstStyle/>
          <a:p>
            <a:fld id="{36944B40-2D81-4DA2-81C7-D9010E0E100A}" type="datetimeFigureOut">
              <a:rPr lang="es-BO" smtClean="0"/>
              <a:t>22/11/2019</a:t>
            </a:fld>
            <a:endParaRPr lang="es-BO"/>
          </a:p>
        </p:txBody>
      </p:sp>
      <p:sp>
        <p:nvSpPr>
          <p:cNvPr id="6" name="Footer Placeholder 5">
            <a:extLst>
              <a:ext uri="{FF2B5EF4-FFF2-40B4-BE49-F238E27FC236}">
                <a16:creationId xmlns:a16="http://schemas.microsoft.com/office/drawing/2014/main" id="{DAE180C1-80D5-4DE1-BFD3-ED229A08226A}"/>
              </a:ext>
            </a:extLst>
          </p:cNvPr>
          <p:cNvSpPr>
            <a:spLocks noGrp="1"/>
          </p:cNvSpPr>
          <p:nvPr>
            <p:ph type="ftr" sz="quarter" idx="11"/>
          </p:nvPr>
        </p:nvSpPr>
        <p:spPr/>
        <p:txBody>
          <a:bodyPr/>
          <a:lstStyle/>
          <a:p>
            <a:endParaRPr lang="es-BO"/>
          </a:p>
        </p:txBody>
      </p:sp>
      <p:sp>
        <p:nvSpPr>
          <p:cNvPr id="7" name="Slide Number Placeholder 6">
            <a:extLst>
              <a:ext uri="{FF2B5EF4-FFF2-40B4-BE49-F238E27FC236}">
                <a16:creationId xmlns:a16="http://schemas.microsoft.com/office/drawing/2014/main" id="{C62DA227-947D-4C6B-A29C-B0FA0ED4DA76}"/>
              </a:ext>
            </a:extLst>
          </p:cNvPr>
          <p:cNvSpPr>
            <a:spLocks noGrp="1"/>
          </p:cNvSpPr>
          <p:nvPr>
            <p:ph type="sldNum" sz="quarter" idx="12"/>
          </p:nvPr>
        </p:nvSpPr>
        <p:spPr/>
        <p:txBody>
          <a:bodyPr/>
          <a:lstStyle/>
          <a:p>
            <a:fld id="{27D74FFB-EA37-434A-940E-7F72380D89A9}" type="slidenum">
              <a:rPr lang="es-BO" smtClean="0"/>
              <a:t>‹#›</a:t>
            </a:fld>
            <a:endParaRPr lang="es-BO"/>
          </a:p>
        </p:txBody>
      </p:sp>
    </p:spTree>
    <p:extLst>
      <p:ext uri="{BB962C8B-B14F-4D97-AF65-F5344CB8AC3E}">
        <p14:creationId xmlns:p14="http://schemas.microsoft.com/office/powerpoint/2010/main" val="1923990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1EA44-9811-4AB8-9567-7FC79CC8E18F}"/>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4D0CC3-BBC4-4EB7-8542-4C846C9E506E}"/>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27369427-0B0D-4DDF-9466-6612E985024E}"/>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5D1720-257E-44E4-AE1C-F71CEDF30DDB}"/>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CF480F1B-29F2-4DA2-9BBE-91782104CAB8}"/>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C782D1-6266-4661-ABD8-947FC2ACC585}"/>
              </a:ext>
            </a:extLst>
          </p:cNvPr>
          <p:cNvSpPr>
            <a:spLocks noGrp="1"/>
          </p:cNvSpPr>
          <p:nvPr>
            <p:ph type="dt" sz="half" idx="10"/>
          </p:nvPr>
        </p:nvSpPr>
        <p:spPr/>
        <p:txBody>
          <a:bodyPr/>
          <a:lstStyle/>
          <a:p>
            <a:fld id="{36944B40-2D81-4DA2-81C7-D9010E0E100A}" type="datetimeFigureOut">
              <a:rPr lang="es-BO" smtClean="0"/>
              <a:t>22/11/2019</a:t>
            </a:fld>
            <a:endParaRPr lang="es-BO"/>
          </a:p>
        </p:txBody>
      </p:sp>
      <p:sp>
        <p:nvSpPr>
          <p:cNvPr id="8" name="Footer Placeholder 7">
            <a:extLst>
              <a:ext uri="{FF2B5EF4-FFF2-40B4-BE49-F238E27FC236}">
                <a16:creationId xmlns:a16="http://schemas.microsoft.com/office/drawing/2014/main" id="{ABAF10E1-093B-455C-9046-2AB9CF314DCE}"/>
              </a:ext>
            </a:extLst>
          </p:cNvPr>
          <p:cNvSpPr>
            <a:spLocks noGrp="1"/>
          </p:cNvSpPr>
          <p:nvPr>
            <p:ph type="ftr" sz="quarter" idx="11"/>
          </p:nvPr>
        </p:nvSpPr>
        <p:spPr/>
        <p:txBody>
          <a:bodyPr/>
          <a:lstStyle/>
          <a:p>
            <a:endParaRPr lang="es-BO"/>
          </a:p>
        </p:txBody>
      </p:sp>
      <p:sp>
        <p:nvSpPr>
          <p:cNvPr id="9" name="Slide Number Placeholder 8">
            <a:extLst>
              <a:ext uri="{FF2B5EF4-FFF2-40B4-BE49-F238E27FC236}">
                <a16:creationId xmlns:a16="http://schemas.microsoft.com/office/drawing/2014/main" id="{34B206F4-E3F7-49FB-B845-498BD18BD3EC}"/>
              </a:ext>
            </a:extLst>
          </p:cNvPr>
          <p:cNvSpPr>
            <a:spLocks noGrp="1"/>
          </p:cNvSpPr>
          <p:nvPr>
            <p:ph type="sldNum" sz="quarter" idx="12"/>
          </p:nvPr>
        </p:nvSpPr>
        <p:spPr/>
        <p:txBody>
          <a:bodyPr/>
          <a:lstStyle/>
          <a:p>
            <a:fld id="{27D74FFB-EA37-434A-940E-7F72380D89A9}" type="slidenum">
              <a:rPr lang="es-BO" smtClean="0"/>
              <a:t>‹#›</a:t>
            </a:fld>
            <a:endParaRPr lang="es-BO"/>
          </a:p>
        </p:txBody>
      </p:sp>
    </p:spTree>
    <p:extLst>
      <p:ext uri="{BB962C8B-B14F-4D97-AF65-F5344CB8AC3E}">
        <p14:creationId xmlns:p14="http://schemas.microsoft.com/office/powerpoint/2010/main" val="4098317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52479-2AC5-47AE-9DE4-CD19524A39C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312905C-4EC1-48C6-B096-BF2F905C5DC6}"/>
              </a:ext>
            </a:extLst>
          </p:cNvPr>
          <p:cNvSpPr>
            <a:spLocks noGrp="1"/>
          </p:cNvSpPr>
          <p:nvPr>
            <p:ph type="dt" sz="half" idx="10"/>
          </p:nvPr>
        </p:nvSpPr>
        <p:spPr/>
        <p:txBody>
          <a:bodyPr/>
          <a:lstStyle/>
          <a:p>
            <a:fld id="{36944B40-2D81-4DA2-81C7-D9010E0E100A}" type="datetimeFigureOut">
              <a:rPr lang="es-BO" smtClean="0"/>
              <a:t>22/11/2019</a:t>
            </a:fld>
            <a:endParaRPr lang="es-BO"/>
          </a:p>
        </p:txBody>
      </p:sp>
      <p:sp>
        <p:nvSpPr>
          <p:cNvPr id="4" name="Footer Placeholder 3">
            <a:extLst>
              <a:ext uri="{FF2B5EF4-FFF2-40B4-BE49-F238E27FC236}">
                <a16:creationId xmlns:a16="http://schemas.microsoft.com/office/drawing/2014/main" id="{F0181ACE-212F-4083-A8E5-5FD281F75EAF}"/>
              </a:ext>
            </a:extLst>
          </p:cNvPr>
          <p:cNvSpPr>
            <a:spLocks noGrp="1"/>
          </p:cNvSpPr>
          <p:nvPr>
            <p:ph type="ftr" sz="quarter" idx="11"/>
          </p:nvPr>
        </p:nvSpPr>
        <p:spPr/>
        <p:txBody>
          <a:bodyPr/>
          <a:lstStyle/>
          <a:p>
            <a:endParaRPr lang="es-BO"/>
          </a:p>
        </p:txBody>
      </p:sp>
      <p:sp>
        <p:nvSpPr>
          <p:cNvPr id="5" name="Slide Number Placeholder 4">
            <a:extLst>
              <a:ext uri="{FF2B5EF4-FFF2-40B4-BE49-F238E27FC236}">
                <a16:creationId xmlns:a16="http://schemas.microsoft.com/office/drawing/2014/main" id="{439B76D6-9D06-4B42-A0B8-21EF49762607}"/>
              </a:ext>
            </a:extLst>
          </p:cNvPr>
          <p:cNvSpPr>
            <a:spLocks noGrp="1"/>
          </p:cNvSpPr>
          <p:nvPr>
            <p:ph type="sldNum" sz="quarter" idx="12"/>
          </p:nvPr>
        </p:nvSpPr>
        <p:spPr/>
        <p:txBody>
          <a:bodyPr/>
          <a:lstStyle/>
          <a:p>
            <a:fld id="{27D74FFB-EA37-434A-940E-7F72380D89A9}" type="slidenum">
              <a:rPr lang="es-BO" smtClean="0"/>
              <a:t>‹#›</a:t>
            </a:fld>
            <a:endParaRPr lang="es-BO"/>
          </a:p>
        </p:txBody>
      </p:sp>
    </p:spTree>
    <p:extLst>
      <p:ext uri="{BB962C8B-B14F-4D97-AF65-F5344CB8AC3E}">
        <p14:creationId xmlns:p14="http://schemas.microsoft.com/office/powerpoint/2010/main" val="4166378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DE4BD9-4A6C-464F-A70C-D7EE12B15002}"/>
              </a:ext>
            </a:extLst>
          </p:cNvPr>
          <p:cNvSpPr>
            <a:spLocks noGrp="1"/>
          </p:cNvSpPr>
          <p:nvPr>
            <p:ph type="dt" sz="half" idx="10"/>
          </p:nvPr>
        </p:nvSpPr>
        <p:spPr/>
        <p:txBody>
          <a:bodyPr/>
          <a:lstStyle/>
          <a:p>
            <a:fld id="{36944B40-2D81-4DA2-81C7-D9010E0E100A}" type="datetimeFigureOut">
              <a:rPr lang="es-BO" smtClean="0"/>
              <a:t>22/11/2019</a:t>
            </a:fld>
            <a:endParaRPr lang="es-BO"/>
          </a:p>
        </p:txBody>
      </p:sp>
      <p:sp>
        <p:nvSpPr>
          <p:cNvPr id="3" name="Footer Placeholder 2">
            <a:extLst>
              <a:ext uri="{FF2B5EF4-FFF2-40B4-BE49-F238E27FC236}">
                <a16:creationId xmlns:a16="http://schemas.microsoft.com/office/drawing/2014/main" id="{E042F099-1CC1-419E-9981-C4777F6388B4}"/>
              </a:ext>
            </a:extLst>
          </p:cNvPr>
          <p:cNvSpPr>
            <a:spLocks noGrp="1"/>
          </p:cNvSpPr>
          <p:nvPr>
            <p:ph type="ftr" sz="quarter" idx="11"/>
          </p:nvPr>
        </p:nvSpPr>
        <p:spPr/>
        <p:txBody>
          <a:bodyPr/>
          <a:lstStyle/>
          <a:p>
            <a:endParaRPr lang="es-BO"/>
          </a:p>
        </p:txBody>
      </p:sp>
      <p:sp>
        <p:nvSpPr>
          <p:cNvPr id="4" name="Slide Number Placeholder 3">
            <a:extLst>
              <a:ext uri="{FF2B5EF4-FFF2-40B4-BE49-F238E27FC236}">
                <a16:creationId xmlns:a16="http://schemas.microsoft.com/office/drawing/2014/main" id="{25BFBE31-2CE5-4BF4-BD91-BF9C87243E84}"/>
              </a:ext>
            </a:extLst>
          </p:cNvPr>
          <p:cNvSpPr>
            <a:spLocks noGrp="1"/>
          </p:cNvSpPr>
          <p:nvPr>
            <p:ph type="sldNum" sz="quarter" idx="12"/>
          </p:nvPr>
        </p:nvSpPr>
        <p:spPr/>
        <p:txBody>
          <a:bodyPr/>
          <a:lstStyle/>
          <a:p>
            <a:fld id="{27D74FFB-EA37-434A-940E-7F72380D89A9}" type="slidenum">
              <a:rPr lang="es-BO" smtClean="0"/>
              <a:t>‹#›</a:t>
            </a:fld>
            <a:endParaRPr lang="es-BO"/>
          </a:p>
        </p:txBody>
      </p:sp>
    </p:spTree>
    <p:extLst>
      <p:ext uri="{BB962C8B-B14F-4D97-AF65-F5344CB8AC3E}">
        <p14:creationId xmlns:p14="http://schemas.microsoft.com/office/powerpoint/2010/main" val="189750563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D82B0-9D8E-43DB-B312-B650B85F344A}"/>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ADFA4379-DC7F-4562-A9DC-34166E4C9BC7}"/>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9CF533D-58A2-43F7-B74A-2F2D13C28EC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1F520D52-C243-4212-B059-46BA80BBEFBD}"/>
              </a:ext>
            </a:extLst>
          </p:cNvPr>
          <p:cNvSpPr>
            <a:spLocks noGrp="1"/>
          </p:cNvSpPr>
          <p:nvPr>
            <p:ph type="dt" sz="half" idx="10"/>
          </p:nvPr>
        </p:nvSpPr>
        <p:spPr/>
        <p:txBody>
          <a:bodyPr/>
          <a:lstStyle/>
          <a:p>
            <a:fld id="{36944B40-2D81-4DA2-81C7-D9010E0E100A}" type="datetimeFigureOut">
              <a:rPr lang="es-BO" smtClean="0"/>
              <a:t>22/11/2019</a:t>
            </a:fld>
            <a:endParaRPr lang="es-BO"/>
          </a:p>
        </p:txBody>
      </p:sp>
      <p:sp>
        <p:nvSpPr>
          <p:cNvPr id="6" name="Footer Placeholder 5">
            <a:extLst>
              <a:ext uri="{FF2B5EF4-FFF2-40B4-BE49-F238E27FC236}">
                <a16:creationId xmlns:a16="http://schemas.microsoft.com/office/drawing/2014/main" id="{9EB59226-4C38-4F42-A444-6DC30733DB15}"/>
              </a:ext>
            </a:extLst>
          </p:cNvPr>
          <p:cNvSpPr>
            <a:spLocks noGrp="1"/>
          </p:cNvSpPr>
          <p:nvPr>
            <p:ph type="ftr" sz="quarter" idx="11"/>
          </p:nvPr>
        </p:nvSpPr>
        <p:spPr/>
        <p:txBody>
          <a:bodyPr/>
          <a:lstStyle/>
          <a:p>
            <a:endParaRPr lang="es-BO"/>
          </a:p>
        </p:txBody>
      </p:sp>
      <p:sp>
        <p:nvSpPr>
          <p:cNvPr id="7" name="Slide Number Placeholder 6">
            <a:extLst>
              <a:ext uri="{FF2B5EF4-FFF2-40B4-BE49-F238E27FC236}">
                <a16:creationId xmlns:a16="http://schemas.microsoft.com/office/drawing/2014/main" id="{01ACECE5-4FA8-48C8-810B-20B66D33A53F}"/>
              </a:ext>
            </a:extLst>
          </p:cNvPr>
          <p:cNvSpPr>
            <a:spLocks noGrp="1"/>
          </p:cNvSpPr>
          <p:nvPr>
            <p:ph type="sldNum" sz="quarter" idx="12"/>
          </p:nvPr>
        </p:nvSpPr>
        <p:spPr/>
        <p:txBody>
          <a:bodyPr/>
          <a:lstStyle/>
          <a:p>
            <a:fld id="{27D74FFB-EA37-434A-940E-7F72380D89A9}" type="slidenum">
              <a:rPr lang="es-BO" smtClean="0"/>
              <a:t>‹#›</a:t>
            </a:fld>
            <a:endParaRPr lang="es-BO"/>
          </a:p>
        </p:txBody>
      </p:sp>
    </p:spTree>
    <p:extLst>
      <p:ext uri="{BB962C8B-B14F-4D97-AF65-F5344CB8AC3E}">
        <p14:creationId xmlns:p14="http://schemas.microsoft.com/office/powerpoint/2010/main" val="355779773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4C03D-AE2D-4FC0-990C-26EDF6FEFA5C}"/>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6B5ABF33-B6B2-48B2-B19F-590396596354}"/>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9AA9ED8D-64B3-4FD8-AAF0-AA8ABB980E2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7772B600-5D65-4ED1-9161-30F5B0A2CE64}"/>
              </a:ext>
            </a:extLst>
          </p:cNvPr>
          <p:cNvSpPr>
            <a:spLocks noGrp="1"/>
          </p:cNvSpPr>
          <p:nvPr>
            <p:ph type="dt" sz="half" idx="10"/>
          </p:nvPr>
        </p:nvSpPr>
        <p:spPr/>
        <p:txBody>
          <a:bodyPr/>
          <a:lstStyle/>
          <a:p>
            <a:fld id="{36944B40-2D81-4DA2-81C7-D9010E0E100A}" type="datetimeFigureOut">
              <a:rPr lang="es-BO" smtClean="0"/>
              <a:t>22/11/2019</a:t>
            </a:fld>
            <a:endParaRPr lang="es-BO"/>
          </a:p>
        </p:txBody>
      </p:sp>
      <p:sp>
        <p:nvSpPr>
          <p:cNvPr id="6" name="Footer Placeholder 5">
            <a:extLst>
              <a:ext uri="{FF2B5EF4-FFF2-40B4-BE49-F238E27FC236}">
                <a16:creationId xmlns:a16="http://schemas.microsoft.com/office/drawing/2014/main" id="{A38ADCE3-E349-4F7B-90B7-EE25A57B3C52}"/>
              </a:ext>
            </a:extLst>
          </p:cNvPr>
          <p:cNvSpPr>
            <a:spLocks noGrp="1"/>
          </p:cNvSpPr>
          <p:nvPr>
            <p:ph type="ftr" sz="quarter" idx="11"/>
          </p:nvPr>
        </p:nvSpPr>
        <p:spPr/>
        <p:txBody>
          <a:bodyPr/>
          <a:lstStyle/>
          <a:p>
            <a:endParaRPr lang="es-BO"/>
          </a:p>
        </p:txBody>
      </p:sp>
      <p:sp>
        <p:nvSpPr>
          <p:cNvPr id="7" name="Slide Number Placeholder 6">
            <a:extLst>
              <a:ext uri="{FF2B5EF4-FFF2-40B4-BE49-F238E27FC236}">
                <a16:creationId xmlns:a16="http://schemas.microsoft.com/office/drawing/2014/main" id="{7790E050-6084-4B64-976D-6626E06D943B}"/>
              </a:ext>
            </a:extLst>
          </p:cNvPr>
          <p:cNvSpPr>
            <a:spLocks noGrp="1"/>
          </p:cNvSpPr>
          <p:nvPr>
            <p:ph type="sldNum" sz="quarter" idx="12"/>
          </p:nvPr>
        </p:nvSpPr>
        <p:spPr/>
        <p:txBody>
          <a:bodyPr/>
          <a:lstStyle/>
          <a:p>
            <a:fld id="{27D74FFB-EA37-434A-940E-7F72380D89A9}" type="slidenum">
              <a:rPr lang="es-BO" smtClean="0"/>
              <a:t>‹#›</a:t>
            </a:fld>
            <a:endParaRPr lang="es-BO"/>
          </a:p>
        </p:txBody>
      </p:sp>
    </p:spTree>
    <p:extLst>
      <p:ext uri="{BB962C8B-B14F-4D97-AF65-F5344CB8AC3E}">
        <p14:creationId xmlns:p14="http://schemas.microsoft.com/office/powerpoint/2010/main" val="2912347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C9D152-FBFB-46F5-84A0-BBD062660619}"/>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593CA7-F550-424B-9351-56E5FC8A6C01}"/>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EC9BD2-F6B6-4591-9572-C15148C748DD}"/>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36944B40-2D81-4DA2-81C7-D9010E0E100A}" type="datetimeFigureOut">
              <a:rPr lang="es-BO" smtClean="0"/>
              <a:t>22/11/2019</a:t>
            </a:fld>
            <a:endParaRPr lang="es-BO"/>
          </a:p>
        </p:txBody>
      </p:sp>
      <p:sp>
        <p:nvSpPr>
          <p:cNvPr id="5" name="Footer Placeholder 4">
            <a:extLst>
              <a:ext uri="{FF2B5EF4-FFF2-40B4-BE49-F238E27FC236}">
                <a16:creationId xmlns:a16="http://schemas.microsoft.com/office/drawing/2014/main" id="{5EC32BF5-555E-4A9A-8BC9-7E372302952F}"/>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BO"/>
          </a:p>
        </p:txBody>
      </p:sp>
      <p:sp>
        <p:nvSpPr>
          <p:cNvPr id="6" name="Slide Number Placeholder 5">
            <a:extLst>
              <a:ext uri="{FF2B5EF4-FFF2-40B4-BE49-F238E27FC236}">
                <a16:creationId xmlns:a16="http://schemas.microsoft.com/office/drawing/2014/main" id="{349F0FF2-B30D-4C5F-8DA3-311055E85AA0}"/>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7D74FFB-EA37-434A-940E-7F72380D89A9}" type="slidenum">
              <a:rPr lang="es-BO" smtClean="0"/>
              <a:t>‹#›</a:t>
            </a:fld>
            <a:endParaRPr lang="es-BO"/>
          </a:p>
        </p:txBody>
      </p:sp>
    </p:spTree>
    <p:extLst>
      <p:ext uri="{BB962C8B-B14F-4D97-AF65-F5344CB8AC3E}">
        <p14:creationId xmlns:p14="http://schemas.microsoft.com/office/powerpoint/2010/main" val="1976126299"/>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39552" y="404664"/>
            <a:ext cx="8748464" cy="1470025"/>
          </a:xfrm>
        </p:spPr>
        <p:txBody>
          <a:bodyPr>
            <a:normAutofit/>
          </a:bodyPr>
          <a:lstStyle/>
          <a:p>
            <a:r>
              <a:rPr lang="es-BO" b="1" dirty="0"/>
              <a:t>Patrón de Comportamiento</a:t>
            </a:r>
          </a:p>
        </p:txBody>
      </p:sp>
      <p:sp>
        <p:nvSpPr>
          <p:cNvPr id="3" name="2 Subtítulo"/>
          <p:cNvSpPr>
            <a:spLocks noGrp="1"/>
          </p:cNvSpPr>
          <p:nvPr>
            <p:ph type="subTitle" idx="1"/>
          </p:nvPr>
        </p:nvSpPr>
        <p:spPr>
          <a:xfrm>
            <a:off x="2339752" y="3356992"/>
            <a:ext cx="6400800" cy="1752600"/>
          </a:xfrm>
        </p:spPr>
        <p:txBody>
          <a:bodyPr>
            <a:normAutofit/>
          </a:bodyPr>
          <a:lstStyle/>
          <a:p>
            <a:r>
              <a:rPr lang="es-BO" sz="4400" b="1" dirty="0"/>
              <a:t>Método Plantilla</a:t>
            </a:r>
          </a:p>
          <a:p>
            <a:r>
              <a:rPr lang="es-BO" sz="4400" b="1" dirty="0"/>
              <a:t>(</a:t>
            </a:r>
            <a:r>
              <a:rPr lang="es-BO" sz="4400" b="1" dirty="0" err="1"/>
              <a:t>Template</a:t>
            </a:r>
            <a:r>
              <a:rPr lang="es-BO" sz="4400" b="1" dirty="0"/>
              <a:t> </a:t>
            </a:r>
            <a:r>
              <a:rPr lang="es-BO" sz="4400" b="1" dirty="0" err="1"/>
              <a:t>Method</a:t>
            </a:r>
            <a:r>
              <a:rPr lang="es-BO" sz="4400" b="1" dirty="0"/>
              <a:t>)</a:t>
            </a:r>
          </a:p>
        </p:txBody>
      </p:sp>
    </p:spTree>
    <p:extLst>
      <p:ext uri="{BB962C8B-B14F-4D97-AF65-F5344CB8AC3E}">
        <p14:creationId xmlns:p14="http://schemas.microsoft.com/office/powerpoint/2010/main" val="1916880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4113C-9EFB-4BD2-8C24-C8FDC7C7A8F9}"/>
              </a:ext>
            </a:extLst>
          </p:cNvPr>
          <p:cNvSpPr>
            <a:spLocks noGrp="1"/>
          </p:cNvSpPr>
          <p:nvPr>
            <p:ph type="title"/>
          </p:nvPr>
        </p:nvSpPr>
        <p:spPr/>
        <p:txBody>
          <a:bodyPr/>
          <a:lstStyle/>
          <a:p>
            <a:r>
              <a:rPr lang="es-BO" dirty="0"/>
              <a:t>Introducción</a:t>
            </a:r>
            <a:endParaRPr lang="en-US" dirty="0"/>
          </a:p>
        </p:txBody>
      </p:sp>
      <p:sp>
        <p:nvSpPr>
          <p:cNvPr id="4" name="Rectangle 3">
            <a:extLst>
              <a:ext uri="{FF2B5EF4-FFF2-40B4-BE49-F238E27FC236}">
                <a16:creationId xmlns:a16="http://schemas.microsoft.com/office/drawing/2014/main" id="{AF49B413-3683-4903-9074-6054E5326355}"/>
              </a:ext>
            </a:extLst>
          </p:cNvPr>
          <p:cNvSpPr/>
          <p:nvPr/>
        </p:nvSpPr>
        <p:spPr>
          <a:xfrm>
            <a:off x="971600" y="2204864"/>
            <a:ext cx="7562800" cy="1257524"/>
          </a:xfrm>
          <a:prstGeom prst="rect">
            <a:avLst/>
          </a:prstGeom>
        </p:spPr>
        <p:txBody>
          <a:bodyPr wrap="square">
            <a:spAutoFit/>
          </a:bodyPr>
          <a:lstStyle/>
          <a:p>
            <a:pPr>
              <a:lnSpc>
                <a:spcPts val="2325"/>
              </a:lnSpc>
              <a:spcAft>
                <a:spcPts val="1950"/>
              </a:spcAft>
            </a:pPr>
            <a:r>
              <a:rPr lang="es-BO" dirty="0">
                <a:solidFill>
                  <a:srgbClr val="444444"/>
                </a:solidFill>
                <a:latin typeface="Roboto Slab"/>
                <a:ea typeface="Times New Roman" panose="02020603050405020304" pitchFamily="18" charset="0"/>
                <a:cs typeface="Times New Roman" panose="02020603050405020304" pitchFamily="18" charset="0"/>
              </a:rPr>
              <a:t>Como bien sabemos, el código duplicado es el gran enemigo del «código limpio». Existe un amplio abanico de recursos para intentar eliminarlo. Algunos patrones de diseño tienen como objetivo eliminar código duplicado.</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98330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63688" y="306333"/>
            <a:ext cx="6589199" cy="1280890"/>
          </a:xfrm>
        </p:spPr>
        <p:txBody>
          <a:bodyPr/>
          <a:lstStyle/>
          <a:p>
            <a:r>
              <a:rPr lang="es-BO" b="1" dirty="0"/>
              <a:t>Propósito del Patrón</a:t>
            </a:r>
          </a:p>
        </p:txBody>
      </p:sp>
      <p:sp>
        <p:nvSpPr>
          <p:cNvPr id="4" name="Rectangle 3">
            <a:extLst>
              <a:ext uri="{FF2B5EF4-FFF2-40B4-BE49-F238E27FC236}">
                <a16:creationId xmlns:a16="http://schemas.microsoft.com/office/drawing/2014/main" id="{FD93C2F9-5EE6-4312-9A70-A172176F8E93}"/>
              </a:ext>
            </a:extLst>
          </p:cNvPr>
          <p:cNvSpPr/>
          <p:nvPr/>
        </p:nvSpPr>
        <p:spPr>
          <a:xfrm>
            <a:off x="1259632" y="1322821"/>
            <a:ext cx="7632848" cy="1552476"/>
          </a:xfrm>
          <a:prstGeom prst="rect">
            <a:avLst/>
          </a:prstGeom>
        </p:spPr>
        <p:txBody>
          <a:bodyPr wrap="square">
            <a:spAutoFit/>
          </a:bodyPr>
          <a:lstStyle/>
          <a:p>
            <a:pPr>
              <a:lnSpc>
                <a:spcPts val="2325"/>
              </a:lnSpc>
              <a:spcAft>
                <a:spcPts val="1950"/>
              </a:spcAft>
            </a:pPr>
            <a:r>
              <a:rPr lang="es-BO" dirty="0">
                <a:solidFill>
                  <a:srgbClr val="444444"/>
                </a:solidFill>
                <a:latin typeface="Roboto Slab"/>
                <a:ea typeface="Times New Roman" panose="02020603050405020304" pitchFamily="18" charset="0"/>
                <a:cs typeface="Times New Roman" panose="02020603050405020304" pitchFamily="18" charset="0"/>
              </a:rPr>
              <a:t>Este patrón nace de la necesidad de extender determinados comportamientos dentro de un mismo algoritmo por parte de diferentes entidades. Es decir, diferentes entidades tienen un comportamiento similar pero que difiere en determinados aspectos puntuales en función de la entidad concreta.</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2A1118A2-45EC-4E1A-83CE-D1DB0463937F}"/>
              </a:ext>
            </a:extLst>
          </p:cNvPr>
          <p:cNvSpPr/>
          <p:nvPr/>
        </p:nvSpPr>
        <p:spPr>
          <a:xfrm>
            <a:off x="1007096" y="3573016"/>
            <a:ext cx="8136904" cy="962571"/>
          </a:xfrm>
          <a:prstGeom prst="rect">
            <a:avLst/>
          </a:prstGeom>
        </p:spPr>
        <p:txBody>
          <a:bodyPr wrap="square">
            <a:spAutoFit/>
          </a:bodyPr>
          <a:lstStyle/>
          <a:p>
            <a:pPr>
              <a:lnSpc>
                <a:spcPts val="2325"/>
              </a:lnSpc>
              <a:spcAft>
                <a:spcPts val="1950"/>
              </a:spcAft>
            </a:pPr>
            <a:r>
              <a:rPr lang="es-BO" dirty="0">
                <a:solidFill>
                  <a:srgbClr val="444444"/>
                </a:solidFill>
                <a:latin typeface="Roboto Slab"/>
                <a:ea typeface="Times New Roman" panose="02020603050405020304" pitchFamily="18" charset="0"/>
                <a:cs typeface="Times New Roman" panose="02020603050405020304" pitchFamily="18" charset="0"/>
              </a:rPr>
              <a:t>Una posible solución podría ser copiar el algoritmo en cada de las diferentes entidades cambiando la parte concreta en la que difieren. Esta solución tiene una consecuencia negativa ya que se genera código duplicado.</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9510241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b="1" dirty="0"/>
              <a:t>Ventajas</a:t>
            </a:r>
          </a:p>
        </p:txBody>
      </p:sp>
      <p:sp>
        <p:nvSpPr>
          <p:cNvPr id="3" name="2 Marcador de contenido"/>
          <p:cNvSpPr>
            <a:spLocks noGrp="1"/>
          </p:cNvSpPr>
          <p:nvPr>
            <p:ph idx="1"/>
          </p:nvPr>
        </p:nvSpPr>
        <p:spPr/>
        <p:txBody>
          <a:bodyPr/>
          <a:lstStyle/>
          <a:p>
            <a:pPr>
              <a:buFont typeface="Wingdings" pitchFamily="2" charset="2"/>
              <a:buChar char="Ø"/>
            </a:pPr>
            <a:r>
              <a:rPr lang="es-BO" dirty="0"/>
              <a:t>Facilita la reutilización de código.</a:t>
            </a:r>
          </a:p>
          <a:p>
            <a:pPr>
              <a:buFont typeface="Wingdings" pitchFamily="2" charset="2"/>
              <a:buChar char="Ø"/>
            </a:pPr>
            <a:r>
              <a:rPr lang="es-BO" dirty="0"/>
              <a:t>Evita la implementación de métodos repetitivos con la misma estructura.</a:t>
            </a:r>
          </a:p>
          <a:p>
            <a:pPr>
              <a:buFont typeface="Wingdings" pitchFamily="2" charset="2"/>
              <a:buChar char="Ø"/>
            </a:pPr>
            <a:r>
              <a:rPr lang="es-BO" dirty="0"/>
              <a:t>Garantiza la existencia de distintos métodos en una clase que pueden ser sobre escritos por una subclase.</a:t>
            </a:r>
          </a:p>
        </p:txBody>
      </p:sp>
    </p:spTree>
    <p:extLst>
      <p:ext uri="{BB962C8B-B14F-4D97-AF65-F5344CB8AC3E}">
        <p14:creationId xmlns:p14="http://schemas.microsoft.com/office/powerpoint/2010/main" val="35960730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82072"/>
            <a:ext cx="7523343" cy="1280890"/>
          </a:xfrm>
        </p:spPr>
        <p:txBody>
          <a:bodyPr/>
          <a:lstStyle/>
          <a:p>
            <a:r>
              <a:rPr lang="es-BO" dirty="0"/>
              <a:t>Diagrama de Clase Genérico</a:t>
            </a:r>
          </a:p>
        </p:txBody>
      </p:sp>
      <p:sp>
        <p:nvSpPr>
          <p:cNvPr id="3" name="Content Placeholder 2">
            <a:extLst>
              <a:ext uri="{FF2B5EF4-FFF2-40B4-BE49-F238E27FC236}">
                <a16:creationId xmlns:a16="http://schemas.microsoft.com/office/drawing/2014/main" id="{242CC0A9-5BDC-4506-9C1C-9B9DEDB3AA7C}"/>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F4E6AEF4-C56D-4F52-AA01-121656948042}"/>
              </a:ext>
            </a:extLst>
          </p:cNvPr>
          <p:cNvPicPr/>
          <p:nvPr/>
        </p:nvPicPr>
        <p:blipFill>
          <a:blip r:embed="rId2"/>
          <a:stretch>
            <a:fillRect/>
          </a:stretch>
        </p:blipFill>
        <p:spPr>
          <a:xfrm>
            <a:off x="1259632" y="2044996"/>
            <a:ext cx="7729678" cy="4730932"/>
          </a:xfrm>
          <a:prstGeom prst="rect">
            <a:avLst/>
          </a:prstGeom>
        </p:spPr>
      </p:pic>
      <p:pic>
        <p:nvPicPr>
          <p:cNvPr id="6" name="Imagen 1">
            <a:extLst>
              <a:ext uri="{FF2B5EF4-FFF2-40B4-BE49-F238E27FC236}">
                <a16:creationId xmlns:a16="http://schemas.microsoft.com/office/drawing/2014/main" id="{F4AC51F0-C465-4998-BBB7-3A17C73356B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499125" y="491985"/>
            <a:ext cx="2575330" cy="1553011"/>
          </a:xfrm>
          <a:prstGeom prst="rect">
            <a:avLst/>
          </a:prstGeom>
          <a:noFill/>
          <a:ln>
            <a:noFill/>
          </a:ln>
        </p:spPr>
      </p:pic>
    </p:spTree>
    <p:extLst>
      <p:ext uri="{BB962C8B-B14F-4D97-AF65-F5344CB8AC3E}">
        <p14:creationId xmlns:p14="http://schemas.microsoft.com/office/powerpoint/2010/main" val="770462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339752" y="0"/>
            <a:ext cx="6589199" cy="1280890"/>
          </a:xfrm>
        </p:spPr>
        <p:txBody>
          <a:bodyPr/>
          <a:lstStyle/>
          <a:p>
            <a:r>
              <a:rPr lang="es-BO" dirty="0" err="1"/>
              <a:t>explicacion</a:t>
            </a:r>
            <a:endParaRPr lang="es-BO" dirty="0"/>
          </a:p>
        </p:txBody>
      </p:sp>
      <p:sp>
        <p:nvSpPr>
          <p:cNvPr id="4" name="Rectangle 3">
            <a:extLst>
              <a:ext uri="{FF2B5EF4-FFF2-40B4-BE49-F238E27FC236}">
                <a16:creationId xmlns:a16="http://schemas.microsoft.com/office/drawing/2014/main" id="{C0C8A675-4A43-43C1-8103-90F72CB6333B}"/>
              </a:ext>
            </a:extLst>
          </p:cNvPr>
          <p:cNvSpPr/>
          <p:nvPr/>
        </p:nvSpPr>
        <p:spPr>
          <a:xfrm>
            <a:off x="1223627" y="5847655"/>
            <a:ext cx="7524837" cy="923330"/>
          </a:xfrm>
          <a:prstGeom prst="rect">
            <a:avLst/>
          </a:prstGeom>
        </p:spPr>
        <p:txBody>
          <a:bodyPr wrap="square">
            <a:spAutoFit/>
          </a:bodyPr>
          <a:lstStyle/>
          <a:p>
            <a:r>
              <a:rPr lang="es-BO" b="1" dirty="0" err="1"/>
              <a:t>TemplateConcreto</a:t>
            </a:r>
            <a:r>
              <a:rPr lang="es-BO" b="1" dirty="0"/>
              <a:t> o </a:t>
            </a:r>
            <a:r>
              <a:rPr lang="es-BO" b="1" dirty="0" err="1"/>
              <a:t>ConcreteClass</a:t>
            </a:r>
            <a:r>
              <a:rPr lang="es-BO" b="1" dirty="0"/>
              <a:t>: </a:t>
            </a:r>
            <a:r>
              <a:rPr lang="es-BO" dirty="0"/>
              <a:t>implementa los métodos abstractos para realizar los pasos del algoritmo que son específicos de la subclase.</a:t>
            </a:r>
            <a:endParaRPr lang="en-US" dirty="0"/>
          </a:p>
        </p:txBody>
      </p:sp>
      <p:sp>
        <p:nvSpPr>
          <p:cNvPr id="5" name="Rectangle 4">
            <a:extLst>
              <a:ext uri="{FF2B5EF4-FFF2-40B4-BE49-F238E27FC236}">
                <a16:creationId xmlns:a16="http://schemas.microsoft.com/office/drawing/2014/main" id="{84DB3CF6-2290-4CDE-8DB8-F4E751BA9524}"/>
              </a:ext>
            </a:extLst>
          </p:cNvPr>
          <p:cNvSpPr/>
          <p:nvPr/>
        </p:nvSpPr>
        <p:spPr>
          <a:xfrm>
            <a:off x="1223626" y="4077072"/>
            <a:ext cx="7524838" cy="1200329"/>
          </a:xfrm>
          <a:prstGeom prst="rect">
            <a:avLst/>
          </a:prstGeom>
        </p:spPr>
        <p:txBody>
          <a:bodyPr wrap="square">
            <a:spAutoFit/>
          </a:bodyPr>
          <a:lstStyle/>
          <a:p>
            <a:r>
              <a:rPr lang="es-BO" b="1" dirty="0" err="1"/>
              <a:t>AbstractTemplate</a:t>
            </a:r>
            <a:r>
              <a:rPr lang="es-BO" b="1" dirty="0"/>
              <a:t> o </a:t>
            </a:r>
            <a:r>
              <a:rPr lang="es-BO" b="1" dirty="0" err="1"/>
              <a:t>AbstractClass</a:t>
            </a:r>
            <a:r>
              <a:rPr lang="es-BO" dirty="0"/>
              <a:t>: implementa un método plantilla que define el esqueleto de un algoritmo y define métodos abstractos que deben implementar las subclases concretas</a:t>
            </a:r>
            <a:endParaRPr lang="en-US" dirty="0"/>
          </a:p>
        </p:txBody>
      </p:sp>
      <p:pic>
        <p:nvPicPr>
          <p:cNvPr id="6" name="Picture 5">
            <a:extLst>
              <a:ext uri="{FF2B5EF4-FFF2-40B4-BE49-F238E27FC236}">
                <a16:creationId xmlns:a16="http://schemas.microsoft.com/office/drawing/2014/main" id="{CD71888B-C062-4CD5-89CD-E90C9D847133}"/>
              </a:ext>
            </a:extLst>
          </p:cNvPr>
          <p:cNvPicPr/>
          <p:nvPr/>
        </p:nvPicPr>
        <p:blipFill>
          <a:blip r:embed="rId2"/>
          <a:stretch>
            <a:fillRect/>
          </a:stretch>
        </p:blipFill>
        <p:spPr>
          <a:xfrm>
            <a:off x="1331640" y="548680"/>
            <a:ext cx="6223847" cy="3528392"/>
          </a:xfrm>
          <a:prstGeom prst="rect">
            <a:avLst/>
          </a:prstGeom>
        </p:spPr>
      </p:pic>
    </p:spTree>
    <p:extLst>
      <p:ext uri="{BB962C8B-B14F-4D97-AF65-F5344CB8AC3E}">
        <p14:creationId xmlns:p14="http://schemas.microsoft.com/office/powerpoint/2010/main" val="65431539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b="1" dirty="0"/>
              <a:t>Caso de Estudio: Construir Casa</a:t>
            </a:r>
            <a:endParaRPr lang="en-US" dirty="0"/>
          </a:p>
        </p:txBody>
      </p:sp>
      <p:sp>
        <p:nvSpPr>
          <p:cNvPr id="3" name="2 Marcador de contenido"/>
          <p:cNvSpPr>
            <a:spLocks noGrp="1"/>
          </p:cNvSpPr>
          <p:nvPr>
            <p:ph idx="1"/>
          </p:nvPr>
        </p:nvSpPr>
        <p:spPr/>
        <p:txBody>
          <a:bodyPr>
            <a:normAutofit/>
          </a:bodyPr>
          <a:lstStyle/>
          <a:p>
            <a:r>
              <a:rPr lang="es-BO" dirty="0"/>
              <a:t>Se quiere realizar la consulta de los pasos para poder realizar la construcción de una casa de pared de vidrio y de pared de hormigón.</a:t>
            </a:r>
            <a:endParaRPr lang="en-US" dirty="0"/>
          </a:p>
          <a:p>
            <a:r>
              <a:rPr lang="es-BO" dirty="0"/>
              <a:t>Por tanto, se requiere realizar dos diferentes consultas que devuelvan los diferentes pasos a realizar.</a:t>
            </a:r>
            <a:endParaRPr lang="en-US" dirty="0"/>
          </a:p>
          <a:p>
            <a:r>
              <a:rPr lang="es-BO" dirty="0"/>
              <a:t>Al utilizar el Patrón se utiliza una clase abstracta para factorizar los métodos comunes como la clase construir casa.</a:t>
            </a:r>
            <a:endParaRPr lang="en-US" dirty="0"/>
          </a:p>
          <a:p>
            <a:endParaRPr lang="en-US" dirty="0"/>
          </a:p>
          <a:p>
            <a:endParaRPr lang="en-US" dirty="0"/>
          </a:p>
        </p:txBody>
      </p:sp>
    </p:spTree>
    <p:extLst>
      <p:ext uri="{BB962C8B-B14F-4D97-AF65-F5344CB8AC3E}">
        <p14:creationId xmlns:p14="http://schemas.microsoft.com/office/powerpoint/2010/main" val="4222194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39185" y="31873"/>
            <a:ext cx="6589199" cy="1280890"/>
          </a:xfrm>
        </p:spPr>
        <p:txBody>
          <a:bodyPr>
            <a:normAutofit/>
          </a:bodyPr>
          <a:lstStyle/>
          <a:p>
            <a:r>
              <a:rPr lang="es-BO" dirty="0"/>
              <a:t>Diagrama de Clase usando el </a:t>
            </a:r>
            <a:r>
              <a:rPr lang="es-BO" dirty="0" err="1"/>
              <a:t>Patron</a:t>
            </a:r>
            <a:endParaRPr lang="es-BO" dirty="0"/>
          </a:p>
        </p:txBody>
      </p:sp>
      <p:sp>
        <p:nvSpPr>
          <p:cNvPr id="3" name="Content Placeholder 2">
            <a:extLst>
              <a:ext uri="{FF2B5EF4-FFF2-40B4-BE49-F238E27FC236}">
                <a16:creationId xmlns:a16="http://schemas.microsoft.com/office/drawing/2014/main" id="{2FE2DA12-67DE-4C72-8FD6-DAF07B3B9813}"/>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91C5B80F-E258-4B08-B30A-5B7109E2A314}"/>
              </a:ext>
            </a:extLst>
          </p:cNvPr>
          <p:cNvPicPr>
            <a:picLocks noChangeAspect="1"/>
          </p:cNvPicPr>
          <p:nvPr/>
        </p:nvPicPr>
        <p:blipFill>
          <a:blip r:embed="rId2"/>
          <a:stretch>
            <a:fillRect/>
          </a:stretch>
        </p:blipFill>
        <p:spPr>
          <a:xfrm>
            <a:off x="492325" y="895666"/>
            <a:ext cx="8256139" cy="5281297"/>
          </a:xfrm>
          <a:prstGeom prst="rect">
            <a:avLst/>
          </a:prstGeom>
        </p:spPr>
      </p:pic>
    </p:spTree>
    <p:extLst>
      <p:ext uri="{BB962C8B-B14F-4D97-AF65-F5344CB8AC3E}">
        <p14:creationId xmlns:p14="http://schemas.microsoft.com/office/powerpoint/2010/main" val="3487728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BD4CE-8EF6-4BCC-B769-9566529083E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FCA41C0-7017-4E97-8672-35E984CAE154}"/>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5E296309-31AF-4CBF-AB14-D8C8EB9B1274}"/>
              </a:ext>
            </a:extLst>
          </p:cNvPr>
          <p:cNvPicPr>
            <a:picLocks noChangeAspect="1"/>
          </p:cNvPicPr>
          <p:nvPr/>
        </p:nvPicPr>
        <p:blipFill>
          <a:blip r:embed="rId2"/>
          <a:stretch>
            <a:fillRect/>
          </a:stretch>
        </p:blipFill>
        <p:spPr>
          <a:xfrm>
            <a:off x="676762" y="895666"/>
            <a:ext cx="7790476" cy="5066667"/>
          </a:xfrm>
          <a:prstGeom prst="rect">
            <a:avLst/>
          </a:prstGeom>
        </p:spPr>
      </p:pic>
    </p:spTree>
    <p:extLst>
      <p:ext uri="{BB962C8B-B14F-4D97-AF65-F5344CB8AC3E}">
        <p14:creationId xmlns:p14="http://schemas.microsoft.com/office/powerpoint/2010/main" val="5272120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452</TotalTime>
  <Words>292</Words>
  <Application>Microsoft Office PowerPoint</Application>
  <PresentationFormat>On-screen Show (4:3)</PresentationFormat>
  <Paragraphs>21</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Roboto Slab</vt:lpstr>
      <vt:lpstr>Wingdings</vt:lpstr>
      <vt:lpstr>Office Theme</vt:lpstr>
      <vt:lpstr>Patrón de Comportamiento</vt:lpstr>
      <vt:lpstr>Introducción</vt:lpstr>
      <vt:lpstr>Propósito del Patrón</vt:lpstr>
      <vt:lpstr>Ventajas</vt:lpstr>
      <vt:lpstr>Diagrama de Clase Genérico</vt:lpstr>
      <vt:lpstr>explicacion</vt:lpstr>
      <vt:lpstr>Caso de Estudio: Construir Casa</vt:lpstr>
      <vt:lpstr>Diagrama de Clase usando el Patron</vt:lpstr>
      <vt:lpstr>PowerPoint Presentation</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Patrón de Comportamiento</dc:title>
  <dc:creator>toshiba</dc:creator>
  <cp:lastModifiedBy>javier navia laime</cp:lastModifiedBy>
  <cp:revision>19</cp:revision>
  <dcterms:created xsi:type="dcterms:W3CDTF">2016-10-23T22:09:51Z</dcterms:created>
  <dcterms:modified xsi:type="dcterms:W3CDTF">2019-11-22T12:05:13Z</dcterms:modified>
</cp:coreProperties>
</file>