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42E08382-AE0C-4207-A9C2-32BCF87A7620}" type="datetimeFigureOut">
              <a:rPr lang="es-ES" smtClean="0"/>
              <a:t>14/10/19</a:t>
            </a:fld>
            <a:endParaRPr lang="es-ES" dirty="0"/>
          </a:p>
        </p:txBody>
      </p:sp>
      <p:sp>
        <p:nvSpPr>
          <p:cNvPr id="5" name="Footer Placeholder 4"/>
          <p:cNvSpPr>
            <a:spLocks noGrp="1"/>
          </p:cNvSpPr>
          <p:nvPr>
            <p:ph type="ftr" sz="quarter" idx="11"/>
          </p:nvPr>
        </p:nvSpPr>
        <p:spPr>
          <a:xfrm>
            <a:off x="5332412" y="5883275"/>
            <a:ext cx="4324044" cy="365125"/>
          </a:xfrm>
        </p:spPr>
        <p:txBody>
          <a:bodyPr/>
          <a:lstStyle/>
          <a:p>
            <a:endParaRPr lang="es-ES" dirty="0"/>
          </a:p>
        </p:txBody>
      </p:sp>
      <p:sp>
        <p:nvSpPr>
          <p:cNvPr id="6" name="Slide Number Placeholder 5"/>
          <p:cNvSpPr>
            <a:spLocks noGrp="1"/>
          </p:cNvSpPr>
          <p:nvPr>
            <p:ph type="sldNum" sz="quarter" idx="12"/>
          </p:nvPr>
        </p:nvSpPr>
        <p:spPr/>
        <p:txBody>
          <a:bodyPr/>
          <a:lstStyle/>
          <a:p>
            <a:fld id="{0816AECB-F5B8-4F13-92E1-AC639F077734}" type="slidenum">
              <a:rPr lang="es-ES" smtClean="0"/>
              <a:t>‹Nº›</a:t>
            </a:fld>
            <a:endParaRPr lang="es-ES" dirty="0"/>
          </a:p>
        </p:txBody>
      </p:sp>
    </p:spTree>
    <p:extLst>
      <p:ext uri="{BB962C8B-B14F-4D97-AF65-F5344CB8AC3E}">
        <p14:creationId xmlns:p14="http://schemas.microsoft.com/office/powerpoint/2010/main" val="3552922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2E08382-AE0C-4207-A9C2-32BCF87A7620}" type="datetimeFigureOut">
              <a:rPr lang="es-ES" smtClean="0"/>
              <a:t>14/10/19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0816AECB-F5B8-4F13-92E1-AC639F077734}" type="slidenum">
              <a:rPr lang="es-ES" smtClean="0"/>
              <a:t>‹Nº›</a:t>
            </a:fld>
            <a:endParaRPr lang="es-ES" dirty="0"/>
          </a:p>
        </p:txBody>
      </p:sp>
    </p:spTree>
    <p:extLst>
      <p:ext uri="{BB962C8B-B14F-4D97-AF65-F5344CB8AC3E}">
        <p14:creationId xmlns:p14="http://schemas.microsoft.com/office/powerpoint/2010/main" val="875731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2E08382-AE0C-4207-A9C2-32BCF87A7620}" type="datetimeFigureOut">
              <a:rPr lang="es-ES" smtClean="0"/>
              <a:t>14/10/19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0816AECB-F5B8-4F13-92E1-AC639F077734}" type="slidenum">
              <a:rPr lang="es-ES" smtClean="0"/>
              <a:t>‹Nº›</a:t>
            </a:fld>
            <a:endParaRPr lang="es-ES" dirty="0"/>
          </a:p>
        </p:txBody>
      </p:sp>
    </p:spTree>
    <p:extLst>
      <p:ext uri="{BB962C8B-B14F-4D97-AF65-F5344CB8AC3E}">
        <p14:creationId xmlns:p14="http://schemas.microsoft.com/office/powerpoint/2010/main" val="753608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2E08382-AE0C-4207-A9C2-32BCF87A7620}" type="datetimeFigureOut">
              <a:rPr lang="es-ES" smtClean="0"/>
              <a:t>14/10/19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0816AECB-F5B8-4F13-92E1-AC639F077734}" type="slidenum">
              <a:rPr lang="es-ES" smtClean="0"/>
              <a:t>‹Nº›</a:t>
            </a:fld>
            <a:endParaRPr lang="es-ES" dirty="0"/>
          </a:p>
        </p:txBody>
      </p:sp>
    </p:spTree>
    <p:extLst>
      <p:ext uri="{BB962C8B-B14F-4D97-AF65-F5344CB8AC3E}">
        <p14:creationId xmlns:p14="http://schemas.microsoft.com/office/powerpoint/2010/main" val="284126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2E08382-AE0C-4207-A9C2-32BCF87A7620}" type="datetimeFigureOut">
              <a:rPr lang="es-ES" smtClean="0"/>
              <a:t>14/10/19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0816AECB-F5B8-4F13-92E1-AC639F077734}" type="slidenum">
              <a:rPr lang="es-ES" smtClean="0"/>
              <a:t>‹Nº›</a:t>
            </a:fld>
            <a:endParaRPr lang="es-ES" dirty="0"/>
          </a:p>
        </p:txBody>
      </p:sp>
    </p:spTree>
    <p:extLst>
      <p:ext uri="{BB962C8B-B14F-4D97-AF65-F5344CB8AC3E}">
        <p14:creationId xmlns:p14="http://schemas.microsoft.com/office/powerpoint/2010/main" val="11796417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2E08382-AE0C-4207-A9C2-32BCF87A7620}" type="datetimeFigureOut">
              <a:rPr lang="es-ES" smtClean="0"/>
              <a:t>14/10/19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0816AECB-F5B8-4F13-92E1-AC639F077734}" type="slidenum">
              <a:rPr lang="es-ES" smtClean="0"/>
              <a:t>‹Nº›</a:t>
            </a:fld>
            <a:endParaRPr lang="es-ES" dirty="0"/>
          </a:p>
        </p:txBody>
      </p:sp>
    </p:spTree>
    <p:extLst>
      <p:ext uri="{BB962C8B-B14F-4D97-AF65-F5344CB8AC3E}">
        <p14:creationId xmlns:p14="http://schemas.microsoft.com/office/powerpoint/2010/main" val="27981226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2E08382-AE0C-4207-A9C2-32BCF87A7620}" type="datetimeFigureOut">
              <a:rPr lang="es-ES" smtClean="0"/>
              <a:t>14/10/19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0816AECB-F5B8-4F13-92E1-AC639F077734}" type="slidenum">
              <a:rPr lang="es-ES" smtClean="0"/>
              <a:t>‹Nº›</a:t>
            </a:fld>
            <a:endParaRPr lang="es-ES" dirty="0"/>
          </a:p>
        </p:txBody>
      </p:sp>
    </p:spTree>
    <p:extLst>
      <p:ext uri="{BB962C8B-B14F-4D97-AF65-F5344CB8AC3E}">
        <p14:creationId xmlns:p14="http://schemas.microsoft.com/office/powerpoint/2010/main" val="30480331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2E08382-AE0C-4207-A9C2-32BCF87A7620}" type="datetimeFigureOut">
              <a:rPr lang="es-ES" smtClean="0"/>
              <a:t>14/10/19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0816AECB-F5B8-4F13-92E1-AC639F077734}" type="slidenum">
              <a:rPr lang="es-ES" smtClean="0"/>
              <a:t>‹Nº›</a:t>
            </a:fld>
            <a:endParaRPr lang="es-ES" dirty="0"/>
          </a:p>
        </p:txBody>
      </p:sp>
    </p:spTree>
    <p:extLst>
      <p:ext uri="{BB962C8B-B14F-4D97-AF65-F5344CB8AC3E}">
        <p14:creationId xmlns:p14="http://schemas.microsoft.com/office/powerpoint/2010/main" val="3919523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2E08382-AE0C-4207-A9C2-32BCF87A7620}" type="datetimeFigureOut">
              <a:rPr lang="es-ES" smtClean="0"/>
              <a:t>14/10/19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0816AECB-F5B8-4F13-92E1-AC639F077734}" type="slidenum">
              <a:rPr lang="es-ES" smtClean="0"/>
              <a:t>‹Nº›</a:t>
            </a:fld>
            <a:endParaRPr lang="es-ES" dirty="0"/>
          </a:p>
        </p:txBody>
      </p:sp>
    </p:spTree>
    <p:extLst>
      <p:ext uri="{BB962C8B-B14F-4D97-AF65-F5344CB8AC3E}">
        <p14:creationId xmlns:p14="http://schemas.microsoft.com/office/powerpoint/2010/main" val="2369767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2E08382-AE0C-4207-A9C2-32BCF87A7620}" type="datetimeFigureOut">
              <a:rPr lang="es-ES" smtClean="0"/>
              <a:t>14/10/19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a:xfrm>
            <a:off x="10951856" y="5867131"/>
            <a:ext cx="551167" cy="365125"/>
          </a:xfrm>
        </p:spPr>
        <p:txBody>
          <a:bodyPr/>
          <a:lstStyle/>
          <a:p>
            <a:fld id="{0816AECB-F5B8-4F13-92E1-AC639F077734}" type="slidenum">
              <a:rPr lang="es-ES" smtClean="0"/>
              <a:t>‹Nº›</a:t>
            </a:fld>
            <a:endParaRPr lang="es-ES" dirty="0"/>
          </a:p>
        </p:txBody>
      </p:sp>
    </p:spTree>
    <p:extLst>
      <p:ext uri="{BB962C8B-B14F-4D97-AF65-F5344CB8AC3E}">
        <p14:creationId xmlns:p14="http://schemas.microsoft.com/office/powerpoint/2010/main" val="1397264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2E08382-AE0C-4207-A9C2-32BCF87A7620}" type="datetimeFigureOut">
              <a:rPr lang="es-ES" smtClean="0"/>
              <a:t>14/10/19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0816AECB-F5B8-4F13-92E1-AC639F077734}" type="slidenum">
              <a:rPr lang="es-ES" smtClean="0"/>
              <a:t>‹Nº›</a:t>
            </a:fld>
            <a:endParaRPr lang="es-ES" dirty="0"/>
          </a:p>
        </p:txBody>
      </p:sp>
    </p:spTree>
    <p:extLst>
      <p:ext uri="{BB962C8B-B14F-4D97-AF65-F5344CB8AC3E}">
        <p14:creationId xmlns:p14="http://schemas.microsoft.com/office/powerpoint/2010/main" val="962809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2E08382-AE0C-4207-A9C2-32BCF87A7620}" type="datetimeFigureOut">
              <a:rPr lang="es-ES" smtClean="0"/>
              <a:t>14/10/19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0816AECB-F5B8-4F13-92E1-AC639F077734}" type="slidenum">
              <a:rPr lang="es-ES" smtClean="0"/>
              <a:t>‹Nº›</a:t>
            </a:fld>
            <a:endParaRPr lang="es-ES" dirty="0"/>
          </a:p>
        </p:txBody>
      </p:sp>
    </p:spTree>
    <p:extLst>
      <p:ext uri="{BB962C8B-B14F-4D97-AF65-F5344CB8AC3E}">
        <p14:creationId xmlns:p14="http://schemas.microsoft.com/office/powerpoint/2010/main" val="3058652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2E08382-AE0C-4207-A9C2-32BCF87A7620}" type="datetimeFigureOut">
              <a:rPr lang="es-ES" smtClean="0"/>
              <a:t>14/10/19</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0816AECB-F5B8-4F13-92E1-AC639F077734}" type="slidenum">
              <a:rPr lang="es-ES" smtClean="0"/>
              <a:t>‹Nº›</a:t>
            </a:fld>
            <a:endParaRPr lang="es-ES" dirty="0"/>
          </a:p>
        </p:txBody>
      </p:sp>
    </p:spTree>
    <p:extLst>
      <p:ext uri="{BB962C8B-B14F-4D97-AF65-F5344CB8AC3E}">
        <p14:creationId xmlns:p14="http://schemas.microsoft.com/office/powerpoint/2010/main" val="3610346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2E08382-AE0C-4207-A9C2-32BCF87A7620}" type="datetimeFigureOut">
              <a:rPr lang="es-ES" smtClean="0"/>
              <a:t>14/10/19</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0816AECB-F5B8-4F13-92E1-AC639F077734}" type="slidenum">
              <a:rPr lang="es-ES" smtClean="0"/>
              <a:t>‹Nº›</a:t>
            </a:fld>
            <a:endParaRPr lang="es-ES" dirty="0"/>
          </a:p>
        </p:txBody>
      </p:sp>
    </p:spTree>
    <p:extLst>
      <p:ext uri="{BB962C8B-B14F-4D97-AF65-F5344CB8AC3E}">
        <p14:creationId xmlns:p14="http://schemas.microsoft.com/office/powerpoint/2010/main" val="286150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E08382-AE0C-4207-A9C2-32BCF87A7620}" type="datetimeFigureOut">
              <a:rPr lang="es-ES" smtClean="0"/>
              <a:t>14/10/19</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0816AECB-F5B8-4F13-92E1-AC639F077734}" type="slidenum">
              <a:rPr lang="es-ES" smtClean="0"/>
              <a:t>‹Nº›</a:t>
            </a:fld>
            <a:endParaRPr lang="es-ES" dirty="0"/>
          </a:p>
        </p:txBody>
      </p:sp>
    </p:spTree>
    <p:extLst>
      <p:ext uri="{BB962C8B-B14F-4D97-AF65-F5344CB8AC3E}">
        <p14:creationId xmlns:p14="http://schemas.microsoft.com/office/powerpoint/2010/main" val="881312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2E08382-AE0C-4207-A9C2-32BCF87A7620}" type="datetimeFigureOut">
              <a:rPr lang="es-ES" smtClean="0"/>
              <a:t>14/10/19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0816AECB-F5B8-4F13-92E1-AC639F077734}" type="slidenum">
              <a:rPr lang="es-ES" smtClean="0"/>
              <a:t>‹Nº›</a:t>
            </a:fld>
            <a:endParaRPr lang="es-ES" dirty="0"/>
          </a:p>
        </p:txBody>
      </p:sp>
    </p:spTree>
    <p:extLst>
      <p:ext uri="{BB962C8B-B14F-4D97-AF65-F5344CB8AC3E}">
        <p14:creationId xmlns:p14="http://schemas.microsoft.com/office/powerpoint/2010/main" val="1927466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2E08382-AE0C-4207-A9C2-32BCF87A7620}" type="datetimeFigureOut">
              <a:rPr lang="es-ES" smtClean="0"/>
              <a:t>14/10/19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0816AECB-F5B8-4F13-92E1-AC639F077734}" type="slidenum">
              <a:rPr lang="es-ES" smtClean="0"/>
              <a:t>‹Nº›</a:t>
            </a:fld>
            <a:endParaRPr lang="es-ES" dirty="0"/>
          </a:p>
        </p:txBody>
      </p:sp>
    </p:spTree>
    <p:extLst>
      <p:ext uri="{BB962C8B-B14F-4D97-AF65-F5344CB8AC3E}">
        <p14:creationId xmlns:p14="http://schemas.microsoft.com/office/powerpoint/2010/main" val="176142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2E08382-AE0C-4207-A9C2-32BCF87A7620}" type="datetimeFigureOut">
              <a:rPr lang="es-ES" smtClean="0"/>
              <a:t>14/10/19</a:t>
            </a:fld>
            <a:endParaRPr lang="es-E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E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816AECB-F5B8-4F13-92E1-AC639F077734}" type="slidenum">
              <a:rPr lang="es-ES" smtClean="0"/>
              <a:t>‹Nº›</a:t>
            </a:fld>
            <a:endParaRPr lang="es-ES" dirty="0"/>
          </a:p>
        </p:txBody>
      </p:sp>
    </p:spTree>
    <p:extLst>
      <p:ext uri="{BB962C8B-B14F-4D97-AF65-F5344CB8AC3E}">
        <p14:creationId xmlns:p14="http://schemas.microsoft.com/office/powerpoint/2010/main" val="21285543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Patrón de diseño</a:t>
            </a:r>
            <a:r>
              <a:rPr lang="en-US" dirty="0" smtClean="0"/>
              <a:t>: </a:t>
            </a:r>
            <a:r>
              <a:rPr lang="es-ES" dirty="0" smtClean="0"/>
              <a:t>Estado</a:t>
            </a:r>
            <a:endParaRPr lang="es-ES" dirty="0"/>
          </a:p>
        </p:txBody>
      </p:sp>
      <p:sp>
        <p:nvSpPr>
          <p:cNvPr id="3" name="Subtítulo 2"/>
          <p:cNvSpPr>
            <a:spLocks noGrp="1"/>
          </p:cNvSpPr>
          <p:nvPr>
            <p:ph type="subTitle" idx="1"/>
          </p:nvPr>
        </p:nvSpPr>
        <p:spPr/>
        <p:txBody>
          <a:bodyPr/>
          <a:lstStyle/>
          <a:p>
            <a:r>
              <a:rPr lang="en-US" dirty="0" smtClean="0"/>
              <a:t>Alumna: Isabel Priscila Gonzales Perez</a:t>
            </a:r>
          </a:p>
          <a:p>
            <a:r>
              <a:rPr lang="es-ES_tradnl" dirty="0" smtClean="0"/>
              <a:t>Materia</a:t>
            </a:r>
            <a:r>
              <a:rPr lang="en-US" dirty="0" smtClean="0"/>
              <a:t>: </a:t>
            </a:r>
            <a:r>
              <a:rPr lang="es-ES_tradnl" dirty="0" smtClean="0"/>
              <a:t>Arquitectura</a:t>
            </a:r>
            <a:r>
              <a:rPr lang="en-US" dirty="0" smtClean="0"/>
              <a:t> del Software</a:t>
            </a:r>
          </a:p>
        </p:txBody>
      </p:sp>
    </p:spTree>
    <p:extLst>
      <p:ext uri="{BB962C8B-B14F-4D97-AF65-F5344CB8AC3E}">
        <p14:creationId xmlns:p14="http://schemas.microsoft.com/office/powerpoint/2010/main" val="3389456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Descripción</a:t>
            </a:r>
            <a:endParaRPr lang="es-ES" dirty="0"/>
          </a:p>
        </p:txBody>
      </p:sp>
      <p:sp>
        <p:nvSpPr>
          <p:cNvPr id="3" name="Marcador de contenido 2"/>
          <p:cNvSpPr>
            <a:spLocks noGrp="1"/>
          </p:cNvSpPr>
          <p:nvPr>
            <p:ph idx="1"/>
          </p:nvPr>
        </p:nvSpPr>
        <p:spPr/>
        <p:txBody>
          <a:bodyPr/>
          <a:lstStyle/>
          <a:p>
            <a:r>
              <a:rPr lang="es-ES" dirty="0"/>
              <a:t>Permite que un objeto modifique su comportamiento cada vez que cambie su estado interno. Busca que un objeto pueda reaccionar según su estado interno. Si bien muchas veces esto se puede solucionar con un </a:t>
            </a:r>
            <a:r>
              <a:rPr lang="es-ES" dirty="0" err="1"/>
              <a:t>boolean</a:t>
            </a:r>
            <a:r>
              <a:rPr lang="es-ES" dirty="0"/>
              <a:t> o utilizando constantes, esto suele terminar con una gran cantidad de </a:t>
            </a:r>
            <a:r>
              <a:rPr lang="es-ES" dirty="0" err="1"/>
              <a:t>if-else</a:t>
            </a:r>
            <a:r>
              <a:rPr lang="es-ES" dirty="0"/>
              <a:t>, código ilegible y dificultad en el mantenimiento. La intención del </a:t>
            </a:r>
            <a:r>
              <a:rPr lang="es-ES" dirty="0" smtClean="0"/>
              <a:t>patrón estado </a:t>
            </a:r>
            <a:r>
              <a:rPr lang="es-ES" dirty="0"/>
              <a:t>es desacoplar el estado de la clase en cuestión.</a:t>
            </a:r>
          </a:p>
        </p:txBody>
      </p:sp>
    </p:spTree>
    <p:extLst>
      <p:ext uri="{BB962C8B-B14F-4D97-AF65-F5344CB8AC3E}">
        <p14:creationId xmlns:p14="http://schemas.microsoft.com/office/powerpoint/2010/main" val="1553428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Clasificación</a:t>
            </a:r>
            <a:r>
              <a:rPr lang="en-US" dirty="0" smtClean="0"/>
              <a:t> del patron</a:t>
            </a:r>
            <a:endParaRPr lang="es-ES" dirty="0"/>
          </a:p>
        </p:txBody>
      </p:sp>
      <p:sp>
        <p:nvSpPr>
          <p:cNvPr id="3" name="Marcador de contenido 2"/>
          <p:cNvSpPr>
            <a:spLocks noGrp="1"/>
          </p:cNvSpPr>
          <p:nvPr>
            <p:ph idx="1"/>
          </p:nvPr>
        </p:nvSpPr>
        <p:spPr/>
        <p:txBody>
          <a:bodyPr/>
          <a:lstStyle/>
          <a:p>
            <a:r>
              <a:rPr lang="es-ES" dirty="0" smtClean="0"/>
              <a:t>El patrón estado es un patrón </a:t>
            </a:r>
            <a:r>
              <a:rPr lang="es-ES" b="1" dirty="0" smtClean="0"/>
              <a:t>de comportamiento</a:t>
            </a:r>
            <a:endParaRPr lang="es-ES" b="1" dirty="0"/>
          </a:p>
        </p:txBody>
      </p:sp>
    </p:spTree>
    <p:extLst>
      <p:ext uri="{BB962C8B-B14F-4D97-AF65-F5344CB8AC3E}">
        <p14:creationId xmlns:p14="http://schemas.microsoft.com/office/powerpoint/2010/main" val="1557030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noProof="1" smtClean="0"/>
              <a:t>Diagrama generico</a:t>
            </a:r>
            <a:endParaRPr lang="es-ES" noProof="1"/>
          </a:p>
        </p:txBody>
      </p:sp>
      <p:pic>
        <p:nvPicPr>
          <p:cNvPr id="4" name="picture" title="Diagrama UML del patrón de diseño State"/>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703472" y="2530832"/>
            <a:ext cx="7580390" cy="2891174"/>
          </a:xfrm>
          <a:prstGeom prst="rect">
            <a:avLst/>
          </a:prstGeom>
        </p:spPr>
      </p:pic>
    </p:spTree>
    <p:extLst>
      <p:ext uri="{BB962C8B-B14F-4D97-AF65-F5344CB8AC3E}">
        <p14:creationId xmlns:p14="http://schemas.microsoft.com/office/powerpoint/2010/main" val="3148589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Problema</a:t>
            </a:r>
            <a:endParaRPr lang="es-ES" dirty="0"/>
          </a:p>
        </p:txBody>
      </p:sp>
      <p:sp>
        <p:nvSpPr>
          <p:cNvPr id="3" name="Marcador de contenido 2"/>
          <p:cNvSpPr>
            <a:spLocks noGrp="1"/>
          </p:cNvSpPr>
          <p:nvPr>
            <p:ph idx="1"/>
          </p:nvPr>
        </p:nvSpPr>
        <p:spPr/>
        <p:txBody>
          <a:bodyPr/>
          <a:lstStyle/>
          <a:p>
            <a:r>
              <a:rPr lang="es-ES" dirty="0" smtClean="0"/>
              <a:t>Un estudiante se inscribe a un curso, el cual tiene los niveles: básico, intermedio y avanzado. Si el estudiante concluye el nivel básico puede avanzar al nivel intermedio y cuando concluya ese nivel, puede seguir con el nivel avanzado. Si un estudiante se encuentra en el nivel intermedio puede volver al nivel básico o seguir al avanzado. Cuando un estudiante se encuentre en el nivel avanzado, puede volver al intermedio pero ya no al básico.</a:t>
            </a:r>
            <a:endParaRPr lang="es-ES" dirty="0"/>
          </a:p>
        </p:txBody>
      </p:sp>
    </p:spTree>
    <p:extLst>
      <p:ext uri="{BB962C8B-B14F-4D97-AF65-F5344CB8AC3E}">
        <p14:creationId xmlns:p14="http://schemas.microsoft.com/office/powerpoint/2010/main" val="1337077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Grafo de estados</a:t>
            </a:r>
            <a:endParaRPr lang="es-ES" dirty="0"/>
          </a:p>
        </p:txBody>
      </p:sp>
      <p:sp>
        <p:nvSpPr>
          <p:cNvPr id="9" name="Elipse 8"/>
          <p:cNvSpPr/>
          <p:nvPr/>
        </p:nvSpPr>
        <p:spPr>
          <a:xfrm>
            <a:off x="5657613" y="2155063"/>
            <a:ext cx="1758472" cy="169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Básico</a:t>
            </a:r>
            <a:endParaRPr lang="es-ES" dirty="0"/>
          </a:p>
        </p:txBody>
      </p:sp>
      <p:sp>
        <p:nvSpPr>
          <p:cNvPr id="10" name="Elipse 9"/>
          <p:cNvSpPr/>
          <p:nvPr/>
        </p:nvSpPr>
        <p:spPr>
          <a:xfrm>
            <a:off x="7416085" y="4082603"/>
            <a:ext cx="1689278" cy="17257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Avanzado</a:t>
            </a:r>
            <a:endParaRPr lang="es-ES" dirty="0"/>
          </a:p>
        </p:txBody>
      </p:sp>
      <p:sp>
        <p:nvSpPr>
          <p:cNvPr id="11" name="Elipse 10"/>
          <p:cNvSpPr/>
          <p:nvPr/>
        </p:nvSpPr>
        <p:spPr>
          <a:xfrm>
            <a:off x="3863662" y="4082603"/>
            <a:ext cx="1777284" cy="17257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Intermedio</a:t>
            </a:r>
            <a:endParaRPr lang="es-ES" dirty="0"/>
          </a:p>
        </p:txBody>
      </p:sp>
      <p:cxnSp>
        <p:nvCxnSpPr>
          <p:cNvPr id="15" name="Conector recto de flecha 14"/>
          <p:cNvCxnSpPr/>
          <p:nvPr/>
        </p:nvCxnSpPr>
        <p:spPr>
          <a:xfrm flipH="1">
            <a:off x="5151548" y="3296991"/>
            <a:ext cx="489398" cy="7856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Conector recto de flecha 16"/>
          <p:cNvCxnSpPr/>
          <p:nvPr/>
        </p:nvCxnSpPr>
        <p:spPr>
          <a:xfrm>
            <a:off x="5756856" y="5100034"/>
            <a:ext cx="1519707" cy="128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Conector recto de flecha 18"/>
          <p:cNvCxnSpPr/>
          <p:nvPr/>
        </p:nvCxnSpPr>
        <p:spPr>
          <a:xfrm flipH="1" flipV="1">
            <a:off x="5768662" y="4790941"/>
            <a:ext cx="1507901" cy="386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Conector recto de flecha 20"/>
          <p:cNvCxnSpPr/>
          <p:nvPr/>
        </p:nvCxnSpPr>
        <p:spPr>
          <a:xfrm flipV="1">
            <a:off x="5396247" y="3687651"/>
            <a:ext cx="360609" cy="5108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609284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30503" y="132008"/>
            <a:ext cx="10018713" cy="1752599"/>
          </a:xfrm>
        </p:spPr>
        <p:txBody>
          <a:bodyPr/>
          <a:lstStyle/>
          <a:p>
            <a:r>
              <a:rPr lang="es-ES" dirty="0" smtClean="0"/>
              <a:t>Diagrama del problema</a:t>
            </a:r>
            <a:endParaRPr lang="es-ES" dirty="0"/>
          </a:p>
        </p:txBody>
      </p:sp>
      <p:pic>
        <p:nvPicPr>
          <p:cNvPr id="4" name="Marcador de contenido 3"/>
          <p:cNvPicPr>
            <a:picLocks noGrp="1" noChangeAspect="1"/>
          </p:cNvPicPr>
          <p:nvPr>
            <p:ph idx="1"/>
          </p:nvPr>
        </p:nvPicPr>
        <p:blipFill>
          <a:blip r:embed="rId2"/>
          <a:stretch>
            <a:fillRect/>
          </a:stretch>
        </p:blipFill>
        <p:spPr>
          <a:xfrm>
            <a:off x="1935224" y="1442434"/>
            <a:ext cx="9009270" cy="5415566"/>
          </a:xfrm>
          <a:prstGeom prst="rect">
            <a:avLst/>
          </a:prstGeom>
        </p:spPr>
      </p:pic>
    </p:spTree>
    <p:extLst>
      <p:ext uri="{BB962C8B-B14F-4D97-AF65-F5344CB8AC3E}">
        <p14:creationId xmlns:p14="http://schemas.microsoft.com/office/powerpoint/2010/main" val="9549781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159</TotalTime>
  <Words>198</Words>
  <Application>Microsoft Office PowerPoint</Application>
  <PresentationFormat>Panorámica</PresentationFormat>
  <Paragraphs>15</Paragraphs>
  <Slides>7</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7</vt:i4>
      </vt:variant>
    </vt:vector>
  </HeadingPairs>
  <TitlesOfParts>
    <vt:vector size="10" baseType="lpstr">
      <vt:lpstr>Arial</vt:lpstr>
      <vt:lpstr>Corbel</vt:lpstr>
      <vt:lpstr>Parallax</vt:lpstr>
      <vt:lpstr>Patrón de diseño: Estado</vt:lpstr>
      <vt:lpstr>Descripción</vt:lpstr>
      <vt:lpstr>Clasificación del patron</vt:lpstr>
      <vt:lpstr>Diagrama generico</vt:lpstr>
      <vt:lpstr>Problema</vt:lpstr>
      <vt:lpstr>Grafo de estados</vt:lpstr>
      <vt:lpstr>Diagrama del problema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Patron</dc:title>
  <dc:creator>Priscila</dc:creator>
  <cp:lastModifiedBy>Priscila</cp:lastModifiedBy>
  <cp:revision>8</cp:revision>
  <dcterms:created xsi:type="dcterms:W3CDTF">2019-10-13T18:36:11Z</dcterms:created>
  <dcterms:modified xsi:type="dcterms:W3CDTF">2019-10-15T04:11:27Z</dcterms:modified>
</cp:coreProperties>
</file>