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49469-1394-4F4E-9529-C1BA559E91BC}"/>
              </a:ext>
            </a:extLst>
          </p:cNvPr>
          <p:cNvSpPr>
            <a:spLocks noGrp="1"/>
          </p:cNvSpPr>
          <p:nvPr>
            <p:ph type="ctrTitle"/>
          </p:nvPr>
        </p:nvSpPr>
        <p:spPr/>
        <p:txBody>
          <a:bodyPr/>
          <a:lstStyle/>
          <a:p>
            <a:r>
              <a:rPr lang="es-ES" dirty="0" err="1"/>
              <a:t>Patron</a:t>
            </a:r>
            <a:r>
              <a:rPr lang="es-ES" dirty="0"/>
              <a:t> </a:t>
            </a:r>
            <a:r>
              <a:rPr lang="es-ES" dirty="0" err="1"/>
              <a:t>strategy</a:t>
            </a:r>
            <a:endParaRPr lang="es-ES" dirty="0"/>
          </a:p>
        </p:txBody>
      </p:sp>
      <p:sp>
        <p:nvSpPr>
          <p:cNvPr id="3" name="Subtítulo 2">
            <a:extLst>
              <a:ext uri="{FF2B5EF4-FFF2-40B4-BE49-F238E27FC236}">
                <a16:creationId xmlns:a16="http://schemas.microsoft.com/office/drawing/2014/main" id="{D2A854CF-5BD4-4F31-AEC2-871B9D511AD8}"/>
              </a:ext>
            </a:extLst>
          </p:cNvPr>
          <p:cNvSpPr>
            <a:spLocks noGrp="1"/>
          </p:cNvSpPr>
          <p:nvPr>
            <p:ph type="subTitle" idx="1"/>
          </p:nvPr>
        </p:nvSpPr>
        <p:spPr/>
        <p:txBody>
          <a:bodyPr/>
          <a:lstStyle/>
          <a:p>
            <a:r>
              <a:rPr lang="es-ES" dirty="0"/>
              <a:t>Patrones de diseño</a:t>
            </a:r>
          </a:p>
        </p:txBody>
      </p:sp>
    </p:spTree>
    <p:extLst>
      <p:ext uri="{BB962C8B-B14F-4D97-AF65-F5344CB8AC3E}">
        <p14:creationId xmlns:p14="http://schemas.microsoft.com/office/powerpoint/2010/main" val="175257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64516-BC89-4403-88E7-56C83FDD5FFA}"/>
              </a:ext>
            </a:extLst>
          </p:cNvPr>
          <p:cNvSpPr>
            <a:spLocks noGrp="1"/>
          </p:cNvSpPr>
          <p:nvPr>
            <p:ph type="title"/>
          </p:nvPr>
        </p:nvSpPr>
        <p:spPr/>
        <p:txBody>
          <a:bodyPr/>
          <a:lstStyle/>
          <a:p>
            <a:pPr algn="ctr"/>
            <a:r>
              <a:rPr lang="es-ES" dirty="0" err="1"/>
              <a:t>Definicion</a:t>
            </a:r>
            <a:endParaRPr lang="es-ES" dirty="0"/>
          </a:p>
        </p:txBody>
      </p:sp>
      <p:sp>
        <p:nvSpPr>
          <p:cNvPr id="3" name="Marcador de contenido 2">
            <a:extLst>
              <a:ext uri="{FF2B5EF4-FFF2-40B4-BE49-F238E27FC236}">
                <a16:creationId xmlns:a16="http://schemas.microsoft.com/office/drawing/2014/main" id="{171CAE79-2205-4BA2-8F65-141045C91B55}"/>
              </a:ext>
            </a:extLst>
          </p:cNvPr>
          <p:cNvSpPr>
            <a:spLocks noGrp="1"/>
          </p:cNvSpPr>
          <p:nvPr>
            <p:ph idx="1"/>
          </p:nvPr>
        </p:nvSpPr>
        <p:spPr/>
        <p:txBody>
          <a:bodyPr/>
          <a:lstStyle/>
          <a:p>
            <a:r>
              <a:rPr lang="es-ES" dirty="0"/>
              <a:t>El patrón de diseño </a:t>
            </a:r>
            <a:r>
              <a:rPr lang="es-ES" dirty="0" err="1"/>
              <a:t>strategy</a:t>
            </a:r>
            <a:r>
              <a:rPr lang="es-ES" dirty="0"/>
              <a:t> permite establecer en tiempo de ejecución el rol de comportamiento de una clase. </a:t>
            </a:r>
            <a:r>
              <a:rPr lang="es-ES" dirty="0" err="1"/>
              <a:t>Stretagy</a:t>
            </a:r>
            <a:r>
              <a:rPr lang="es-ES" dirty="0"/>
              <a:t> se basa en el polimorfismo para implementar una serie de comportamientos que podrán ser intercambiados durante la ejecución del programa, logrando con esto que un objeto se pueda comportar de forma distinta según la estrategia establecida. </a:t>
            </a:r>
          </a:p>
          <a:p>
            <a:endParaRPr lang="es-ES" dirty="0"/>
          </a:p>
        </p:txBody>
      </p:sp>
    </p:spTree>
    <p:extLst>
      <p:ext uri="{BB962C8B-B14F-4D97-AF65-F5344CB8AC3E}">
        <p14:creationId xmlns:p14="http://schemas.microsoft.com/office/powerpoint/2010/main" val="275119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963D6-297A-4191-A420-9C18DE640DFE}"/>
              </a:ext>
            </a:extLst>
          </p:cNvPr>
          <p:cNvSpPr>
            <a:spLocks noGrp="1"/>
          </p:cNvSpPr>
          <p:nvPr>
            <p:ph type="title"/>
          </p:nvPr>
        </p:nvSpPr>
        <p:spPr/>
        <p:txBody>
          <a:bodyPr/>
          <a:lstStyle/>
          <a:p>
            <a:pPr algn="ctr"/>
            <a:r>
              <a:rPr lang="es-ES" dirty="0" err="1"/>
              <a:t>proposito</a:t>
            </a:r>
            <a:endParaRPr lang="es-ES" dirty="0"/>
          </a:p>
        </p:txBody>
      </p:sp>
      <p:sp>
        <p:nvSpPr>
          <p:cNvPr id="3" name="Marcador de contenido 2">
            <a:extLst>
              <a:ext uri="{FF2B5EF4-FFF2-40B4-BE49-F238E27FC236}">
                <a16:creationId xmlns:a16="http://schemas.microsoft.com/office/drawing/2014/main" id="{63A31FDB-7F23-4C87-8D6D-6201C877149A}"/>
              </a:ext>
            </a:extLst>
          </p:cNvPr>
          <p:cNvSpPr>
            <a:spLocks noGrp="1"/>
          </p:cNvSpPr>
          <p:nvPr>
            <p:ph idx="1"/>
          </p:nvPr>
        </p:nvSpPr>
        <p:spPr/>
        <p:txBody>
          <a:bodyPr/>
          <a:lstStyle/>
          <a:p>
            <a:r>
              <a:rPr lang="es-ES" dirty="0"/>
              <a:t>Define un conjunto de algoritmos, </a:t>
            </a:r>
          </a:p>
          <a:p>
            <a:r>
              <a:rPr lang="es-ES" dirty="0"/>
              <a:t>encapsula cada uno de ellos y los hace intercambiables. </a:t>
            </a:r>
          </a:p>
          <a:p>
            <a:r>
              <a:rPr lang="es-ES" dirty="0"/>
              <a:t>Permite que un algoritmo varié independientemente de los clientes que lo usan. </a:t>
            </a:r>
          </a:p>
          <a:p>
            <a:endParaRPr lang="es-ES" dirty="0"/>
          </a:p>
        </p:txBody>
      </p:sp>
    </p:spTree>
    <p:extLst>
      <p:ext uri="{BB962C8B-B14F-4D97-AF65-F5344CB8AC3E}">
        <p14:creationId xmlns:p14="http://schemas.microsoft.com/office/powerpoint/2010/main" val="167276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6A760-9F74-4A18-88B3-8A992D5F0F97}"/>
              </a:ext>
            </a:extLst>
          </p:cNvPr>
          <p:cNvSpPr>
            <a:spLocks noGrp="1"/>
          </p:cNvSpPr>
          <p:nvPr>
            <p:ph type="title"/>
          </p:nvPr>
        </p:nvSpPr>
        <p:spPr/>
        <p:txBody>
          <a:bodyPr/>
          <a:lstStyle/>
          <a:p>
            <a:pPr algn="ctr"/>
            <a:r>
              <a:rPr lang="es-ES" dirty="0"/>
              <a:t>Aplicabilidad</a:t>
            </a:r>
          </a:p>
        </p:txBody>
      </p:sp>
      <p:sp>
        <p:nvSpPr>
          <p:cNvPr id="3" name="Marcador de contenido 2">
            <a:extLst>
              <a:ext uri="{FF2B5EF4-FFF2-40B4-BE49-F238E27FC236}">
                <a16:creationId xmlns:a16="http://schemas.microsoft.com/office/drawing/2014/main" id="{0B73009E-3851-4911-B63C-99156BC26EB9}"/>
              </a:ext>
            </a:extLst>
          </p:cNvPr>
          <p:cNvSpPr>
            <a:spLocks noGrp="1"/>
          </p:cNvSpPr>
          <p:nvPr>
            <p:ph idx="1"/>
          </p:nvPr>
        </p:nvSpPr>
        <p:spPr/>
        <p:txBody>
          <a:bodyPr/>
          <a:lstStyle/>
          <a:p>
            <a:r>
              <a:rPr lang="es-ES" dirty="0"/>
              <a:t>El patrón Estrategia se usa cuando: </a:t>
            </a:r>
          </a:p>
          <a:p>
            <a:pPr lvl="1" fontAlgn="base"/>
            <a:r>
              <a:rPr lang="es-ES" dirty="0"/>
              <a:t>Varias clases difieren en el comportamiento de una o dos responsabilidades. </a:t>
            </a:r>
          </a:p>
          <a:p>
            <a:pPr lvl="1" fontAlgn="base"/>
            <a:r>
              <a:rPr lang="es-ES" dirty="0"/>
              <a:t>Es necesario implementar diversas variantes de un mismo algoritmo y seleccionar una variante concreta en tiempo de ejecución. </a:t>
            </a:r>
          </a:p>
          <a:p>
            <a:pPr lvl="1" fontAlgn="base"/>
            <a:r>
              <a:rPr lang="es-ES" dirty="0"/>
              <a:t>Una clase define muchos comportamientos y eso se traduce en un montón de condicionales en sus métodos. </a:t>
            </a:r>
          </a:p>
          <a:p>
            <a:endParaRPr lang="es-ES" dirty="0"/>
          </a:p>
        </p:txBody>
      </p:sp>
    </p:spTree>
    <p:extLst>
      <p:ext uri="{BB962C8B-B14F-4D97-AF65-F5344CB8AC3E}">
        <p14:creationId xmlns:p14="http://schemas.microsoft.com/office/powerpoint/2010/main" val="116604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85D54-2955-40A0-8049-9C8E54B5F36C}"/>
              </a:ext>
            </a:extLst>
          </p:cNvPr>
          <p:cNvSpPr>
            <a:spLocks noGrp="1"/>
          </p:cNvSpPr>
          <p:nvPr>
            <p:ph type="title"/>
          </p:nvPr>
        </p:nvSpPr>
        <p:spPr/>
        <p:txBody>
          <a:bodyPr/>
          <a:lstStyle/>
          <a:p>
            <a:pPr algn="ctr"/>
            <a:r>
              <a:rPr lang="es-ES" dirty="0"/>
              <a:t>Diagrama Genérico</a:t>
            </a:r>
          </a:p>
        </p:txBody>
      </p:sp>
      <p:pic>
        <p:nvPicPr>
          <p:cNvPr id="4" name="Marcador de contenido 3">
            <a:extLst>
              <a:ext uri="{FF2B5EF4-FFF2-40B4-BE49-F238E27FC236}">
                <a16:creationId xmlns:a16="http://schemas.microsoft.com/office/drawing/2014/main" id="{632C554B-637F-40FE-96E1-4CDFE14337B1}"/>
              </a:ext>
            </a:extLst>
          </p:cNvPr>
          <p:cNvPicPr>
            <a:picLocks noGrp="1" noChangeAspect="1"/>
          </p:cNvPicPr>
          <p:nvPr>
            <p:ph idx="1"/>
          </p:nvPr>
        </p:nvPicPr>
        <p:blipFill>
          <a:blip r:embed="rId2"/>
          <a:stretch>
            <a:fillRect/>
          </a:stretch>
        </p:blipFill>
        <p:spPr>
          <a:xfrm>
            <a:off x="1451579" y="2011798"/>
            <a:ext cx="9603275" cy="3598169"/>
          </a:xfrm>
          <a:prstGeom prst="rect">
            <a:avLst/>
          </a:prstGeom>
        </p:spPr>
      </p:pic>
    </p:spTree>
    <p:extLst>
      <p:ext uri="{BB962C8B-B14F-4D97-AF65-F5344CB8AC3E}">
        <p14:creationId xmlns:p14="http://schemas.microsoft.com/office/powerpoint/2010/main" val="230207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6E028-CD40-4B33-A636-CA9A63FA0344}"/>
              </a:ext>
            </a:extLst>
          </p:cNvPr>
          <p:cNvSpPr>
            <a:spLocks noGrp="1"/>
          </p:cNvSpPr>
          <p:nvPr>
            <p:ph type="title"/>
          </p:nvPr>
        </p:nvSpPr>
        <p:spPr/>
        <p:txBody>
          <a:bodyPr/>
          <a:lstStyle/>
          <a:p>
            <a:pPr algn="ctr"/>
            <a:r>
              <a:rPr lang="es-ES" dirty="0"/>
              <a:t>Ventajas y desventajas</a:t>
            </a:r>
          </a:p>
        </p:txBody>
      </p:sp>
      <p:sp>
        <p:nvSpPr>
          <p:cNvPr id="3" name="Marcador de contenido 2">
            <a:extLst>
              <a:ext uri="{FF2B5EF4-FFF2-40B4-BE49-F238E27FC236}">
                <a16:creationId xmlns:a16="http://schemas.microsoft.com/office/drawing/2014/main" id="{6ADBD84F-1C18-40D2-B7C9-E7EDBF0649F3}"/>
              </a:ext>
            </a:extLst>
          </p:cNvPr>
          <p:cNvSpPr>
            <a:spLocks noGrp="1"/>
          </p:cNvSpPr>
          <p:nvPr>
            <p:ph idx="1"/>
          </p:nvPr>
        </p:nvSpPr>
        <p:spPr/>
        <p:txBody>
          <a:bodyPr/>
          <a:lstStyle/>
          <a:p>
            <a:pPr lvl="0" fontAlgn="base"/>
            <a:r>
              <a:rPr lang="es-ES" dirty="0"/>
              <a:t>Factoriza aspectos comunes de una familia de algoritmos y utilizarlos en las clases base de la jerarquía. </a:t>
            </a:r>
          </a:p>
          <a:p>
            <a:pPr lvl="0" fontAlgn="base"/>
            <a:r>
              <a:rPr lang="es-ES" dirty="0"/>
              <a:t>Aumenta cohesión del cliente. </a:t>
            </a:r>
          </a:p>
          <a:p>
            <a:pPr lvl="0" fontAlgn="base"/>
            <a:r>
              <a:rPr lang="es-ES" dirty="0"/>
              <a:t>Sistematiza el uso de implementaciones alternativas. </a:t>
            </a:r>
          </a:p>
          <a:p>
            <a:pPr lvl="0" fontAlgn="base"/>
            <a:r>
              <a:rPr lang="es-ES" dirty="0"/>
              <a:t>El cliente es el responsable de crear estrategias, por tanto, debe comprender las posibilidades que ofrecen, esto es, debe ser relevante para el contexto del cliente. </a:t>
            </a:r>
          </a:p>
          <a:p>
            <a:pPr lvl="0" fontAlgn="base"/>
            <a:r>
              <a:rPr lang="es-ES" dirty="0"/>
              <a:t>Menor eficiencia, Aumenta el número de objetos creados. </a:t>
            </a:r>
          </a:p>
          <a:p>
            <a:endParaRPr lang="es-ES" dirty="0"/>
          </a:p>
        </p:txBody>
      </p:sp>
    </p:spTree>
    <p:extLst>
      <p:ext uri="{BB962C8B-B14F-4D97-AF65-F5344CB8AC3E}">
        <p14:creationId xmlns:p14="http://schemas.microsoft.com/office/powerpoint/2010/main" val="397275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6E573-5614-4CA4-ADE0-00F656EA686D}"/>
              </a:ext>
            </a:extLst>
          </p:cNvPr>
          <p:cNvSpPr>
            <a:spLocks noGrp="1"/>
          </p:cNvSpPr>
          <p:nvPr>
            <p:ph type="title"/>
          </p:nvPr>
        </p:nvSpPr>
        <p:spPr/>
        <p:txBody>
          <a:bodyPr/>
          <a:lstStyle/>
          <a:p>
            <a:r>
              <a:rPr lang="es-ES" dirty="0"/>
              <a:t>Caso estudio</a:t>
            </a:r>
          </a:p>
        </p:txBody>
      </p:sp>
      <p:sp>
        <p:nvSpPr>
          <p:cNvPr id="3" name="Marcador de contenido 2">
            <a:extLst>
              <a:ext uri="{FF2B5EF4-FFF2-40B4-BE49-F238E27FC236}">
                <a16:creationId xmlns:a16="http://schemas.microsoft.com/office/drawing/2014/main" id="{7ADFADF6-9BEB-4620-8444-07109D5D0CFB}"/>
              </a:ext>
            </a:extLst>
          </p:cNvPr>
          <p:cNvSpPr>
            <a:spLocks noGrp="1"/>
          </p:cNvSpPr>
          <p:nvPr>
            <p:ph idx="1"/>
          </p:nvPr>
        </p:nvSpPr>
        <p:spPr/>
        <p:txBody>
          <a:bodyPr/>
          <a:lstStyle/>
          <a:p>
            <a:r>
              <a:rPr lang="es-ES" dirty="0"/>
              <a:t>Mediante la implementación del patrón de diseño </a:t>
            </a:r>
            <a:r>
              <a:rPr lang="es-ES" dirty="0" err="1"/>
              <a:t>Strategy</a:t>
            </a:r>
            <a:r>
              <a:rPr lang="es-ES" dirty="0"/>
              <a:t> desarrollar una aplicación que permita realizar operaciones aritméticas básicas (Sumar, Restar, Multiplicar y Dividir). </a:t>
            </a:r>
          </a:p>
          <a:p>
            <a:r>
              <a:rPr lang="es-ES" dirty="0"/>
              <a:t>El usuario podrá realizar cualquier operación básica como en cualquier calculadora. </a:t>
            </a:r>
          </a:p>
          <a:p>
            <a:endParaRPr lang="es-ES" dirty="0"/>
          </a:p>
        </p:txBody>
      </p:sp>
    </p:spTree>
    <p:extLst>
      <p:ext uri="{BB962C8B-B14F-4D97-AF65-F5344CB8AC3E}">
        <p14:creationId xmlns:p14="http://schemas.microsoft.com/office/powerpoint/2010/main" val="400745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A3A4E-C47B-4F99-85A2-F73921DADA06}"/>
              </a:ext>
            </a:extLst>
          </p:cNvPr>
          <p:cNvSpPr>
            <a:spLocks noGrp="1"/>
          </p:cNvSpPr>
          <p:nvPr>
            <p:ph type="title"/>
          </p:nvPr>
        </p:nvSpPr>
        <p:spPr>
          <a:xfrm>
            <a:off x="2501903" y="2682746"/>
            <a:ext cx="9603275" cy="1049235"/>
          </a:xfrm>
        </p:spPr>
        <p:txBody>
          <a:bodyPr/>
          <a:lstStyle/>
          <a:p>
            <a:r>
              <a:rPr lang="es-ES" dirty="0"/>
              <a:t>Diagrama de clases</a:t>
            </a:r>
          </a:p>
        </p:txBody>
      </p:sp>
    </p:spTree>
    <p:extLst>
      <p:ext uri="{BB962C8B-B14F-4D97-AF65-F5344CB8AC3E}">
        <p14:creationId xmlns:p14="http://schemas.microsoft.com/office/powerpoint/2010/main" val="302834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DBFE0D4-1C45-44B9-96BA-AADFE3E910DD}"/>
              </a:ext>
            </a:extLst>
          </p:cNvPr>
          <p:cNvPicPr>
            <a:picLocks noChangeAspect="1"/>
          </p:cNvPicPr>
          <p:nvPr/>
        </p:nvPicPr>
        <p:blipFill>
          <a:blip r:embed="rId2"/>
          <a:stretch>
            <a:fillRect/>
          </a:stretch>
        </p:blipFill>
        <p:spPr>
          <a:xfrm>
            <a:off x="0" y="98474"/>
            <a:ext cx="12013811" cy="6759525"/>
          </a:xfrm>
          <a:prstGeom prst="rect">
            <a:avLst/>
          </a:prstGeom>
        </p:spPr>
      </p:pic>
    </p:spTree>
    <p:extLst>
      <p:ext uri="{BB962C8B-B14F-4D97-AF65-F5344CB8AC3E}">
        <p14:creationId xmlns:p14="http://schemas.microsoft.com/office/powerpoint/2010/main" val="3921189123"/>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29</TotalTime>
  <Words>270</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Gill Sans MT</vt:lpstr>
      <vt:lpstr>Galería</vt:lpstr>
      <vt:lpstr>Patron strategy</vt:lpstr>
      <vt:lpstr>Definicion</vt:lpstr>
      <vt:lpstr>proposito</vt:lpstr>
      <vt:lpstr>Aplicabilidad</vt:lpstr>
      <vt:lpstr>Diagrama Genérico</vt:lpstr>
      <vt:lpstr>Ventajas y desventajas</vt:lpstr>
      <vt:lpstr>Caso estudio</vt:lpstr>
      <vt:lpstr>Diagrama de clases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strategy</dc:title>
  <dc:creator>Stalin M</dc:creator>
  <cp:lastModifiedBy>Stalin M</cp:lastModifiedBy>
  <cp:revision>4</cp:revision>
  <dcterms:created xsi:type="dcterms:W3CDTF">2019-10-16T09:07:37Z</dcterms:created>
  <dcterms:modified xsi:type="dcterms:W3CDTF">2019-10-16T09:36:37Z</dcterms:modified>
</cp:coreProperties>
</file>