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69" d="100"/>
          <a:sy n="69" d="100"/>
        </p:scale>
        <p:origin x="90"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12/1/2019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12/1/2019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12/1/2019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1803405"/>
            <a:ext cx="9906000" cy="587098"/>
          </a:xfrm>
        </p:spPr>
        <p:txBody>
          <a:bodyPr>
            <a:normAutofit/>
          </a:bodyPr>
          <a:lstStyle/>
          <a:p>
            <a:r>
              <a:rPr lang="es-ES" sz="3600" dirty="0" smtClean="0"/>
              <a:t>Patrón de diseño estrategia (</a:t>
            </a:r>
            <a:r>
              <a:rPr lang="es-ES" sz="3600" dirty="0" err="1" smtClean="0"/>
              <a:t>strategy</a:t>
            </a:r>
            <a:r>
              <a:rPr lang="es-ES" sz="3600" dirty="0" smtClean="0"/>
              <a:t>)</a:t>
            </a:r>
            <a:endParaRPr lang="es-ES" sz="3600" dirty="0"/>
          </a:p>
        </p:txBody>
      </p:sp>
      <p:sp>
        <p:nvSpPr>
          <p:cNvPr id="3" name="Subtítulo 2"/>
          <p:cNvSpPr>
            <a:spLocks noGrp="1"/>
          </p:cNvSpPr>
          <p:nvPr>
            <p:ph type="subTitle" idx="1"/>
          </p:nvPr>
        </p:nvSpPr>
        <p:spPr>
          <a:xfrm>
            <a:off x="1038497" y="2749730"/>
            <a:ext cx="9448800" cy="2473433"/>
          </a:xfrm>
        </p:spPr>
        <p:txBody>
          <a:bodyPr>
            <a:normAutofit/>
          </a:bodyPr>
          <a:lstStyle/>
          <a:p>
            <a:pPr algn="just"/>
            <a:r>
              <a:rPr lang="es-ES" dirty="0" smtClean="0"/>
              <a:t>Patrón de Comportamiento que permite </a:t>
            </a:r>
            <a:r>
              <a:rPr lang="es-ES" dirty="0"/>
              <a:t>establecer en tiempo de ejecución el rol de comportamiento de una clase. </a:t>
            </a:r>
            <a:r>
              <a:rPr lang="es-ES" dirty="0" err="1" smtClean="0"/>
              <a:t>Strategy</a:t>
            </a:r>
            <a:r>
              <a:rPr lang="es-ES" dirty="0" smtClean="0"/>
              <a:t> </a:t>
            </a:r>
            <a:r>
              <a:rPr lang="es-ES" dirty="0"/>
              <a:t>se basa en el polimorfismo para implementar una serie de comportamientos que podrán ser intercambiados durante la ejecución del programa, logrando con esto que un objeto se pueda comportar de forma distinta según la estrategia establecida.</a:t>
            </a:r>
          </a:p>
        </p:txBody>
      </p:sp>
    </p:spTree>
    <p:extLst>
      <p:ext uri="{BB962C8B-B14F-4D97-AF65-F5344CB8AC3E}">
        <p14:creationId xmlns:p14="http://schemas.microsoft.com/office/powerpoint/2010/main" val="715705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Diagrama UML</a:t>
            </a:r>
            <a:endParaRPr lang="es-ES" dirty="0"/>
          </a:p>
        </p:txBody>
      </p:sp>
      <p:pic>
        <p:nvPicPr>
          <p:cNvPr id="1026" name="Picture 2" descr="https://www.dofactory.com/images/diagrams/net/strategy.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2227218"/>
            <a:ext cx="5473338" cy="3413056"/>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1084216" y="1588312"/>
            <a:ext cx="4323806" cy="369332"/>
          </a:xfrm>
          <a:prstGeom prst="rect">
            <a:avLst/>
          </a:prstGeom>
          <a:noFill/>
        </p:spPr>
        <p:txBody>
          <a:bodyPr wrap="square" rtlCol="0">
            <a:spAutoFit/>
          </a:bodyPr>
          <a:lstStyle/>
          <a:p>
            <a:pPr algn="ctr"/>
            <a:r>
              <a:rPr lang="es-ES" dirty="0" smtClean="0"/>
              <a:t>Participantes</a:t>
            </a:r>
            <a:endParaRPr lang="es-ES" dirty="0"/>
          </a:p>
        </p:txBody>
      </p:sp>
      <p:sp>
        <p:nvSpPr>
          <p:cNvPr id="5" name="CuadroTexto 4"/>
          <p:cNvSpPr txBox="1"/>
          <p:nvPr/>
        </p:nvSpPr>
        <p:spPr>
          <a:xfrm>
            <a:off x="300446" y="2426733"/>
            <a:ext cx="5630091" cy="3293209"/>
          </a:xfrm>
          <a:prstGeom prst="rect">
            <a:avLst/>
          </a:prstGeom>
          <a:noFill/>
        </p:spPr>
        <p:txBody>
          <a:bodyPr wrap="square" rtlCol="0">
            <a:spAutoFit/>
          </a:bodyPr>
          <a:lstStyle/>
          <a:p>
            <a:r>
              <a:rPr lang="en-US" sz="1600" dirty="0" smtClean="0"/>
              <a:t>Las clases y objetos participantes en este patron son:</a:t>
            </a:r>
            <a:endParaRPr lang="en-US" sz="1600" dirty="0"/>
          </a:p>
          <a:p>
            <a:r>
              <a:rPr lang="en-US" sz="1600" b="1" dirty="0"/>
              <a:t>Strategy</a:t>
            </a:r>
            <a:r>
              <a:rPr lang="en-US" sz="1600" dirty="0"/>
              <a:t>  </a:t>
            </a:r>
            <a:endParaRPr lang="en-US" sz="1600" dirty="0" smtClean="0"/>
          </a:p>
          <a:p>
            <a:pPr lvl="1"/>
            <a:r>
              <a:rPr lang="en-US" sz="1600" dirty="0" err="1" smtClean="0"/>
              <a:t>declara</a:t>
            </a:r>
            <a:r>
              <a:rPr lang="en-US" sz="1600" dirty="0" smtClean="0"/>
              <a:t> </a:t>
            </a:r>
            <a:r>
              <a:rPr lang="en-US" sz="1600" dirty="0" err="1" smtClean="0"/>
              <a:t>una</a:t>
            </a:r>
            <a:r>
              <a:rPr lang="en-US" sz="1600" dirty="0" smtClean="0"/>
              <a:t> </a:t>
            </a:r>
            <a:r>
              <a:rPr lang="en-US" sz="1600" dirty="0" err="1" smtClean="0"/>
              <a:t>interfaz</a:t>
            </a:r>
            <a:r>
              <a:rPr lang="en-US" sz="1600" dirty="0" smtClean="0"/>
              <a:t> </a:t>
            </a:r>
            <a:r>
              <a:rPr lang="en-US" sz="1600" dirty="0" err="1" smtClean="0"/>
              <a:t>comun</a:t>
            </a:r>
            <a:r>
              <a:rPr lang="en-US" sz="1600" dirty="0" smtClean="0"/>
              <a:t> a </a:t>
            </a:r>
            <a:r>
              <a:rPr lang="en-US" sz="1600" dirty="0" err="1" smtClean="0"/>
              <a:t>todos</a:t>
            </a:r>
            <a:r>
              <a:rPr lang="en-US" sz="1600" dirty="0" smtClean="0"/>
              <a:t> </a:t>
            </a:r>
            <a:r>
              <a:rPr lang="en-US" sz="1600" dirty="0" err="1" smtClean="0"/>
              <a:t>los</a:t>
            </a:r>
            <a:r>
              <a:rPr lang="en-US" sz="1600" dirty="0" smtClean="0"/>
              <a:t> </a:t>
            </a:r>
            <a:r>
              <a:rPr lang="en-US" sz="1600" dirty="0" err="1" smtClean="0"/>
              <a:t>algoritmos</a:t>
            </a:r>
            <a:r>
              <a:rPr lang="en-US" sz="1600" dirty="0" smtClean="0"/>
              <a:t> </a:t>
            </a:r>
            <a:r>
              <a:rPr lang="en-US" sz="1600" dirty="0" err="1" smtClean="0"/>
              <a:t>soportados</a:t>
            </a:r>
            <a:r>
              <a:rPr lang="en-US" sz="1600" dirty="0" smtClean="0"/>
              <a:t>. Context </a:t>
            </a:r>
            <a:r>
              <a:rPr lang="en-US" sz="1600" dirty="0" err="1" smtClean="0"/>
              <a:t>usa</a:t>
            </a:r>
            <a:r>
              <a:rPr lang="en-US" sz="1600" dirty="0" smtClean="0"/>
              <a:t> </a:t>
            </a:r>
            <a:r>
              <a:rPr lang="en-US" sz="1600" dirty="0" err="1" smtClean="0"/>
              <a:t>esta</a:t>
            </a:r>
            <a:r>
              <a:rPr lang="en-US" sz="1600" dirty="0" smtClean="0"/>
              <a:t> </a:t>
            </a:r>
            <a:r>
              <a:rPr lang="en-US" sz="1600" dirty="0" err="1" smtClean="0"/>
              <a:t>interfaz</a:t>
            </a:r>
            <a:r>
              <a:rPr lang="en-US" sz="1600" dirty="0" smtClean="0"/>
              <a:t> para </a:t>
            </a:r>
            <a:r>
              <a:rPr lang="en-US" sz="1600" dirty="0" err="1" smtClean="0"/>
              <a:t>llamar</a:t>
            </a:r>
            <a:r>
              <a:rPr lang="en-US" sz="1600" dirty="0" smtClean="0"/>
              <a:t> a el </a:t>
            </a:r>
            <a:r>
              <a:rPr lang="en-US" sz="1600" dirty="0" err="1" smtClean="0"/>
              <a:t>algoritmo</a:t>
            </a:r>
            <a:r>
              <a:rPr lang="en-US" sz="1600" dirty="0" smtClean="0"/>
              <a:t> </a:t>
            </a:r>
            <a:r>
              <a:rPr lang="en-US" sz="1600" dirty="0" err="1" smtClean="0"/>
              <a:t>definido</a:t>
            </a:r>
            <a:r>
              <a:rPr lang="en-US" sz="1600" dirty="0" smtClean="0"/>
              <a:t> pot </a:t>
            </a:r>
            <a:r>
              <a:rPr lang="en-US" sz="1600" dirty="0" err="1" smtClean="0"/>
              <a:t>una</a:t>
            </a:r>
            <a:r>
              <a:rPr lang="en-US" sz="1600" dirty="0" smtClean="0"/>
              <a:t> </a:t>
            </a:r>
            <a:r>
              <a:rPr lang="en-US" sz="1600" dirty="0" err="1" smtClean="0"/>
              <a:t>ConcreteStrategy</a:t>
            </a:r>
            <a:endParaRPr lang="en-US" sz="1600" dirty="0"/>
          </a:p>
          <a:p>
            <a:r>
              <a:rPr lang="en-US" sz="1600" b="1" dirty="0" err="1"/>
              <a:t>ConcreteStrategy</a:t>
            </a:r>
            <a:r>
              <a:rPr lang="en-US" sz="1600" dirty="0"/>
              <a:t> </a:t>
            </a:r>
            <a:r>
              <a:rPr lang="en-US" sz="1600" dirty="0" smtClean="0"/>
              <a:t> </a:t>
            </a:r>
            <a:endParaRPr lang="en-US" sz="1600" dirty="0"/>
          </a:p>
          <a:p>
            <a:pPr lvl="1"/>
            <a:r>
              <a:rPr lang="en-US" sz="1600" dirty="0" err="1" smtClean="0"/>
              <a:t>Implementa</a:t>
            </a:r>
            <a:r>
              <a:rPr lang="en-US" sz="1600" dirty="0" smtClean="0"/>
              <a:t> el </a:t>
            </a:r>
            <a:r>
              <a:rPr lang="en-US" sz="1600" dirty="0" err="1" smtClean="0"/>
              <a:t>algoritmo</a:t>
            </a:r>
            <a:r>
              <a:rPr lang="en-US" sz="1600" dirty="0" smtClean="0"/>
              <a:t> </a:t>
            </a:r>
            <a:r>
              <a:rPr lang="en-US" sz="1600" dirty="0" err="1" smtClean="0"/>
              <a:t>usando</a:t>
            </a:r>
            <a:r>
              <a:rPr lang="en-US" sz="1600" dirty="0" smtClean="0"/>
              <a:t> la </a:t>
            </a:r>
            <a:r>
              <a:rPr lang="en-US" sz="1600" dirty="0" err="1" smtClean="0"/>
              <a:t>interfaz</a:t>
            </a:r>
            <a:r>
              <a:rPr lang="en-US" sz="1600" dirty="0" smtClean="0"/>
              <a:t> </a:t>
            </a:r>
            <a:r>
              <a:rPr lang="en-US" sz="1600" dirty="0"/>
              <a:t> </a:t>
            </a:r>
            <a:r>
              <a:rPr lang="en-US" sz="1600" dirty="0" smtClean="0"/>
              <a:t>strategy</a:t>
            </a:r>
          </a:p>
          <a:p>
            <a:r>
              <a:rPr lang="en-US" sz="1600" b="1" dirty="0" smtClean="0"/>
              <a:t>Context</a:t>
            </a:r>
            <a:r>
              <a:rPr lang="en-US" sz="1600" dirty="0" smtClean="0"/>
              <a:t>  </a:t>
            </a:r>
          </a:p>
          <a:p>
            <a:pPr lvl="1"/>
            <a:r>
              <a:rPr lang="en-US" sz="1600" dirty="0" err="1" smtClean="0"/>
              <a:t>es</a:t>
            </a:r>
            <a:r>
              <a:rPr lang="en-US" sz="1600" dirty="0" smtClean="0"/>
              <a:t> </a:t>
            </a:r>
            <a:r>
              <a:rPr lang="en-US" sz="1600" dirty="0" err="1" smtClean="0"/>
              <a:t>configurado</a:t>
            </a:r>
            <a:r>
              <a:rPr lang="en-US" sz="1600" dirty="0" smtClean="0"/>
              <a:t> con un </a:t>
            </a:r>
            <a:r>
              <a:rPr lang="en-US" sz="1600" dirty="0" err="1" smtClean="0"/>
              <a:t>objeto</a:t>
            </a:r>
            <a:r>
              <a:rPr lang="en-US" sz="1600" dirty="0" smtClean="0"/>
              <a:t>  </a:t>
            </a:r>
            <a:r>
              <a:rPr lang="en-US" sz="1600" dirty="0" err="1"/>
              <a:t>ConcreteStrategy</a:t>
            </a:r>
            <a:r>
              <a:rPr lang="en-US" sz="1600" dirty="0"/>
              <a:t> </a:t>
            </a:r>
            <a:r>
              <a:rPr lang="en-US" sz="1600" dirty="0" err="1" smtClean="0"/>
              <a:t>manteniendo</a:t>
            </a:r>
            <a:r>
              <a:rPr lang="en-US" sz="1600" dirty="0" smtClean="0"/>
              <a:t> </a:t>
            </a:r>
            <a:r>
              <a:rPr lang="en-US" sz="1600" dirty="0" err="1" smtClean="0"/>
              <a:t>una</a:t>
            </a:r>
            <a:r>
              <a:rPr lang="en-US" sz="1600" dirty="0" smtClean="0"/>
              <a:t> </a:t>
            </a:r>
            <a:r>
              <a:rPr lang="en-US" sz="1600" dirty="0" err="1" smtClean="0"/>
              <a:t>referencia</a:t>
            </a:r>
            <a:r>
              <a:rPr lang="en-US" sz="1600" dirty="0" smtClean="0"/>
              <a:t> a un </a:t>
            </a:r>
            <a:r>
              <a:rPr lang="en-US" sz="1600" dirty="0" err="1" smtClean="0"/>
              <a:t>objeto</a:t>
            </a:r>
            <a:r>
              <a:rPr lang="en-US" sz="1600" dirty="0" smtClean="0"/>
              <a:t> Strategy que </a:t>
            </a:r>
            <a:r>
              <a:rPr lang="en-US" sz="1600" dirty="0" err="1" smtClean="0"/>
              <a:t>defina</a:t>
            </a:r>
            <a:r>
              <a:rPr lang="en-US" sz="1600" dirty="0" smtClean="0"/>
              <a:t> </a:t>
            </a:r>
            <a:r>
              <a:rPr lang="en-US" sz="1600" dirty="0" err="1" smtClean="0"/>
              <a:t>una</a:t>
            </a:r>
            <a:r>
              <a:rPr lang="en-US" sz="1600" dirty="0" smtClean="0"/>
              <a:t>  </a:t>
            </a:r>
            <a:r>
              <a:rPr lang="en-US" sz="1600" dirty="0" err="1" smtClean="0"/>
              <a:t>interfaz</a:t>
            </a:r>
            <a:r>
              <a:rPr lang="en-US" sz="1600" dirty="0" smtClean="0"/>
              <a:t> que </a:t>
            </a:r>
            <a:r>
              <a:rPr lang="en-US" sz="1600" dirty="0" err="1" smtClean="0"/>
              <a:t>puede</a:t>
            </a:r>
            <a:r>
              <a:rPr lang="en-US" sz="1600" dirty="0" smtClean="0"/>
              <a:t> </a:t>
            </a:r>
            <a:r>
              <a:rPr lang="en-US" sz="1600" dirty="0" err="1" smtClean="0"/>
              <a:t>acceder</a:t>
            </a:r>
            <a:r>
              <a:rPr lang="en-US" sz="1600" dirty="0" smtClean="0"/>
              <a:t> a </a:t>
            </a:r>
            <a:endParaRPr lang="en-US" sz="1600" dirty="0"/>
          </a:p>
          <a:p>
            <a:pPr lvl="1"/>
            <a:r>
              <a:rPr lang="en-US" sz="1600" dirty="0" err="1" smtClean="0"/>
              <a:t>Sus</a:t>
            </a:r>
            <a:r>
              <a:rPr lang="en-US" sz="1600" dirty="0" smtClean="0"/>
              <a:t> </a:t>
            </a:r>
            <a:r>
              <a:rPr lang="en-US" sz="1600" dirty="0" err="1" smtClean="0"/>
              <a:t>datos</a:t>
            </a:r>
            <a:r>
              <a:rPr lang="en-US" sz="1600" dirty="0" smtClean="0"/>
              <a:t>.</a:t>
            </a:r>
            <a:endParaRPr lang="en-US" sz="1600" dirty="0"/>
          </a:p>
        </p:txBody>
      </p:sp>
    </p:spTree>
    <p:extLst>
      <p:ext uri="{BB962C8B-B14F-4D97-AF65-F5344CB8AC3E}">
        <p14:creationId xmlns:p14="http://schemas.microsoft.com/office/powerpoint/2010/main" val="3625091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38437" y="653537"/>
            <a:ext cx="6296891" cy="1293028"/>
          </a:xfrm>
        </p:spPr>
        <p:txBody>
          <a:bodyPr/>
          <a:lstStyle/>
          <a:p>
            <a:r>
              <a:rPr lang="es-ES" dirty="0" smtClean="0"/>
              <a:t>Problema planteado</a:t>
            </a:r>
            <a:endParaRPr lang="es-ES" dirty="0"/>
          </a:p>
        </p:txBody>
      </p:sp>
      <p:pic>
        <p:nvPicPr>
          <p:cNvPr id="7" name="Imagen 6"/>
          <p:cNvPicPr>
            <a:picLocks noChangeAspect="1"/>
          </p:cNvPicPr>
          <p:nvPr/>
        </p:nvPicPr>
        <p:blipFill>
          <a:blip r:embed="rId2"/>
          <a:stretch>
            <a:fillRect/>
          </a:stretch>
        </p:blipFill>
        <p:spPr>
          <a:xfrm>
            <a:off x="1704110" y="2105024"/>
            <a:ext cx="8686800" cy="4032539"/>
          </a:xfrm>
          <a:prstGeom prst="rect">
            <a:avLst/>
          </a:prstGeom>
        </p:spPr>
      </p:pic>
    </p:spTree>
    <p:extLst>
      <p:ext uri="{BB962C8B-B14F-4D97-AF65-F5344CB8AC3E}">
        <p14:creationId xmlns:p14="http://schemas.microsoft.com/office/powerpoint/2010/main" val="1229814399"/>
      </p:ext>
    </p:extLst>
  </p:cSld>
  <p:clrMapOvr>
    <a:masterClrMapping/>
  </p:clrMapOvr>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Estela de condensación</Template>
  <TotalTime>970</TotalTime>
  <Words>80</Words>
  <Application>Microsoft Office PowerPoint</Application>
  <PresentationFormat>Panorámica</PresentationFormat>
  <Paragraphs>13</Paragraphs>
  <Slides>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vt:i4>
      </vt:variant>
    </vt:vector>
  </HeadingPairs>
  <TitlesOfParts>
    <vt:vector size="6" baseType="lpstr">
      <vt:lpstr>Arial</vt:lpstr>
      <vt:lpstr>Century Gothic</vt:lpstr>
      <vt:lpstr>Estela de condensación</vt:lpstr>
      <vt:lpstr>Patrón de diseño estrategia (strategy)</vt:lpstr>
      <vt:lpstr>Diagrama UML</vt:lpstr>
      <vt:lpstr>Problema planteado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Patron de diseño estrategia (strategy)</dc:title>
  <dc:creator>Pedro Dennis Valverde Ovando</dc:creator>
  <cp:lastModifiedBy>Pedro Dennis Valverde Ovando</cp:lastModifiedBy>
  <cp:revision>9</cp:revision>
  <dcterms:created xsi:type="dcterms:W3CDTF">2019-12-01T18:18:27Z</dcterms:created>
  <dcterms:modified xsi:type="dcterms:W3CDTF">2019-12-02T10:29:17Z</dcterms:modified>
</cp:coreProperties>
</file>