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PATRÓN DE DISEÑO</a:t>
            </a:r>
            <a:br>
              <a:rPr lang="en-US" dirty="0"/>
            </a:br>
            <a:r>
              <a:rPr lang="en-US" dirty="0"/>
              <a:t>TRANSACCIÓN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Estudiante: Daniel Rivero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0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Descripción</a:t>
            </a:r>
            <a:r>
              <a:rPr lang="en-US" b="1" dirty="0" smtClean="0"/>
              <a:t> </a:t>
            </a:r>
            <a:r>
              <a:rPr lang="en-US" b="1" dirty="0"/>
              <a:t>del </a:t>
            </a:r>
            <a:r>
              <a:rPr lang="en-US" b="1" dirty="0" err="1"/>
              <a:t>patrón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Permite </a:t>
            </a:r>
            <a:r>
              <a:rPr lang="es-ES" sz="2400" dirty="0"/>
              <a:t>agrupar una colección de métodos para que todos puedan ser exitosos o fallar </a:t>
            </a:r>
            <a:r>
              <a:rPr lang="es-ES" sz="2400" dirty="0" smtClean="0"/>
              <a:t>colectivamente.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r>
              <a:rPr lang="es-ES" sz="2400" dirty="0" smtClean="0"/>
              <a:t>El </a:t>
            </a:r>
            <a:r>
              <a:rPr lang="es-ES" sz="2400" dirty="0"/>
              <a:t>patrón se utiliza cuando: </a:t>
            </a:r>
          </a:p>
          <a:p>
            <a:pPr algn="just"/>
            <a:r>
              <a:rPr lang="es-ES" sz="2400" dirty="0" smtClean="0"/>
              <a:t>Cuando </a:t>
            </a:r>
            <a:r>
              <a:rPr lang="es-ES" sz="2400" dirty="0"/>
              <a:t>los métodos tienen que estar sincronizados.</a:t>
            </a:r>
          </a:p>
          <a:p>
            <a:pPr algn="just"/>
            <a:r>
              <a:rPr lang="es-ES" sz="2400" dirty="0" smtClean="0"/>
              <a:t>Cuando </a:t>
            </a:r>
            <a:r>
              <a:rPr lang="es-ES" sz="2400" dirty="0"/>
              <a:t>necesitemos asegurar que las transacciones se realizaron correctamente.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7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Clasificación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515291"/>
            <a:ext cx="8915400" cy="47461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Este </a:t>
            </a:r>
            <a:r>
              <a:rPr lang="es-ES" sz="3200" dirty="0"/>
              <a:t>patrón corresponde al grupo de </a:t>
            </a:r>
            <a:r>
              <a:rPr lang="es-ES" sz="3200" b="1" dirty="0"/>
              <a:t>Patrones de </a:t>
            </a:r>
            <a:r>
              <a:rPr lang="es-ES" sz="3200" b="1" dirty="0" smtClean="0"/>
              <a:t>Sistema.</a:t>
            </a:r>
          </a:p>
          <a:p>
            <a:pPr marL="0" indent="0">
              <a:buNone/>
            </a:pPr>
            <a:endParaRPr lang="es-US" sz="3200" b="1" dirty="0" smtClean="0"/>
          </a:p>
          <a:p>
            <a:pPr marL="0" indent="0">
              <a:buNone/>
            </a:pPr>
            <a:endParaRPr lang="es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94778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Diagrama</a:t>
            </a:r>
            <a:r>
              <a:rPr lang="en-US" b="1" dirty="0" smtClean="0"/>
              <a:t> </a:t>
            </a:r>
            <a:r>
              <a:rPr lang="en-US" b="1" dirty="0" err="1"/>
              <a:t>genérico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551" y="1427396"/>
            <a:ext cx="6740434" cy="48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8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Problema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03917"/>
            <a:ext cx="8915400" cy="3777622"/>
          </a:xfrm>
        </p:spPr>
        <p:txBody>
          <a:bodyPr>
            <a:normAutofit/>
          </a:bodyPr>
          <a:lstStyle/>
          <a:p>
            <a:r>
              <a:rPr lang="es-ES" sz="2800" dirty="0"/>
              <a:t>Un ejemplo es transferir fondos de una cuenta a otra: Las tareas de retirar dinero de una cuenta y agregarlo a otra cuenta debe realizarse, o ninguno debe realizarse. El resultado final siempre debe estar en equilibrio: la cantidad deducida de la primera debe agregarse a la segunda y viceversa.</a:t>
            </a:r>
            <a:endParaRPr lang="en-US" sz="2800" dirty="0"/>
          </a:p>
        </p:txBody>
      </p:sp>
      <p:pic>
        <p:nvPicPr>
          <p:cNvPr id="4" name="Picture 2" descr="Resultado de imagen para transferencia banc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69" y="4680456"/>
            <a:ext cx="7334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8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19" y="687977"/>
            <a:ext cx="8195212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99984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119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PATRÓN DE DISEÑO TRANSACCIÓN </vt:lpstr>
      <vt:lpstr>Descripción del patrón</vt:lpstr>
      <vt:lpstr>Clasificación</vt:lpstr>
      <vt:lpstr>Diagrama genérico</vt:lpstr>
      <vt:lpstr>Problema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TRANSACCIÓN</dc:title>
  <dc:creator>Usuario</dc:creator>
  <cp:lastModifiedBy>Usuario</cp:lastModifiedBy>
  <cp:revision>2</cp:revision>
  <dcterms:created xsi:type="dcterms:W3CDTF">2019-12-02T08:46:47Z</dcterms:created>
  <dcterms:modified xsi:type="dcterms:W3CDTF">2019-12-02T09:03:27Z</dcterms:modified>
</cp:coreProperties>
</file>