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72" r:id="rId4"/>
  </p:sldMasterIdLst>
  <p:notesMasterIdLst>
    <p:notesMasterId r:id="rId11"/>
  </p:notesMasterIdLst>
  <p:handoutMasterIdLst>
    <p:handoutMasterId r:id="rId12"/>
  </p:handoutMasterIdLst>
  <p:sldIdLst>
    <p:sldId id="256" r:id="rId5"/>
    <p:sldId id="258" r:id="rId6"/>
    <p:sldId id="264" r:id="rId7"/>
    <p:sldId id="261" r:id="rId8"/>
    <p:sldId id="262" r:id="rId9"/>
    <p:sldId id="263" r:id="rId10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48" autoAdjust="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57B284-434F-4737-87F6-3C1E78FB2C0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C727AB7-3970-4FE4-A134-9D1EEE3EADD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FB8E98-EB83-4166-8CDF-F8D5CC97446D}" type="datetimeFigureOut">
              <a:rPr lang="es-ES" smtClean="0"/>
              <a:t>20/10/2025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C17C43-A4DD-44E5-B373-511461F876E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99C40B9-1970-4F62-BE22-5883A05E9A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45CBA8-3118-4264-9DB3-F09EDF8E113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3798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59F1FC-52BF-40A0-B8CD-E5DB9AB207F2}" type="datetimeFigureOut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noProof="0"/>
              <a:t>Editar Estilos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6CC092-CABA-48D0-B3F7-B535EA5228F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533446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959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6CC092-CABA-48D0-B3F7-B535EA5228F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6694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F3AD093-6935-4E25-8E83-BEC3D2E3622E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0FE6873-B7CD-47F1-B4BA-70026F4A4FD4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del título principal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96AA1814-B970-47C5-B4E1-BCA0D77E15F3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ECF8AC2-1C52-4F78-88EE-331D670B19A5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E6CF4E9-F423-4970-91B6-143DF72FA056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3955445-6089-478A-9DA1-4738AC4A8C11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posición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posición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posición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>
            <a:lvl1pPr>
              <a:defRPr/>
            </a:lvl1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2D574B-5FDE-4FDF-8F45-99828D8C688F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8" name="Marcador de posición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posición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9631C6-D8ED-4343-819F-B7AEF7D4E056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4" name="Marcador de posición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posición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46FA238-7AE4-47C1-BF2A-706B9C8FFAA8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3" name="Marcador de posición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 dirty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1E6D5EDF-0088-49D6-AAFA-F513F5E3B893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posición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posición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2E0ACB-2DC9-41EC-A846-D82D047DE411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posición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8DB00A2C-96CA-430C-81E9-81B790CC7C63}" type="datetime1">
              <a:rPr lang="es-ES" noProof="0" smtClean="0"/>
              <a:t>20/10/2025</a:t>
            </a:fld>
            <a:endParaRPr lang="es-ES" noProof="0"/>
          </a:p>
        </p:txBody>
      </p:sp>
      <p:sp>
        <p:nvSpPr>
          <p:cNvPr id="5" name="Marcador de posición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posición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ES"/>
          </a:p>
        </p:txBody>
      </p:sp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rgbClr val="7CEBFF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2AC9B49-F7AB-4F6D-A25C-12C9C30D64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ES" dirty="0"/>
              <a:t>CONTEXTO DEL TEMA DESARROLLADO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515AABF-0E5E-4AD2-9758-9B104CEBA1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758050" cy="4215130"/>
          </a:xfrm>
        </p:spPr>
        <p:txBody>
          <a:bodyPr>
            <a:normAutofit fontScale="70000" lnSpcReduction="20000"/>
          </a:bodyPr>
          <a:lstStyle/>
          <a:p>
            <a:r>
              <a:rPr lang="es-MX" sz="1900" dirty="0"/>
              <a:t>CIELITO QUERIDO CAFÉ</a:t>
            </a:r>
          </a:p>
          <a:p>
            <a:r>
              <a:rPr lang="es-MX" sz="1900" dirty="0"/>
              <a:t>Es una cafetería que consta de lo siguiente:</a:t>
            </a:r>
          </a:p>
          <a:p>
            <a:r>
              <a:rPr lang="es-MX" sz="1900" dirty="0"/>
              <a:t>PRODUCTOS:</a:t>
            </a:r>
          </a:p>
          <a:p>
            <a:r>
              <a:rPr lang="es-MX" sz="1900" dirty="0"/>
              <a:t>Lo principal son cafés.</a:t>
            </a:r>
          </a:p>
          <a:p>
            <a:r>
              <a:rPr lang="es-MX" sz="1900" dirty="0"/>
              <a:t>Olla.</a:t>
            </a:r>
          </a:p>
          <a:p>
            <a:r>
              <a:rPr lang="es-MX" sz="1900" dirty="0"/>
              <a:t>Chiapas.</a:t>
            </a:r>
          </a:p>
          <a:p>
            <a:r>
              <a:rPr lang="es-MX" sz="1900" dirty="0"/>
              <a:t>Veracruz.</a:t>
            </a:r>
          </a:p>
          <a:p>
            <a:r>
              <a:rPr lang="es-MX" sz="1900" dirty="0"/>
              <a:t>ALIMENTOS:</a:t>
            </a:r>
          </a:p>
          <a:p>
            <a:r>
              <a:rPr lang="es-MX" sz="1900" dirty="0"/>
              <a:t>Postres.</a:t>
            </a:r>
          </a:p>
          <a:p>
            <a:r>
              <a:rPr lang="es-MX" sz="1900" dirty="0"/>
              <a:t>Helados.</a:t>
            </a:r>
          </a:p>
          <a:p>
            <a:r>
              <a:rPr lang="es-MX" sz="1900" dirty="0"/>
              <a:t>TENEMOS SUCURSALES:</a:t>
            </a:r>
          </a:p>
          <a:p>
            <a:r>
              <a:rPr lang="es-MX" sz="1900" dirty="0"/>
              <a:t>Empleados.</a:t>
            </a:r>
          </a:p>
          <a:p>
            <a:r>
              <a:rPr lang="es-MX" sz="1900" dirty="0"/>
              <a:t>Proveedores</a:t>
            </a:r>
          </a:p>
          <a:p>
            <a:r>
              <a:rPr lang="es-MX" sz="1900" dirty="0"/>
              <a:t>Ventas realizadas</a:t>
            </a:r>
          </a:p>
          <a:p>
            <a:endParaRPr lang="es-MX" dirty="0"/>
          </a:p>
          <a:p>
            <a:endParaRPr lang="es-MX" dirty="0"/>
          </a:p>
          <a:p>
            <a:endParaRPr lang="es-MX" dirty="0"/>
          </a:p>
        </p:txBody>
      </p:sp>
      <p:pic>
        <p:nvPicPr>
          <p:cNvPr id="7" name="Marcador de contenido 6">
            <a:extLst>
              <a:ext uri="{FF2B5EF4-FFF2-40B4-BE49-F238E27FC236}">
                <a16:creationId xmlns:a16="http://schemas.microsoft.com/office/drawing/2014/main" id="{B57BEBAA-1BA0-41BF-B385-1E8C37D7E75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457200" y="2227263"/>
            <a:ext cx="5164281" cy="375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B3D6E8-5DD1-4257-9C20-128AA89D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29658"/>
            <a:ext cx="11029616" cy="988332"/>
          </a:xfrm>
        </p:spPr>
        <p:txBody>
          <a:bodyPr/>
          <a:lstStyle/>
          <a:p>
            <a:r>
              <a:rPr lang="es-MX" dirty="0"/>
              <a:t>Sentencias utilizadas: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A006E54-D632-48C3-B16F-A42BF10CB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565400" y="2092536"/>
            <a:ext cx="5876581" cy="3808731"/>
          </a:xfrm>
        </p:spPr>
        <p:txBody>
          <a:bodyPr>
            <a:normAutofit/>
          </a:bodyPr>
          <a:lstStyle/>
          <a:p>
            <a:r>
              <a:rPr lang="es-MX" sz="2000" dirty="0"/>
              <a:t>También hemos estado utilizando diferentes sentencias para los registros:</a:t>
            </a:r>
            <a:br>
              <a:rPr lang="es-MX" sz="2000" dirty="0"/>
            </a:br>
            <a:br>
              <a:rPr lang="es-MX" sz="2000" dirty="0"/>
            </a:br>
            <a:r>
              <a:rPr lang="es-MX" sz="2000" dirty="0"/>
              <a:t>DELEE FROM nombre_tabla WHERE nombre_columna = </a:t>
            </a:r>
            <a:br>
              <a:rPr lang="es-MX" sz="2000" dirty="0"/>
            </a:br>
            <a:r>
              <a:rPr lang="es-MX" sz="2000" dirty="0"/>
              <a:t>varios registros:</a:t>
            </a:r>
            <a:br>
              <a:rPr lang="es-MX" sz="2000" dirty="0"/>
            </a:br>
            <a:r>
              <a:rPr lang="es-MX" sz="2000" dirty="0"/>
              <a:t>DELETE FROM nombre_tabla WHERE id in (1,3,5)</a:t>
            </a:r>
          </a:p>
          <a:p>
            <a:r>
              <a:rPr lang="es-MX" sz="2000" dirty="0"/>
              <a:t>Todos los registros:</a:t>
            </a:r>
          </a:p>
          <a:p>
            <a:pPr marL="0" indent="0">
              <a:buNone/>
            </a:pPr>
            <a:r>
              <a:rPr lang="es-MX" sz="2000" dirty="0"/>
              <a:t>     TRUNCATE TABLE nombre_tabla</a:t>
            </a:r>
          </a:p>
        </p:txBody>
      </p:sp>
    </p:spTree>
    <p:extLst>
      <p:ext uri="{BB962C8B-B14F-4D97-AF65-F5344CB8AC3E}">
        <p14:creationId xmlns:p14="http://schemas.microsoft.com/office/powerpoint/2010/main" val="1114991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689C00-BFD1-42E4-AE26-DDA3943BE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Progreso del proyecto: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816DB2F-72A3-4343-A8A5-F8BB23C3F4C6}"/>
              </a:ext>
            </a:extLst>
          </p:cNvPr>
          <p:cNvSpPr txBox="1"/>
          <p:nvPr/>
        </p:nvSpPr>
        <p:spPr>
          <a:xfrm>
            <a:off x="575894" y="2277533"/>
            <a:ext cx="649665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Llevamos formularios los cuales son: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Conexión: conecta la base de datos con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 err="1"/>
              <a:t>Login</a:t>
            </a:r>
            <a:r>
              <a:rPr lang="es-MX" dirty="0"/>
              <a:t>: Contiene el usuario y contraseña para entrar a los menús.</a:t>
            </a:r>
          </a:p>
          <a:p>
            <a:endParaRPr lang="es-MX" dirty="0"/>
          </a:p>
          <a:p>
            <a:r>
              <a:rPr lang="es-MX" dirty="0"/>
              <a:t>Y contamos con 1500 registros de empleados.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dirty="0"/>
          </a:p>
        </p:txBody>
      </p:sp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77121C34-81FE-4FCA-8DFD-083625896B69}"/>
              </a:ext>
            </a:extLst>
          </p:cNvPr>
          <p:cNvCxnSpPr>
            <a:cxnSpLocks/>
          </p:cNvCxnSpPr>
          <p:nvPr/>
        </p:nvCxnSpPr>
        <p:spPr>
          <a:xfrm>
            <a:off x="2844800" y="3843867"/>
            <a:ext cx="0" cy="389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uadroTexto 6">
            <a:extLst>
              <a:ext uri="{FF2B5EF4-FFF2-40B4-BE49-F238E27FC236}">
                <a16:creationId xmlns:a16="http://schemas.microsoft.com/office/drawing/2014/main" id="{5859791C-B0FA-4DB9-88EA-3EFE2A66FEAB}"/>
              </a:ext>
            </a:extLst>
          </p:cNvPr>
          <p:cNvSpPr txBox="1"/>
          <p:nvPr/>
        </p:nvSpPr>
        <p:spPr>
          <a:xfrm>
            <a:off x="575894" y="4591402"/>
            <a:ext cx="5264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Menú = Abre los formularios de </a:t>
            </a:r>
          </a:p>
          <a:p>
            <a:r>
              <a:rPr lang="es-MX" dirty="0"/>
              <a:t>Empleados,Productos,Ventas,Sucursales y proveedores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EA1D96B-4831-4A64-AB93-AC1BB934B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0668" y="1975449"/>
            <a:ext cx="4691332" cy="2734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463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9EE63-C179-4E82-BCD1-DD48AD001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Problemas que hemos tenido: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8D1067CE-E43B-4166-8F07-ABEA007E3103}"/>
              </a:ext>
            </a:extLst>
          </p:cNvPr>
          <p:cNvSpPr txBox="1"/>
          <p:nvPr/>
        </p:nvSpPr>
        <p:spPr>
          <a:xfrm>
            <a:off x="5765800" y="2582333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C037620-C33D-47AC-ABD5-F398FFFA7DFF}"/>
              </a:ext>
            </a:extLst>
          </p:cNvPr>
          <p:cNvSpPr txBox="1"/>
          <p:nvPr/>
        </p:nvSpPr>
        <p:spPr>
          <a:xfrm>
            <a:off x="1802894" y="2305334"/>
            <a:ext cx="839352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/>
              <a:t>En el proyecto hemos pasado por varios problemas como el que no colocamos las sentencias correctas,o que los registros insertados han estado repetidos,los acentos</a:t>
            </a:r>
          </a:p>
          <a:p>
            <a:r>
              <a:rPr lang="es-MX" sz="3200" dirty="0"/>
              <a:t>Y comas han hecho que no se pueden insertar los registros y también las llaves foráneas</a:t>
            </a:r>
          </a:p>
          <a:p>
            <a:r>
              <a:rPr lang="es-MX" sz="3200" dirty="0"/>
              <a:t>Y las primarias.</a:t>
            </a:r>
          </a:p>
        </p:txBody>
      </p:sp>
    </p:spTree>
    <p:extLst>
      <p:ext uri="{BB962C8B-B14F-4D97-AF65-F5344CB8AC3E}">
        <p14:creationId xmlns:p14="http://schemas.microsoft.com/office/powerpoint/2010/main" val="837818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8DEADEFB-47B0-4E8B-B11F-4E383F43EC87}"/>
              </a:ext>
            </a:extLst>
          </p:cNvPr>
          <p:cNvSpPr txBox="1"/>
          <p:nvPr/>
        </p:nvSpPr>
        <p:spPr>
          <a:xfrm>
            <a:off x="3247264" y="2644170"/>
            <a:ext cx="58436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9600" dirty="0">
                <a:solidFill>
                  <a:schemeClr val="accent1">
                    <a:lumMod val="75000"/>
                  </a:schemeClr>
                </a:solidFill>
              </a:rPr>
              <a:t>GRACIAS!!</a:t>
            </a:r>
          </a:p>
        </p:txBody>
      </p:sp>
    </p:spTree>
    <p:extLst>
      <p:ext uri="{BB962C8B-B14F-4D97-AF65-F5344CB8AC3E}">
        <p14:creationId xmlns:p14="http://schemas.microsoft.com/office/powerpoint/2010/main" val="4378197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1c2eb7a32e66fb6e4260f3771546a5e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04e1f6479c48b08974ba73b5ca973489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EBC12AA-1C15-4500-BC9C-8EE83A441DE9}">
  <ds:schemaRefs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elements/1.1/"/>
    <ds:schemaRef ds:uri="http://www.w3.org/XML/1998/namespace"/>
    <ds:schemaRef ds:uri="http://schemas.openxmlformats.org/package/2006/metadata/core-properties"/>
    <ds:schemaRef ds:uri="16c05727-aa75-4e4a-9b5f-8a80a1165891"/>
    <ds:schemaRef ds:uri="71af3243-3dd4-4a8d-8c0d-dd76da1f02a5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1F69AFF4-BB30-4BA0-AD22-82CC3C432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0CF3B2-1F0F-4FC5-8002-3E4869ABAD5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Diseño Dividendo para tecnología</Template>
  <TotalTime>0</TotalTime>
  <Words>207</Words>
  <Application>Microsoft Office PowerPoint</Application>
  <PresentationFormat>Panorámica</PresentationFormat>
  <Paragraphs>35</Paragraphs>
  <Slides>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Gill Sans MT</vt:lpstr>
      <vt:lpstr>Wingdings 2</vt:lpstr>
      <vt:lpstr>Dividendo</vt:lpstr>
      <vt:lpstr>Presentación de PowerPoint</vt:lpstr>
      <vt:lpstr>CONTEXTO DEL TEMA DESARROLLADO</vt:lpstr>
      <vt:lpstr>Sentencias utilizadas:</vt:lpstr>
      <vt:lpstr>Progreso del proyecto:</vt:lpstr>
      <vt:lpstr>Problemas que hemos tenido: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2025-10-20T15:06:02Z</dcterms:created>
  <dcterms:modified xsi:type="dcterms:W3CDTF">2025-10-20T15:48:28Z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