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67D49-A313-44F9-B7E7-BB9307809A12}" v="216" dt="2022-03-15T20:18:06.263"/>
    <p1510:client id="{C3BC566B-A336-451F-829D-6458F0896209}" v="3184" dt="2022-03-20T20:29:54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FC857-2CC1-4080-9328-1FD62B1408B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6B8FE55-36D1-4612-8100-3EFA0911AE95}">
      <dgm:prSet/>
      <dgm:spPr/>
      <dgm:t>
        <a:bodyPr/>
        <a:lstStyle/>
        <a:p>
          <a:r>
            <a:rPr lang="ru-RU"/>
            <a:t>Описать основные типы шифрования в OpenSSL</a:t>
          </a:r>
          <a:endParaRPr lang="en-US"/>
        </a:p>
      </dgm:t>
    </dgm:pt>
    <dgm:pt modelId="{6E0B2151-FE3E-41E3-BAE2-2F0C23CF60A1}" type="parTrans" cxnId="{52F9B431-FD76-49CE-9848-F2F70C07F99E}">
      <dgm:prSet/>
      <dgm:spPr/>
      <dgm:t>
        <a:bodyPr/>
        <a:lstStyle/>
        <a:p>
          <a:endParaRPr lang="en-US"/>
        </a:p>
      </dgm:t>
    </dgm:pt>
    <dgm:pt modelId="{118CD0AC-6877-4E66-BD1E-B8799216B6E9}" type="sibTrans" cxnId="{52F9B431-FD76-49CE-9848-F2F70C07F99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76E6A80-0A82-422F-A8BD-E8C89CAC8982}">
      <dgm:prSet/>
      <dgm:spPr/>
      <dgm:t>
        <a:bodyPr/>
        <a:lstStyle/>
        <a:p>
          <a:r>
            <a:rPr lang="ru-RU"/>
            <a:t>Проанализировать основные преимущества и недостатки алгоритмов</a:t>
          </a:r>
          <a:endParaRPr lang="en-US"/>
        </a:p>
      </dgm:t>
    </dgm:pt>
    <dgm:pt modelId="{A14F8FB9-812D-4B6D-B872-9EBA8B18B7EA}" type="parTrans" cxnId="{E0C5CB33-DCF9-4AAB-BF17-40A0080D721C}">
      <dgm:prSet/>
      <dgm:spPr/>
      <dgm:t>
        <a:bodyPr/>
        <a:lstStyle/>
        <a:p>
          <a:endParaRPr lang="en-US"/>
        </a:p>
      </dgm:t>
    </dgm:pt>
    <dgm:pt modelId="{F4040BC8-1E40-45F4-9031-7E342C672CBD}" type="sibTrans" cxnId="{E0C5CB33-DCF9-4AAB-BF17-40A0080D721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A708530-2FD0-478E-ACD6-016C7F758104}">
      <dgm:prSet/>
      <dgm:spPr/>
      <dgm:t>
        <a:bodyPr/>
        <a:lstStyle/>
        <a:p>
          <a:r>
            <a:rPr lang="ru-RU"/>
            <a:t>На основе полученных результатов предложить рекомендованный алгоритм</a:t>
          </a:r>
          <a:endParaRPr lang="en-US"/>
        </a:p>
      </dgm:t>
    </dgm:pt>
    <dgm:pt modelId="{0C93CE91-31B7-4BF5-A1FC-98AAF1E29C61}" type="parTrans" cxnId="{00B4851A-5AD6-4AA9-B7DC-5D2E30758963}">
      <dgm:prSet/>
      <dgm:spPr/>
      <dgm:t>
        <a:bodyPr/>
        <a:lstStyle/>
        <a:p>
          <a:endParaRPr lang="en-US"/>
        </a:p>
      </dgm:t>
    </dgm:pt>
    <dgm:pt modelId="{3E76327B-80F8-4739-BFD7-B94AFB63D715}" type="sibTrans" cxnId="{00B4851A-5AD6-4AA9-B7DC-5D2E3075896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FE93987-87F6-4B1E-B92F-EA48D46CD79B}" type="pres">
      <dgm:prSet presAssocID="{528FC857-2CC1-4080-9328-1FD62B1408BD}" presName="Name0" presStyleCnt="0">
        <dgm:presLayoutVars>
          <dgm:animLvl val="lvl"/>
          <dgm:resizeHandles val="exact"/>
        </dgm:presLayoutVars>
      </dgm:prSet>
      <dgm:spPr/>
    </dgm:pt>
    <dgm:pt modelId="{5E84CDFA-F805-466B-8F2B-F21EA9A1E764}" type="pres">
      <dgm:prSet presAssocID="{86B8FE55-36D1-4612-8100-3EFA0911AE95}" presName="compositeNode" presStyleCnt="0">
        <dgm:presLayoutVars>
          <dgm:bulletEnabled val="1"/>
        </dgm:presLayoutVars>
      </dgm:prSet>
      <dgm:spPr/>
    </dgm:pt>
    <dgm:pt modelId="{D0727A94-8843-4C42-A7CA-058FEE0F850A}" type="pres">
      <dgm:prSet presAssocID="{86B8FE55-36D1-4612-8100-3EFA0911AE95}" presName="bgRect" presStyleLbl="alignNode1" presStyleIdx="0" presStyleCnt="3"/>
      <dgm:spPr/>
    </dgm:pt>
    <dgm:pt modelId="{EEFFF6EF-7174-4D3D-9C43-A3794CBF4629}" type="pres">
      <dgm:prSet presAssocID="{118CD0AC-6877-4E66-BD1E-B8799216B6E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1E9C56E-B4C0-4B5F-BCA5-B0AFC2078D06}" type="pres">
      <dgm:prSet presAssocID="{86B8FE55-36D1-4612-8100-3EFA0911AE95}" presName="nodeRect" presStyleLbl="alignNode1" presStyleIdx="0" presStyleCnt="3">
        <dgm:presLayoutVars>
          <dgm:bulletEnabled val="1"/>
        </dgm:presLayoutVars>
      </dgm:prSet>
      <dgm:spPr/>
    </dgm:pt>
    <dgm:pt modelId="{C5CE2CDF-8D0B-4323-BB1E-B630640FFEDE}" type="pres">
      <dgm:prSet presAssocID="{118CD0AC-6877-4E66-BD1E-B8799216B6E9}" presName="sibTrans" presStyleCnt="0"/>
      <dgm:spPr/>
    </dgm:pt>
    <dgm:pt modelId="{98783219-63E6-4EF2-9339-0C338F047202}" type="pres">
      <dgm:prSet presAssocID="{076E6A80-0A82-422F-A8BD-E8C89CAC8982}" presName="compositeNode" presStyleCnt="0">
        <dgm:presLayoutVars>
          <dgm:bulletEnabled val="1"/>
        </dgm:presLayoutVars>
      </dgm:prSet>
      <dgm:spPr/>
    </dgm:pt>
    <dgm:pt modelId="{584572C8-2A27-4984-B98B-63201DEECFB6}" type="pres">
      <dgm:prSet presAssocID="{076E6A80-0A82-422F-A8BD-E8C89CAC8982}" presName="bgRect" presStyleLbl="alignNode1" presStyleIdx="1" presStyleCnt="3"/>
      <dgm:spPr/>
    </dgm:pt>
    <dgm:pt modelId="{66F03762-9661-4027-8EBC-D68A6E5F4526}" type="pres">
      <dgm:prSet presAssocID="{F4040BC8-1E40-45F4-9031-7E342C672CB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8F3D989-CA6F-468E-B465-2BB0D556E1DE}" type="pres">
      <dgm:prSet presAssocID="{076E6A80-0A82-422F-A8BD-E8C89CAC8982}" presName="nodeRect" presStyleLbl="alignNode1" presStyleIdx="1" presStyleCnt="3">
        <dgm:presLayoutVars>
          <dgm:bulletEnabled val="1"/>
        </dgm:presLayoutVars>
      </dgm:prSet>
      <dgm:spPr/>
    </dgm:pt>
    <dgm:pt modelId="{F845FBB7-748E-47F1-878C-F601E575E9CB}" type="pres">
      <dgm:prSet presAssocID="{F4040BC8-1E40-45F4-9031-7E342C672CBD}" presName="sibTrans" presStyleCnt="0"/>
      <dgm:spPr/>
    </dgm:pt>
    <dgm:pt modelId="{5C14DF91-07C7-4747-9081-FDED164C296F}" type="pres">
      <dgm:prSet presAssocID="{9A708530-2FD0-478E-ACD6-016C7F758104}" presName="compositeNode" presStyleCnt="0">
        <dgm:presLayoutVars>
          <dgm:bulletEnabled val="1"/>
        </dgm:presLayoutVars>
      </dgm:prSet>
      <dgm:spPr/>
    </dgm:pt>
    <dgm:pt modelId="{FDF574EB-7A60-4965-BD22-3492F887C673}" type="pres">
      <dgm:prSet presAssocID="{9A708530-2FD0-478E-ACD6-016C7F758104}" presName="bgRect" presStyleLbl="alignNode1" presStyleIdx="2" presStyleCnt="3"/>
      <dgm:spPr/>
    </dgm:pt>
    <dgm:pt modelId="{785025FF-E109-4AB8-8FA9-FEECF8815B0B}" type="pres">
      <dgm:prSet presAssocID="{3E76327B-80F8-4739-BFD7-B94AFB63D71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0BB47CA-6F7C-4039-948F-D93FCD87F196}" type="pres">
      <dgm:prSet presAssocID="{9A708530-2FD0-478E-ACD6-016C7F75810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14E6F09-5D00-401A-9545-403BB41AB33D}" type="presOf" srcId="{528FC857-2CC1-4080-9328-1FD62B1408BD}" destId="{AFE93987-87F6-4B1E-B92F-EA48D46CD79B}" srcOrd="0" destOrd="0" presId="urn:microsoft.com/office/officeart/2016/7/layout/LinearBlockProcessNumbered"/>
    <dgm:cxn modelId="{00B4851A-5AD6-4AA9-B7DC-5D2E30758963}" srcId="{528FC857-2CC1-4080-9328-1FD62B1408BD}" destId="{9A708530-2FD0-478E-ACD6-016C7F758104}" srcOrd="2" destOrd="0" parTransId="{0C93CE91-31B7-4BF5-A1FC-98AAF1E29C61}" sibTransId="{3E76327B-80F8-4739-BFD7-B94AFB63D715}"/>
    <dgm:cxn modelId="{84E21B30-F370-4FA1-8B2B-C30625DA8009}" type="presOf" srcId="{3E76327B-80F8-4739-BFD7-B94AFB63D715}" destId="{785025FF-E109-4AB8-8FA9-FEECF8815B0B}" srcOrd="0" destOrd="0" presId="urn:microsoft.com/office/officeart/2016/7/layout/LinearBlockProcessNumbered"/>
    <dgm:cxn modelId="{52F9B431-FD76-49CE-9848-F2F70C07F99E}" srcId="{528FC857-2CC1-4080-9328-1FD62B1408BD}" destId="{86B8FE55-36D1-4612-8100-3EFA0911AE95}" srcOrd="0" destOrd="0" parTransId="{6E0B2151-FE3E-41E3-BAE2-2F0C23CF60A1}" sibTransId="{118CD0AC-6877-4E66-BD1E-B8799216B6E9}"/>
    <dgm:cxn modelId="{E0C5CB33-DCF9-4AAB-BF17-40A0080D721C}" srcId="{528FC857-2CC1-4080-9328-1FD62B1408BD}" destId="{076E6A80-0A82-422F-A8BD-E8C89CAC8982}" srcOrd="1" destOrd="0" parTransId="{A14F8FB9-812D-4B6D-B872-9EBA8B18B7EA}" sibTransId="{F4040BC8-1E40-45F4-9031-7E342C672CBD}"/>
    <dgm:cxn modelId="{AC741954-5254-4BCB-8AE6-1EABBF97864E}" type="presOf" srcId="{F4040BC8-1E40-45F4-9031-7E342C672CBD}" destId="{66F03762-9661-4027-8EBC-D68A6E5F4526}" srcOrd="0" destOrd="0" presId="urn:microsoft.com/office/officeart/2016/7/layout/LinearBlockProcessNumbered"/>
    <dgm:cxn modelId="{19419A59-0A28-44D6-B9AF-4D9F7C173BF9}" type="presOf" srcId="{118CD0AC-6877-4E66-BD1E-B8799216B6E9}" destId="{EEFFF6EF-7174-4D3D-9C43-A3794CBF4629}" srcOrd="0" destOrd="0" presId="urn:microsoft.com/office/officeart/2016/7/layout/LinearBlockProcessNumbered"/>
    <dgm:cxn modelId="{EEBED994-3E7D-457F-AAD9-CBABF7A2781A}" type="presOf" srcId="{86B8FE55-36D1-4612-8100-3EFA0911AE95}" destId="{D0727A94-8843-4C42-A7CA-058FEE0F850A}" srcOrd="0" destOrd="0" presId="urn:microsoft.com/office/officeart/2016/7/layout/LinearBlockProcessNumbered"/>
    <dgm:cxn modelId="{CE228C9D-46B4-4162-8E25-822475845FBA}" type="presOf" srcId="{86B8FE55-36D1-4612-8100-3EFA0911AE95}" destId="{A1E9C56E-B4C0-4B5F-BCA5-B0AFC2078D06}" srcOrd="1" destOrd="0" presId="urn:microsoft.com/office/officeart/2016/7/layout/LinearBlockProcessNumbered"/>
    <dgm:cxn modelId="{DDE5739F-001F-4DA8-999A-A3BBBD9A4A76}" type="presOf" srcId="{076E6A80-0A82-422F-A8BD-E8C89CAC8982}" destId="{E8F3D989-CA6F-468E-B465-2BB0D556E1DE}" srcOrd="1" destOrd="0" presId="urn:microsoft.com/office/officeart/2016/7/layout/LinearBlockProcessNumbered"/>
    <dgm:cxn modelId="{0D7EA5CB-5B0D-4672-ABE2-08144BB257BE}" type="presOf" srcId="{9A708530-2FD0-478E-ACD6-016C7F758104}" destId="{40BB47CA-6F7C-4039-948F-D93FCD87F196}" srcOrd="1" destOrd="0" presId="urn:microsoft.com/office/officeart/2016/7/layout/LinearBlockProcessNumbered"/>
    <dgm:cxn modelId="{A5826BF6-2AD1-4B7B-9024-C2CE24476982}" type="presOf" srcId="{076E6A80-0A82-422F-A8BD-E8C89CAC8982}" destId="{584572C8-2A27-4984-B98B-63201DEECFB6}" srcOrd="0" destOrd="0" presId="urn:microsoft.com/office/officeart/2016/7/layout/LinearBlockProcessNumbered"/>
    <dgm:cxn modelId="{B8EEAFFA-E523-43F1-8126-99567283F5A0}" type="presOf" srcId="{9A708530-2FD0-478E-ACD6-016C7F758104}" destId="{FDF574EB-7A60-4965-BD22-3492F887C673}" srcOrd="0" destOrd="0" presId="urn:microsoft.com/office/officeart/2016/7/layout/LinearBlockProcessNumbered"/>
    <dgm:cxn modelId="{A81760D3-6D46-47D4-9EB8-FC68647FC113}" type="presParOf" srcId="{AFE93987-87F6-4B1E-B92F-EA48D46CD79B}" destId="{5E84CDFA-F805-466B-8F2B-F21EA9A1E764}" srcOrd="0" destOrd="0" presId="urn:microsoft.com/office/officeart/2016/7/layout/LinearBlockProcessNumbered"/>
    <dgm:cxn modelId="{ED2D2ABC-7E71-4E80-9061-F315CC7CA251}" type="presParOf" srcId="{5E84CDFA-F805-466B-8F2B-F21EA9A1E764}" destId="{D0727A94-8843-4C42-A7CA-058FEE0F850A}" srcOrd="0" destOrd="0" presId="urn:microsoft.com/office/officeart/2016/7/layout/LinearBlockProcessNumbered"/>
    <dgm:cxn modelId="{8852081D-9597-4D03-85A0-BE1E1CF892AF}" type="presParOf" srcId="{5E84CDFA-F805-466B-8F2B-F21EA9A1E764}" destId="{EEFFF6EF-7174-4D3D-9C43-A3794CBF4629}" srcOrd="1" destOrd="0" presId="urn:microsoft.com/office/officeart/2016/7/layout/LinearBlockProcessNumbered"/>
    <dgm:cxn modelId="{E1F6207B-F07E-495E-A481-30908C252920}" type="presParOf" srcId="{5E84CDFA-F805-466B-8F2B-F21EA9A1E764}" destId="{A1E9C56E-B4C0-4B5F-BCA5-B0AFC2078D06}" srcOrd="2" destOrd="0" presId="urn:microsoft.com/office/officeart/2016/7/layout/LinearBlockProcessNumbered"/>
    <dgm:cxn modelId="{93F717D7-53DA-41A2-BCC3-3DF3EEADD823}" type="presParOf" srcId="{AFE93987-87F6-4B1E-B92F-EA48D46CD79B}" destId="{C5CE2CDF-8D0B-4323-BB1E-B630640FFEDE}" srcOrd="1" destOrd="0" presId="urn:microsoft.com/office/officeart/2016/7/layout/LinearBlockProcessNumbered"/>
    <dgm:cxn modelId="{EDA98997-3226-4587-9D87-03D7BD9AF871}" type="presParOf" srcId="{AFE93987-87F6-4B1E-B92F-EA48D46CD79B}" destId="{98783219-63E6-4EF2-9339-0C338F047202}" srcOrd="2" destOrd="0" presId="urn:microsoft.com/office/officeart/2016/7/layout/LinearBlockProcessNumbered"/>
    <dgm:cxn modelId="{4547FF9B-7D1A-4962-A14A-47889D95D473}" type="presParOf" srcId="{98783219-63E6-4EF2-9339-0C338F047202}" destId="{584572C8-2A27-4984-B98B-63201DEECFB6}" srcOrd="0" destOrd="0" presId="urn:microsoft.com/office/officeart/2016/7/layout/LinearBlockProcessNumbered"/>
    <dgm:cxn modelId="{0BCFB929-3716-4BBE-90C8-A39C0BE5C0A4}" type="presParOf" srcId="{98783219-63E6-4EF2-9339-0C338F047202}" destId="{66F03762-9661-4027-8EBC-D68A6E5F4526}" srcOrd="1" destOrd="0" presId="urn:microsoft.com/office/officeart/2016/7/layout/LinearBlockProcessNumbered"/>
    <dgm:cxn modelId="{4E0E16B5-EF9F-4A90-9106-3E64B5539D77}" type="presParOf" srcId="{98783219-63E6-4EF2-9339-0C338F047202}" destId="{E8F3D989-CA6F-468E-B465-2BB0D556E1DE}" srcOrd="2" destOrd="0" presId="urn:microsoft.com/office/officeart/2016/7/layout/LinearBlockProcessNumbered"/>
    <dgm:cxn modelId="{C06FED66-1708-4559-908F-A9BE8E1ECEBF}" type="presParOf" srcId="{AFE93987-87F6-4B1E-B92F-EA48D46CD79B}" destId="{F845FBB7-748E-47F1-878C-F601E575E9CB}" srcOrd="3" destOrd="0" presId="urn:microsoft.com/office/officeart/2016/7/layout/LinearBlockProcessNumbered"/>
    <dgm:cxn modelId="{6B760FC5-3F89-46C1-AF94-5F2D55A91C80}" type="presParOf" srcId="{AFE93987-87F6-4B1E-B92F-EA48D46CD79B}" destId="{5C14DF91-07C7-4747-9081-FDED164C296F}" srcOrd="4" destOrd="0" presId="urn:microsoft.com/office/officeart/2016/7/layout/LinearBlockProcessNumbered"/>
    <dgm:cxn modelId="{5F0E16AD-F44C-49CE-BEEE-A8715D7A7064}" type="presParOf" srcId="{5C14DF91-07C7-4747-9081-FDED164C296F}" destId="{FDF574EB-7A60-4965-BD22-3492F887C673}" srcOrd="0" destOrd="0" presId="urn:microsoft.com/office/officeart/2016/7/layout/LinearBlockProcessNumbered"/>
    <dgm:cxn modelId="{DDE5F30E-01EE-4DAD-831E-E0041C08A77F}" type="presParOf" srcId="{5C14DF91-07C7-4747-9081-FDED164C296F}" destId="{785025FF-E109-4AB8-8FA9-FEECF8815B0B}" srcOrd="1" destOrd="0" presId="urn:microsoft.com/office/officeart/2016/7/layout/LinearBlockProcessNumbered"/>
    <dgm:cxn modelId="{0B075FB0-22E2-4BBE-BD29-BB7C3DE4A5DE}" type="presParOf" srcId="{5C14DF91-07C7-4747-9081-FDED164C296F}" destId="{40BB47CA-6F7C-4039-948F-D93FCD87F19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E032FC-B51D-453F-8508-BDD42D7D53C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EF9C17-979C-4378-B873-2337F237C2EF}">
      <dgm:prSet/>
      <dgm:spPr/>
      <dgm:t>
        <a:bodyPr/>
        <a:lstStyle/>
        <a:p>
          <a:pPr rtl="0"/>
          <a:r>
            <a:rPr lang="ru-RU" dirty="0"/>
            <a:t>Как было видно на предыдущем слайде chacha20 работает заметно быстрее на процессорах без аппаратной поддержки AES</a:t>
          </a:r>
          <a:endParaRPr lang="en-US" dirty="0"/>
        </a:p>
      </dgm:t>
    </dgm:pt>
    <dgm:pt modelId="{64C6D737-F931-453F-A93D-1CBCF75058C7}" type="parTrans" cxnId="{0BCCCCBA-08B4-4F0F-A58B-F2D5D359ECB8}">
      <dgm:prSet/>
      <dgm:spPr/>
      <dgm:t>
        <a:bodyPr/>
        <a:lstStyle/>
        <a:p>
          <a:endParaRPr lang="en-US"/>
        </a:p>
      </dgm:t>
    </dgm:pt>
    <dgm:pt modelId="{ED4DFDFF-66AA-4121-BB43-24F286576897}" type="sibTrans" cxnId="{0BCCCCBA-08B4-4F0F-A58B-F2D5D359ECB8}">
      <dgm:prSet/>
      <dgm:spPr/>
      <dgm:t>
        <a:bodyPr/>
        <a:lstStyle/>
        <a:p>
          <a:endParaRPr lang="en-US"/>
        </a:p>
      </dgm:t>
    </dgm:pt>
    <dgm:pt modelId="{66B0A17A-F82F-49CB-9C63-15E59AEE4693}">
      <dgm:prSet/>
      <dgm:spPr/>
      <dgm:t>
        <a:bodyPr/>
        <a:lstStyle/>
        <a:p>
          <a:r>
            <a:rPr lang="ru-RU" dirty="0"/>
            <a:t>Но если процессор поддерживает аппаратное ускорение то получаем обратный результат</a:t>
          </a:r>
          <a:endParaRPr lang="en-US" dirty="0"/>
        </a:p>
      </dgm:t>
    </dgm:pt>
    <dgm:pt modelId="{AA821ADE-5B91-4792-AF7B-1CE639CC8EE1}" type="parTrans" cxnId="{45082D94-07DD-4E67-82E8-9055D27D1D13}">
      <dgm:prSet/>
      <dgm:spPr/>
      <dgm:t>
        <a:bodyPr/>
        <a:lstStyle/>
        <a:p>
          <a:endParaRPr lang="en-US"/>
        </a:p>
      </dgm:t>
    </dgm:pt>
    <dgm:pt modelId="{3642F554-8916-4871-A3CB-C880B9DE163F}" type="sibTrans" cxnId="{45082D94-07DD-4E67-82E8-9055D27D1D13}">
      <dgm:prSet/>
      <dgm:spPr/>
      <dgm:t>
        <a:bodyPr/>
        <a:lstStyle/>
        <a:p>
          <a:endParaRPr lang="en-US"/>
        </a:p>
      </dgm:t>
    </dgm:pt>
    <dgm:pt modelId="{6B43AF21-078A-4635-8C00-F0D16D0D6401}" type="pres">
      <dgm:prSet presAssocID="{2AE032FC-B51D-453F-8508-BDD42D7D53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78F6B4-45AB-4DD4-B3D0-D7DFF674DEA6}" type="pres">
      <dgm:prSet presAssocID="{F4EF9C17-979C-4378-B873-2337F237C2EF}" presName="hierRoot1" presStyleCnt="0"/>
      <dgm:spPr/>
    </dgm:pt>
    <dgm:pt modelId="{6D395B11-B088-4150-8317-2D5E20C0E174}" type="pres">
      <dgm:prSet presAssocID="{F4EF9C17-979C-4378-B873-2337F237C2EF}" presName="composite" presStyleCnt="0"/>
      <dgm:spPr/>
    </dgm:pt>
    <dgm:pt modelId="{610D3D1A-125B-4AAC-9082-71279575813F}" type="pres">
      <dgm:prSet presAssocID="{F4EF9C17-979C-4378-B873-2337F237C2EF}" presName="background" presStyleLbl="node0" presStyleIdx="0" presStyleCnt="2"/>
      <dgm:spPr/>
    </dgm:pt>
    <dgm:pt modelId="{54F49AD6-CFB0-4252-8146-B2223652B75C}" type="pres">
      <dgm:prSet presAssocID="{F4EF9C17-979C-4378-B873-2337F237C2EF}" presName="text" presStyleLbl="fgAcc0" presStyleIdx="0" presStyleCnt="2">
        <dgm:presLayoutVars>
          <dgm:chPref val="3"/>
        </dgm:presLayoutVars>
      </dgm:prSet>
      <dgm:spPr/>
    </dgm:pt>
    <dgm:pt modelId="{C2E88E3A-0A23-4023-8AA0-99EA10AE0BF2}" type="pres">
      <dgm:prSet presAssocID="{F4EF9C17-979C-4378-B873-2337F237C2EF}" presName="hierChild2" presStyleCnt="0"/>
      <dgm:spPr/>
    </dgm:pt>
    <dgm:pt modelId="{C44D6C31-6298-4F56-BB31-CAA436F69EA7}" type="pres">
      <dgm:prSet presAssocID="{66B0A17A-F82F-49CB-9C63-15E59AEE4693}" presName="hierRoot1" presStyleCnt="0"/>
      <dgm:spPr/>
    </dgm:pt>
    <dgm:pt modelId="{449A8484-5641-4754-AE22-98789D33D934}" type="pres">
      <dgm:prSet presAssocID="{66B0A17A-F82F-49CB-9C63-15E59AEE4693}" presName="composite" presStyleCnt="0"/>
      <dgm:spPr/>
    </dgm:pt>
    <dgm:pt modelId="{1FC9513A-0D20-47DD-8E86-235F2ED72D9D}" type="pres">
      <dgm:prSet presAssocID="{66B0A17A-F82F-49CB-9C63-15E59AEE4693}" presName="background" presStyleLbl="node0" presStyleIdx="1" presStyleCnt="2"/>
      <dgm:spPr/>
    </dgm:pt>
    <dgm:pt modelId="{032FB0A7-C5D7-46A0-970E-91DB7AB9F3BB}" type="pres">
      <dgm:prSet presAssocID="{66B0A17A-F82F-49CB-9C63-15E59AEE4693}" presName="text" presStyleLbl="fgAcc0" presStyleIdx="1" presStyleCnt="2">
        <dgm:presLayoutVars>
          <dgm:chPref val="3"/>
        </dgm:presLayoutVars>
      </dgm:prSet>
      <dgm:spPr/>
    </dgm:pt>
    <dgm:pt modelId="{472F3B9F-4F53-4886-90F0-ABED383C323E}" type="pres">
      <dgm:prSet presAssocID="{66B0A17A-F82F-49CB-9C63-15E59AEE4693}" presName="hierChild2" presStyleCnt="0"/>
      <dgm:spPr/>
    </dgm:pt>
  </dgm:ptLst>
  <dgm:cxnLst>
    <dgm:cxn modelId="{868AFF77-1B35-4A2D-BD96-E131C2091C55}" type="presOf" srcId="{F4EF9C17-979C-4378-B873-2337F237C2EF}" destId="{54F49AD6-CFB0-4252-8146-B2223652B75C}" srcOrd="0" destOrd="0" presId="urn:microsoft.com/office/officeart/2005/8/layout/hierarchy1"/>
    <dgm:cxn modelId="{45082D94-07DD-4E67-82E8-9055D27D1D13}" srcId="{2AE032FC-B51D-453F-8508-BDD42D7D53C9}" destId="{66B0A17A-F82F-49CB-9C63-15E59AEE4693}" srcOrd="1" destOrd="0" parTransId="{AA821ADE-5B91-4792-AF7B-1CE639CC8EE1}" sibTransId="{3642F554-8916-4871-A3CB-C880B9DE163F}"/>
    <dgm:cxn modelId="{0BCCCCBA-08B4-4F0F-A58B-F2D5D359ECB8}" srcId="{2AE032FC-B51D-453F-8508-BDD42D7D53C9}" destId="{F4EF9C17-979C-4378-B873-2337F237C2EF}" srcOrd="0" destOrd="0" parTransId="{64C6D737-F931-453F-A93D-1CBCF75058C7}" sibTransId="{ED4DFDFF-66AA-4121-BB43-24F286576897}"/>
    <dgm:cxn modelId="{AF2579C4-40E7-4060-A69E-0D09019836A1}" type="presOf" srcId="{66B0A17A-F82F-49CB-9C63-15E59AEE4693}" destId="{032FB0A7-C5D7-46A0-970E-91DB7AB9F3BB}" srcOrd="0" destOrd="0" presId="urn:microsoft.com/office/officeart/2005/8/layout/hierarchy1"/>
    <dgm:cxn modelId="{F1F021C5-EE90-4D85-A87A-77470404C991}" type="presOf" srcId="{2AE032FC-B51D-453F-8508-BDD42D7D53C9}" destId="{6B43AF21-078A-4635-8C00-F0D16D0D6401}" srcOrd="0" destOrd="0" presId="urn:microsoft.com/office/officeart/2005/8/layout/hierarchy1"/>
    <dgm:cxn modelId="{9B2B4007-1529-4254-A9CF-B61F77A72175}" type="presParOf" srcId="{6B43AF21-078A-4635-8C00-F0D16D0D6401}" destId="{BD78F6B4-45AB-4DD4-B3D0-D7DFF674DEA6}" srcOrd="0" destOrd="0" presId="urn:microsoft.com/office/officeart/2005/8/layout/hierarchy1"/>
    <dgm:cxn modelId="{E6C02C51-8E34-435A-B478-DFE6FF68A6EA}" type="presParOf" srcId="{BD78F6B4-45AB-4DD4-B3D0-D7DFF674DEA6}" destId="{6D395B11-B088-4150-8317-2D5E20C0E174}" srcOrd="0" destOrd="0" presId="urn:microsoft.com/office/officeart/2005/8/layout/hierarchy1"/>
    <dgm:cxn modelId="{0C2333E1-90B4-403C-AA70-90CEFE31C2F1}" type="presParOf" srcId="{6D395B11-B088-4150-8317-2D5E20C0E174}" destId="{610D3D1A-125B-4AAC-9082-71279575813F}" srcOrd="0" destOrd="0" presId="urn:microsoft.com/office/officeart/2005/8/layout/hierarchy1"/>
    <dgm:cxn modelId="{11F1B968-4A5C-41B5-A1FA-3EFD6043D256}" type="presParOf" srcId="{6D395B11-B088-4150-8317-2D5E20C0E174}" destId="{54F49AD6-CFB0-4252-8146-B2223652B75C}" srcOrd="1" destOrd="0" presId="urn:microsoft.com/office/officeart/2005/8/layout/hierarchy1"/>
    <dgm:cxn modelId="{43F75C78-2D40-4C34-BFFD-33EF391CF7A1}" type="presParOf" srcId="{BD78F6B4-45AB-4DD4-B3D0-D7DFF674DEA6}" destId="{C2E88E3A-0A23-4023-8AA0-99EA10AE0BF2}" srcOrd="1" destOrd="0" presId="urn:microsoft.com/office/officeart/2005/8/layout/hierarchy1"/>
    <dgm:cxn modelId="{23C9FBB0-F3D5-4786-9EC9-A8A133505E49}" type="presParOf" srcId="{6B43AF21-078A-4635-8C00-F0D16D0D6401}" destId="{C44D6C31-6298-4F56-BB31-CAA436F69EA7}" srcOrd="1" destOrd="0" presId="urn:microsoft.com/office/officeart/2005/8/layout/hierarchy1"/>
    <dgm:cxn modelId="{A15DD262-6F26-443B-A9A3-2B33185B53C6}" type="presParOf" srcId="{C44D6C31-6298-4F56-BB31-CAA436F69EA7}" destId="{449A8484-5641-4754-AE22-98789D33D934}" srcOrd="0" destOrd="0" presId="urn:microsoft.com/office/officeart/2005/8/layout/hierarchy1"/>
    <dgm:cxn modelId="{D31129D3-0EE8-4492-BF59-10F8BB23B47C}" type="presParOf" srcId="{449A8484-5641-4754-AE22-98789D33D934}" destId="{1FC9513A-0D20-47DD-8E86-235F2ED72D9D}" srcOrd="0" destOrd="0" presId="urn:microsoft.com/office/officeart/2005/8/layout/hierarchy1"/>
    <dgm:cxn modelId="{CD3D83A9-62A1-4E56-BC88-E3259001B78E}" type="presParOf" srcId="{449A8484-5641-4754-AE22-98789D33D934}" destId="{032FB0A7-C5D7-46A0-970E-91DB7AB9F3BB}" srcOrd="1" destOrd="0" presId="urn:microsoft.com/office/officeart/2005/8/layout/hierarchy1"/>
    <dgm:cxn modelId="{FD6CE73A-76D4-40BE-9948-84D633EBCA80}" type="presParOf" srcId="{C44D6C31-6298-4F56-BB31-CAA436F69EA7}" destId="{472F3B9F-4F53-4886-90F0-ABED383C32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D35722-9D48-4916-87ED-E3111FE46D6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75F3AD-4B18-49D0-AF5C-FD79D70DFEDB}">
      <dgm:prSet/>
      <dgm:spPr/>
      <dgm:t>
        <a:bodyPr/>
        <a:lstStyle/>
        <a:p>
          <a:r>
            <a:rPr lang="ru-RU"/>
            <a:t>Быстрее по сравнению с блочным шифрование (при условии что на процессоре нет аппаратного ускорения)</a:t>
          </a:r>
          <a:endParaRPr lang="en-US"/>
        </a:p>
      </dgm:t>
    </dgm:pt>
    <dgm:pt modelId="{35F2F327-7DB0-49B2-9332-E7FFE61E03D2}" type="parTrans" cxnId="{7AA2F9A1-F673-4950-86B2-E9DF86D519F1}">
      <dgm:prSet/>
      <dgm:spPr/>
      <dgm:t>
        <a:bodyPr/>
        <a:lstStyle/>
        <a:p>
          <a:endParaRPr lang="en-US"/>
        </a:p>
      </dgm:t>
    </dgm:pt>
    <dgm:pt modelId="{F1090227-8989-48AA-A7E4-CFEB85A0EE59}" type="sibTrans" cxnId="{7AA2F9A1-F673-4950-86B2-E9DF86D519F1}">
      <dgm:prSet/>
      <dgm:spPr/>
      <dgm:t>
        <a:bodyPr/>
        <a:lstStyle/>
        <a:p>
          <a:endParaRPr lang="en-US"/>
        </a:p>
      </dgm:t>
    </dgm:pt>
    <dgm:pt modelId="{F64312EA-E73A-445B-B383-6C66BC5C8B9C}">
      <dgm:prSet/>
      <dgm:spPr/>
      <dgm:t>
        <a:bodyPr/>
        <a:lstStyle/>
        <a:p>
          <a:r>
            <a:rPr lang="ru-RU"/>
            <a:t>Требует меньше памяти для работы </a:t>
          </a:r>
          <a:endParaRPr lang="en-US"/>
        </a:p>
      </dgm:t>
    </dgm:pt>
    <dgm:pt modelId="{47EF57D6-3637-4A72-B581-ABE9425CB16D}" type="parTrans" cxnId="{9E3AB955-10C9-4DF2-8F73-1C338438B391}">
      <dgm:prSet/>
      <dgm:spPr/>
      <dgm:t>
        <a:bodyPr/>
        <a:lstStyle/>
        <a:p>
          <a:endParaRPr lang="en-US"/>
        </a:p>
      </dgm:t>
    </dgm:pt>
    <dgm:pt modelId="{5111ECA4-D47C-4C9B-AAB3-0D9B39E47E57}" type="sibTrans" cxnId="{9E3AB955-10C9-4DF2-8F73-1C338438B391}">
      <dgm:prSet/>
      <dgm:spPr/>
      <dgm:t>
        <a:bodyPr/>
        <a:lstStyle/>
        <a:p>
          <a:endParaRPr lang="en-US"/>
        </a:p>
      </dgm:t>
    </dgm:pt>
    <dgm:pt modelId="{FE207E3B-622F-4157-812F-4F6948825C83}">
      <dgm:prSet/>
      <dgm:spPr/>
      <dgm:t>
        <a:bodyPr/>
        <a:lstStyle/>
        <a:p>
          <a:r>
            <a:rPr lang="ru-RU"/>
            <a:t>Менее чувствительны к шумам</a:t>
          </a:r>
          <a:endParaRPr lang="en-US"/>
        </a:p>
      </dgm:t>
    </dgm:pt>
    <dgm:pt modelId="{3AFDC10A-4E23-4586-81BA-D61B970747AF}" type="parTrans" cxnId="{BF6A2BCE-EE1A-4828-BEE1-A7B93FB0AAB6}">
      <dgm:prSet/>
      <dgm:spPr/>
      <dgm:t>
        <a:bodyPr/>
        <a:lstStyle/>
        <a:p>
          <a:endParaRPr lang="en-US"/>
        </a:p>
      </dgm:t>
    </dgm:pt>
    <dgm:pt modelId="{B01C4E7A-F5AA-44E6-A2E4-C3A6356802F5}" type="sibTrans" cxnId="{BF6A2BCE-EE1A-4828-BEE1-A7B93FB0AAB6}">
      <dgm:prSet/>
      <dgm:spPr/>
      <dgm:t>
        <a:bodyPr/>
        <a:lstStyle/>
        <a:p>
          <a:endParaRPr lang="en-US"/>
        </a:p>
      </dgm:t>
    </dgm:pt>
    <dgm:pt modelId="{3DC3185A-D728-43B6-A99A-D78CD21C2E06}" type="pres">
      <dgm:prSet presAssocID="{ECD35722-9D48-4916-87ED-E3111FE46D68}" presName="outerComposite" presStyleCnt="0">
        <dgm:presLayoutVars>
          <dgm:chMax val="5"/>
          <dgm:dir/>
          <dgm:resizeHandles val="exact"/>
        </dgm:presLayoutVars>
      </dgm:prSet>
      <dgm:spPr/>
    </dgm:pt>
    <dgm:pt modelId="{B1B4A5A8-11DD-44D3-B5E9-D366721AC3D6}" type="pres">
      <dgm:prSet presAssocID="{ECD35722-9D48-4916-87ED-E3111FE46D68}" presName="dummyMaxCanvas" presStyleCnt="0">
        <dgm:presLayoutVars/>
      </dgm:prSet>
      <dgm:spPr/>
    </dgm:pt>
    <dgm:pt modelId="{F4E026DD-D023-4760-8E7C-ED8C473584A0}" type="pres">
      <dgm:prSet presAssocID="{ECD35722-9D48-4916-87ED-E3111FE46D68}" presName="ThreeNodes_1" presStyleLbl="node1" presStyleIdx="0" presStyleCnt="3">
        <dgm:presLayoutVars>
          <dgm:bulletEnabled val="1"/>
        </dgm:presLayoutVars>
      </dgm:prSet>
      <dgm:spPr/>
    </dgm:pt>
    <dgm:pt modelId="{67431438-F026-45D9-9985-08E6D404EC24}" type="pres">
      <dgm:prSet presAssocID="{ECD35722-9D48-4916-87ED-E3111FE46D68}" presName="ThreeNodes_2" presStyleLbl="node1" presStyleIdx="1" presStyleCnt="3">
        <dgm:presLayoutVars>
          <dgm:bulletEnabled val="1"/>
        </dgm:presLayoutVars>
      </dgm:prSet>
      <dgm:spPr/>
    </dgm:pt>
    <dgm:pt modelId="{B68BFA69-12B8-4BD9-BCD0-553B61D050AD}" type="pres">
      <dgm:prSet presAssocID="{ECD35722-9D48-4916-87ED-E3111FE46D68}" presName="ThreeNodes_3" presStyleLbl="node1" presStyleIdx="2" presStyleCnt="3">
        <dgm:presLayoutVars>
          <dgm:bulletEnabled val="1"/>
        </dgm:presLayoutVars>
      </dgm:prSet>
      <dgm:spPr/>
    </dgm:pt>
    <dgm:pt modelId="{C2652032-DCE4-406A-9747-02F068B62304}" type="pres">
      <dgm:prSet presAssocID="{ECD35722-9D48-4916-87ED-E3111FE46D68}" presName="ThreeConn_1-2" presStyleLbl="fgAccFollowNode1" presStyleIdx="0" presStyleCnt="2">
        <dgm:presLayoutVars>
          <dgm:bulletEnabled val="1"/>
        </dgm:presLayoutVars>
      </dgm:prSet>
      <dgm:spPr/>
    </dgm:pt>
    <dgm:pt modelId="{DB8C0011-66FD-403A-BA17-1FD97864C306}" type="pres">
      <dgm:prSet presAssocID="{ECD35722-9D48-4916-87ED-E3111FE46D68}" presName="ThreeConn_2-3" presStyleLbl="fgAccFollowNode1" presStyleIdx="1" presStyleCnt="2">
        <dgm:presLayoutVars>
          <dgm:bulletEnabled val="1"/>
        </dgm:presLayoutVars>
      </dgm:prSet>
      <dgm:spPr/>
    </dgm:pt>
    <dgm:pt modelId="{3EE68A6F-4259-4105-A10E-9C6BCE48555D}" type="pres">
      <dgm:prSet presAssocID="{ECD35722-9D48-4916-87ED-E3111FE46D68}" presName="ThreeNodes_1_text" presStyleLbl="node1" presStyleIdx="2" presStyleCnt="3">
        <dgm:presLayoutVars>
          <dgm:bulletEnabled val="1"/>
        </dgm:presLayoutVars>
      </dgm:prSet>
      <dgm:spPr/>
    </dgm:pt>
    <dgm:pt modelId="{A9B4F389-293C-4BC8-BB72-AEB7A046CAFB}" type="pres">
      <dgm:prSet presAssocID="{ECD35722-9D48-4916-87ED-E3111FE46D68}" presName="ThreeNodes_2_text" presStyleLbl="node1" presStyleIdx="2" presStyleCnt="3">
        <dgm:presLayoutVars>
          <dgm:bulletEnabled val="1"/>
        </dgm:presLayoutVars>
      </dgm:prSet>
      <dgm:spPr/>
    </dgm:pt>
    <dgm:pt modelId="{415C9F6B-ECB2-4A97-AF72-121A1C36D521}" type="pres">
      <dgm:prSet presAssocID="{ECD35722-9D48-4916-87ED-E3111FE46D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9852202-F2F2-48C1-A4FE-B5BFC4F079DB}" type="presOf" srcId="{0B75F3AD-4B18-49D0-AF5C-FD79D70DFEDB}" destId="{3EE68A6F-4259-4105-A10E-9C6BCE48555D}" srcOrd="1" destOrd="0" presId="urn:microsoft.com/office/officeart/2005/8/layout/vProcess5"/>
    <dgm:cxn modelId="{68B54E28-71E7-4D70-BE89-5C2AABEF9A5E}" type="presOf" srcId="{F1090227-8989-48AA-A7E4-CFEB85A0EE59}" destId="{C2652032-DCE4-406A-9747-02F068B62304}" srcOrd="0" destOrd="0" presId="urn:microsoft.com/office/officeart/2005/8/layout/vProcess5"/>
    <dgm:cxn modelId="{7E0D563D-3901-413E-80E5-37A53D048166}" type="presOf" srcId="{ECD35722-9D48-4916-87ED-E3111FE46D68}" destId="{3DC3185A-D728-43B6-A99A-D78CD21C2E06}" srcOrd="0" destOrd="0" presId="urn:microsoft.com/office/officeart/2005/8/layout/vProcess5"/>
    <dgm:cxn modelId="{A4DD7566-20DB-4FF8-BFE1-CCF35CA534EA}" type="presOf" srcId="{F64312EA-E73A-445B-B383-6C66BC5C8B9C}" destId="{A9B4F389-293C-4BC8-BB72-AEB7A046CAFB}" srcOrd="1" destOrd="0" presId="urn:microsoft.com/office/officeart/2005/8/layout/vProcess5"/>
    <dgm:cxn modelId="{470BC44A-8027-42BD-933B-73556EB06B90}" type="presOf" srcId="{5111ECA4-D47C-4C9B-AAB3-0D9B39E47E57}" destId="{DB8C0011-66FD-403A-BA17-1FD97864C306}" srcOrd="0" destOrd="0" presId="urn:microsoft.com/office/officeart/2005/8/layout/vProcess5"/>
    <dgm:cxn modelId="{5D17A854-50DA-456E-94DC-1AABB1C116C3}" type="presOf" srcId="{FE207E3B-622F-4157-812F-4F6948825C83}" destId="{B68BFA69-12B8-4BD9-BCD0-553B61D050AD}" srcOrd="0" destOrd="0" presId="urn:microsoft.com/office/officeart/2005/8/layout/vProcess5"/>
    <dgm:cxn modelId="{9E3AB955-10C9-4DF2-8F73-1C338438B391}" srcId="{ECD35722-9D48-4916-87ED-E3111FE46D68}" destId="{F64312EA-E73A-445B-B383-6C66BC5C8B9C}" srcOrd="1" destOrd="0" parTransId="{47EF57D6-3637-4A72-B581-ABE9425CB16D}" sibTransId="{5111ECA4-D47C-4C9B-AAB3-0D9B39E47E57}"/>
    <dgm:cxn modelId="{7AA2F9A1-F673-4950-86B2-E9DF86D519F1}" srcId="{ECD35722-9D48-4916-87ED-E3111FE46D68}" destId="{0B75F3AD-4B18-49D0-AF5C-FD79D70DFEDB}" srcOrd="0" destOrd="0" parTransId="{35F2F327-7DB0-49B2-9332-E7FFE61E03D2}" sibTransId="{F1090227-8989-48AA-A7E4-CFEB85A0EE59}"/>
    <dgm:cxn modelId="{6945ACB4-393B-4804-9BF4-529EA329CC9B}" type="presOf" srcId="{FE207E3B-622F-4157-812F-4F6948825C83}" destId="{415C9F6B-ECB2-4A97-AF72-121A1C36D521}" srcOrd="1" destOrd="0" presId="urn:microsoft.com/office/officeart/2005/8/layout/vProcess5"/>
    <dgm:cxn modelId="{421048BB-3766-476C-BC0C-BD4718FC4F4D}" type="presOf" srcId="{0B75F3AD-4B18-49D0-AF5C-FD79D70DFEDB}" destId="{F4E026DD-D023-4760-8E7C-ED8C473584A0}" srcOrd="0" destOrd="0" presId="urn:microsoft.com/office/officeart/2005/8/layout/vProcess5"/>
    <dgm:cxn modelId="{BF6A2BCE-EE1A-4828-BEE1-A7B93FB0AAB6}" srcId="{ECD35722-9D48-4916-87ED-E3111FE46D68}" destId="{FE207E3B-622F-4157-812F-4F6948825C83}" srcOrd="2" destOrd="0" parTransId="{3AFDC10A-4E23-4586-81BA-D61B970747AF}" sibTransId="{B01C4E7A-F5AA-44E6-A2E4-C3A6356802F5}"/>
    <dgm:cxn modelId="{029118F9-96BD-425E-ADF5-154782485046}" type="presOf" srcId="{F64312EA-E73A-445B-B383-6C66BC5C8B9C}" destId="{67431438-F026-45D9-9985-08E6D404EC24}" srcOrd="0" destOrd="0" presId="urn:microsoft.com/office/officeart/2005/8/layout/vProcess5"/>
    <dgm:cxn modelId="{157DA896-552E-4884-BED0-9AC5BFF2A09B}" type="presParOf" srcId="{3DC3185A-D728-43B6-A99A-D78CD21C2E06}" destId="{B1B4A5A8-11DD-44D3-B5E9-D366721AC3D6}" srcOrd="0" destOrd="0" presId="urn:microsoft.com/office/officeart/2005/8/layout/vProcess5"/>
    <dgm:cxn modelId="{7030CE15-B99E-4512-96F5-A8CDFF932EBB}" type="presParOf" srcId="{3DC3185A-D728-43B6-A99A-D78CD21C2E06}" destId="{F4E026DD-D023-4760-8E7C-ED8C473584A0}" srcOrd="1" destOrd="0" presId="urn:microsoft.com/office/officeart/2005/8/layout/vProcess5"/>
    <dgm:cxn modelId="{500089AF-A095-45E3-8B77-81EF93C31241}" type="presParOf" srcId="{3DC3185A-D728-43B6-A99A-D78CD21C2E06}" destId="{67431438-F026-45D9-9985-08E6D404EC24}" srcOrd="2" destOrd="0" presId="urn:microsoft.com/office/officeart/2005/8/layout/vProcess5"/>
    <dgm:cxn modelId="{DF2C5037-E00D-4128-8377-68AB9ACFBFCF}" type="presParOf" srcId="{3DC3185A-D728-43B6-A99A-D78CD21C2E06}" destId="{B68BFA69-12B8-4BD9-BCD0-553B61D050AD}" srcOrd="3" destOrd="0" presId="urn:microsoft.com/office/officeart/2005/8/layout/vProcess5"/>
    <dgm:cxn modelId="{B4B24583-54DD-47AF-9F74-25031773C88A}" type="presParOf" srcId="{3DC3185A-D728-43B6-A99A-D78CD21C2E06}" destId="{C2652032-DCE4-406A-9747-02F068B62304}" srcOrd="4" destOrd="0" presId="urn:microsoft.com/office/officeart/2005/8/layout/vProcess5"/>
    <dgm:cxn modelId="{ED65FAF9-EA23-41E7-AD61-C20A8FBC82E1}" type="presParOf" srcId="{3DC3185A-D728-43B6-A99A-D78CD21C2E06}" destId="{DB8C0011-66FD-403A-BA17-1FD97864C306}" srcOrd="5" destOrd="0" presId="urn:microsoft.com/office/officeart/2005/8/layout/vProcess5"/>
    <dgm:cxn modelId="{AE5E5019-1B09-4154-89FD-C56E92E5E2A5}" type="presParOf" srcId="{3DC3185A-D728-43B6-A99A-D78CD21C2E06}" destId="{3EE68A6F-4259-4105-A10E-9C6BCE48555D}" srcOrd="6" destOrd="0" presId="urn:microsoft.com/office/officeart/2005/8/layout/vProcess5"/>
    <dgm:cxn modelId="{229FC4FE-D172-4F29-BC2C-351FC767D5AB}" type="presParOf" srcId="{3DC3185A-D728-43B6-A99A-D78CD21C2E06}" destId="{A9B4F389-293C-4BC8-BB72-AEB7A046CAFB}" srcOrd="7" destOrd="0" presId="urn:microsoft.com/office/officeart/2005/8/layout/vProcess5"/>
    <dgm:cxn modelId="{4CC41B7F-7389-4F0D-A4B3-1CAB357B7FBB}" type="presParOf" srcId="{3DC3185A-D728-43B6-A99A-D78CD21C2E06}" destId="{415C9F6B-ECB2-4A97-AF72-121A1C36D5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C16A4F5-22F4-4BE3-98C1-3B4B8192E8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F732B1-4D2A-4D27-8351-7CF9758B66B3}">
      <dgm:prSet/>
      <dgm:spPr/>
      <dgm:t>
        <a:bodyPr/>
        <a:lstStyle/>
        <a:p>
          <a:r>
            <a:rPr lang="ru-RU"/>
            <a:t>Намного сложение реализовать по сравнению с блочным шифрованием</a:t>
          </a:r>
          <a:endParaRPr lang="en-US"/>
        </a:p>
      </dgm:t>
    </dgm:pt>
    <dgm:pt modelId="{B08FF5C5-31C4-4955-A5B7-A75324DC3F50}" type="parTrans" cxnId="{3876C917-7150-424A-8AE2-8482C41D2219}">
      <dgm:prSet/>
      <dgm:spPr/>
      <dgm:t>
        <a:bodyPr/>
        <a:lstStyle/>
        <a:p>
          <a:endParaRPr lang="en-US"/>
        </a:p>
      </dgm:t>
    </dgm:pt>
    <dgm:pt modelId="{555A0A5F-E130-4BD4-8F17-860D015F3AD1}" type="sibTrans" cxnId="{3876C917-7150-424A-8AE2-8482C41D2219}">
      <dgm:prSet/>
      <dgm:spPr/>
      <dgm:t>
        <a:bodyPr/>
        <a:lstStyle/>
        <a:p>
          <a:endParaRPr lang="en-US"/>
        </a:p>
      </dgm:t>
    </dgm:pt>
    <dgm:pt modelId="{C300D1F2-FD23-4C4F-8659-127055CB78A9}">
      <dgm:prSet/>
      <dgm:spPr/>
      <dgm:t>
        <a:bodyPr/>
        <a:lstStyle/>
        <a:p>
          <a:r>
            <a:rPr lang="ru-RU"/>
            <a:t>Не обеспечивают целостность и аутентификацию </a:t>
          </a:r>
          <a:endParaRPr lang="en-US"/>
        </a:p>
      </dgm:t>
    </dgm:pt>
    <dgm:pt modelId="{FC1DDBCB-203A-4C9F-A94A-518CE3C432EB}" type="parTrans" cxnId="{96548F0E-7D4C-4525-BE08-E3268A153C44}">
      <dgm:prSet/>
      <dgm:spPr/>
      <dgm:t>
        <a:bodyPr/>
        <a:lstStyle/>
        <a:p>
          <a:endParaRPr lang="en-US"/>
        </a:p>
      </dgm:t>
    </dgm:pt>
    <dgm:pt modelId="{C19BC604-663F-4BBB-9EF3-B6DE65C7F717}" type="sibTrans" cxnId="{96548F0E-7D4C-4525-BE08-E3268A153C44}">
      <dgm:prSet/>
      <dgm:spPr/>
      <dgm:t>
        <a:bodyPr/>
        <a:lstStyle/>
        <a:p>
          <a:endParaRPr lang="en-US"/>
        </a:p>
      </dgm:t>
    </dgm:pt>
    <dgm:pt modelId="{B33A460A-FB15-4C17-B4C3-95E65C8B8820}" type="pres">
      <dgm:prSet presAssocID="{EC16A4F5-22F4-4BE3-98C1-3B4B8192E82B}" presName="outerComposite" presStyleCnt="0">
        <dgm:presLayoutVars>
          <dgm:chMax val="5"/>
          <dgm:dir/>
          <dgm:resizeHandles val="exact"/>
        </dgm:presLayoutVars>
      </dgm:prSet>
      <dgm:spPr/>
    </dgm:pt>
    <dgm:pt modelId="{BCF41509-04A7-40A7-B8F5-9B7D670C77B5}" type="pres">
      <dgm:prSet presAssocID="{EC16A4F5-22F4-4BE3-98C1-3B4B8192E82B}" presName="dummyMaxCanvas" presStyleCnt="0">
        <dgm:presLayoutVars/>
      </dgm:prSet>
      <dgm:spPr/>
    </dgm:pt>
    <dgm:pt modelId="{9076E822-52C9-4F04-9D8D-48D366882F00}" type="pres">
      <dgm:prSet presAssocID="{EC16A4F5-22F4-4BE3-98C1-3B4B8192E82B}" presName="TwoNodes_1" presStyleLbl="node1" presStyleIdx="0" presStyleCnt="2">
        <dgm:presLayoutVars>
          <dgm:bulletEnabled val="1"/>
        </dgm:presLayoutVars>
      </dgm:prSet>
      <dgm:spPr/>
    </dgm:pt>
    <dgm:pt modelId="{F5573C3E-69B4-4EF1-A0F1-E8D5680F18BD}" type="pres">
      <dgm:prSet presAssocID="{EC16A4F5-22F4-4BE3-98C1-3B4B8192E82B}" presName="TwoNodes_2" presStyleLbl="node1" presStyleIdx="1" presStyleCnt="2">
        <dgm:presLayoutVars>
          <dgm:bulletEnabled val="1"/>
        </dgm:presLayoutVars>
      </dgm:prSet>
      <dgm:spPr/>
    </dgm:pt>
    <dgm:pt modelId="{F2DB6717-9B02-4BB0-BD5B-4DEF6F5AE36D}" type="pres">
      <dgm:prSet presAssocID="{EC16A4F5-22F4-4BE3-98C1-3B4B8192E82B}" presName="TwoConn_1-2" presStyleLbl="fgAccFollowNode1" presStyleIdx="0" presStyleCnt="1">
        <dgm:presLayoutVars>
          <dgm:bulletEnabled val="1"/>
        </dgm:presLayoutVars>
      </dgm:prSet>
      <dgm:spPr/>
    </dgm:pt>
    <dgm:pt modelId="{DE40BF79-F95A-42C0-BE5E-31F535ABA140}" type="pres">
      <dgm:prSet presAssocID="{EC16A4F5-22F4-4BE3-98C1-3B4B8192E82B}" presName="TwoNodes_1_text" presStyleLbl="node1" presStyleIdx="1" presStyleCnt="2">
        <dgm:presLayoutVars>
          <dgm:bulletEnabled val="1"/>
        </dgm:presLayoutVars>
      </dgm:prSet>
      <dgm:spPr/>
    </dgm:pt>
    <dgm:pt modelId="{30F69F98-87D7-4A99-AA05-AF66034B9569}" type="pres">
      <dgm:prSet presAssocID="{EC16A4F5-22F4-4BE3-98C1-3B4B8192E82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D73BD00-5B2F-4E48-BB02-384584C39869}" type="presOf" srcId="{555A0A5F-E130-4BD4-8F17-860D015F3AD1}" destId="{F2DB6717-9B02-4BB0-BD5B-4DEF6F5AE36D}" srcOrd="0" destOrd="0" presId="urn:microsoft.com/office/officeart/2005/8/layout/vProcess5"/>
    <dgm:cxn modelId="{96548F0E-7D4C-4525-BE08-E3268A153C44}" srcId="{EC16A4F5-22F4-4BE3-98C1-3B4B8192E82B}" destId="{C300D1F2-FD23-4C4F-8659-127055CB78A9}" srcOrd="1" destOrd="0" parTransId="{FC1DDBCB-203A-4C9F-A94A-518CE3C432EB}" sibTransId="{C19BC604-663F-4BBB-9EF3-B6DE65C7F717}"/>
    <dgm:cxn modelId="{3876C917-7150-424A-8AE2-8482C41D2219}" srcId="{EC16A4F5-22F4-4BE3-98C1-3B4B8192E82B}" destId="{03F732B1-4D2A-4D27-8351-7CF9758B66B3}" srcOrd="0" destOrd="0" parTransId="{B08FF5C5-31C4-4955-A5B7-A75324DC3F50}" sibTransId="{555A0A5F-E130-4BD4-8F17-860D015F3AD1}"/>
    <dgm:cxn modelId="{D5ADD3AB-C69F-4C83-B14D-C515095FD26A}" type="presOf" srcId="{EC16A4F5-22F4-4BE3-98C1-3B4B8192E82B}" destId="{B33A460A-FB15-4C17-B4C3-95E65C8B8820}" srcOrd="0" destOrd="0" presId="urn:microsoft.com/office/officeart/2005/8/layout/vProcess5"/>
    <dgm:cxn modelId="{C8FC8CB7-059E-490A-9617-BCE68FD38AC8}" type="presOf" srcId="{03F732B1-4D2A-4D27-8351-7CF9758B66B3}" destId="{DE40BF79-F95A-42C0-BE5E-31F535ABA140}" srcOrd="1" destOrd="0" presId="urn:microsoft.com/office/officeart/2005/8/layout/vProcess5"/>
    <dgm:cxn modelId="{E5539ABA-49A9-425A-B66E-ECCE90CC7D29}" type="presOf" srcId="{C300D1F2-FD23-4C4F-8659-127055CB78A9}" destId="{30F69F98-87D7-4A99-AA05-AF66034B9569}" srcOrd="1" destOrd="0" presId="urn:microsoft.com/office/officeart/2005/8/layout/vProcess5"/>
    <dgm:cxn modelId="{74CD36D0-83EA-4A58-A496-64C01ED6325D}" type="presOf" srcId="{03F732B1-4D2A-4D27-8351-7CF9758B66B3}" destId="{9076E822-52C9-4F04-9D8D-48D366882F00}" srcOrd="0" destOrd="0" presId="urn:microsoft.com/office/officeart/2005/8/layout/vProcess5"/>
    <dgm:cxn modelId="{E356BCD0-CD48-48BC-B202-E284FE5B0C20}" type="presOf" srcId="{C300D1F2-FD23-4C4F-8659-127055CB78A9}" destId="{F5573C3E-69B4-4EF1-A0F1-E8D5680F18BD}" srcOrd="0" destOrd="0" presId="urn:microsoft.com/office/officeart/2005/8/layout/vProcess5"/>
    <dgm:cxn modelId="{EFD6EB98-A98B-4600-917A-B426B9651A68}" type="presParOf" srcId="{B33A460A-FB15-4C17-B4C3-95E65C8B8820}" destId="{BCF41509-04A7-40A7-B8F5-9B7D670C77B5}" srcOrd="0" destOrd="0" presId="urn:microsoft.com/office/officeart/2005/8/layout/vProcess5"/>
    <dgm:cxn modelId="{DB033652-5FC4-40BC-9FBF-0ED4BDD60AE2}" type="presParOf" srcId="{B33A460A-FB15-4C17-B4C3-95E65C8B8820}" destId="{9076E822-52C9-4F04-9D8D-48D366882F00}" srcOrd="1" destOrd="0" presId="urn:microsoft.com/office/officeart/2005/8/layout/vProcess5"/>
    <dgm:cxn modelId="{B7F65077-4BEF-4782-9B3E-5F9E0B7B27E2}" type="presParOf" srcId="{B33A460A-FB15-4C17-B4C3-95E65C8B8820}" destId="{F5573C3E-69B4-4EF1-A0F1-E8D5680F18BD}" srcOrd="2" destOrd="0" presId="urn:microsoft.com/office/officeart/2005/8/layout/vProcess5"/>
    <dgm:cxn modelId="{8662C03C-18F2-4B8D-B661-8061DA3D450B}" type="presParOf" srcId="{B33A460A-FB15-4C17-B4C3-95E65C8B8820}" destId="{F2DB6717-9B02-4BB0-BD5B-4DEF6F5AE36D}" srcOrd="3" destOrd="0" presId="urn:microsoft.com/office/officeart/2005/8/layout/vProcess5"/>
    <dgm:cxn modelId="{E43A69CF-B8B7-4191-AF69-1D995DD8A51A}" type="presParOf" srcId="{B33A460A-FB15-4C17-B4C3-95E65C8B8820}" destId="{DE40BF79-F95A-42C0-BE5E-31F535ABA140}" srcOrd="4" destOrd="0" presId="urn:microsoft.com/office/officeart/2005/8/layout/vProcess5"/>
    <dgm:cxn modelId="{C1F42347-EE25-4AE5-BD22-AF2D531F0697}" type="presParOf" srcId="{B33A460A-FB15-4C17-B4C3-95E65C8B8820}" destId="{30F69F98-87D7-4A99-AA05-AF66034B956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3F5380-5FDB-49B5-A389-DEC19F96C2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540157-B697-46DC-8A91-95F4D4DF651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Потоковые шифры лучше подходят когда объем данных либо неизвестен либо непрерывен например, сетевые потоки.</a:t>
          </a:r>
          <a:endParaRPr lang="en-US"/>
        </a:p>
      </dgm:t>
    </dgm:pt>
    <dgm:pt modelId="{3E489B4C-9C86-4F61-B862-8265DA4473C4}" type="parTrans" cxnId="{CF07CFA2-B737-4A0A-A1DF-CF44747D312D}">
      <dgm:prSet/>
      <dgm:spPr/>
      <dgm:t>
        <a:bodyPr/>
        <a:lstStyle/>
        <a:p>
          <a:endParaRPr lang="en-US"/>
        </a:p>
      </dgm:t>
    </dgm:pt>
    <dgm:pt modelId="{3B3DA68B-1205-41D0-8700-682B06852B62}" type="sibTrans" cxnId="{CF07CFA2-B737-4A0A-A1DF-CF44747D312D}">
      <dgm:prSet/>
      <dgm:spPr/>
      <dgm:t>
        <a:bodyPr/>
        <a:lstStyle/>
        <a:p>
          <a:endParaRPr lang="en-US"/>
        </a:p>
      </dgm:t>
    </dgm:pt>
    <dgm:pt modelId="{D33245A9-DEDE-4CB4-85ED-0E73D4FB359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Блочные шифры лучше подходят если объем данных заранее известен - например, файл, поля данных или протоколы запроса/ответа, такие как HTTP, где длина всего сообщение известна уже в начале.</a:t>
          </a:r>
          <a:endParaRPr lang="en-US"/>
        </a:p>
      </dgm:t>
    </dgm:pt>
    <dgm:pt modelId="{2BD907E4-F29A-4BE3-A330-5EACE6B8127B}" type="parTrans" cxnId="{29969EC4-A963-4BC6-994B-A9E217CC7E70}">
      <dgm:prSet/>
      <dgm:spPr/>
      <dgm:t>
        <a:bodyPr/>
        <a:lstStyle/>
        <a:p>
          <a:endParaRPr lang="en-US"/>
        </a:p>
      </dgm:t>
    </dgm:pt>
    <dgm:pt modelId="{35419A6E-6E34-4B00-8E73-BDAC99A51231}" type="sibTrans" cxnId="{29969EC4-A963-4BC6-994B-A9E217CC7E70}">
      <dgm:prSet/>
      <dgm:spPr/>
      <dgm:t>
        <a:bodyPr/>
        <a:lstStyle/>
        <a:p>
          <a:endParaRPr lang="en-US"/>
        </a:p>
      </dgm:t>
    </dgm:pt>
    <dgm:pt modelId="{9B39F348-5C1A-4655-BAD0-CFDC27A992A0}" type="pres">
      <dgm:prSet presAssocID="{313F5380-5FDB-49B5-A389-DEC19F96C2B3}" presName="root" presStyleCnt="0">
        <dgm:presLayoutVars>
          <dgm:dir/>
          <dgm:resizeHandles val="exact"/>
        </dgm:presLayoutVars>
      </dgm:prSet>
      <dgm:spPr/>
    </dgm:pt>
    <dgm:pt modelId="{14A974F7-EF57-43C8-A754-2E45210D0F36}" type="pres">
      <dgm:prSet presAssocID="{B0540157-B697-46DC-8A91-95F4D4DF6513}" presName="compNode" presStyleCnt="0"/>
      <dgm:spPr/>
    </dgm:pt>
    <dgm:pt modelId="{524E083C-7D0E-4A14-BAE7-04CB1742D50E}" type="pres">
      <dgm:prSet presAssocID="{B0540157-B697-46DC-8A91-95F4D4DF6513}" presName="bgRect" presStyleLbl="bgShp" presStyleIdx="0" presStyleCnt="2"/>
      <dgm:spPr/>
    </dgm:pt>
    <dgm:pt modelId="{2F232E91-87B0-459D-87A9-D0C999E22E02}" type="pres">
      <dgm:prSet presAssocID="{B0540157-B697-46DC-8A91-95F4D4DF65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Нет подключения"/>
        </a:ext>
      </dgm:extLst>
    </dgm:pt>
    <dgm:pt modelId="{6CE9BEC0-6516-4E08-B450-C31105FCB64A}" type="pres">
      <dgm:prSet presAssocID="{B0540157-B697-46DC-8A91-95F4D4DF6513}" presName="spaceRect" presStyleCnt="0"/>
      <dgm:spPr/>
    </dgm:pt>
    <dgm:pt modelId="{C315722C-FFA8-444A-A0A8-795C804AF883}" type="pres">
      <dgm:prSet presAssocID="{B0540157-B697-46DC-8A91-95F4D4DF6513}" presName="parTx" presStyleLbl="revTx" presStyleIdx="0" presStyleCnt="2">
        <dgm:presLayoutVars>
          <dgm:chMax val="0"/>
          <dgm:chPref val="0"/>
        </dgm:presLayoutVars>
      </dgm:prSet>
      <dgm:spPr/>
    </dgm:pt>
    <dgm:pt modelId="{76C75777-1C1E-4424-BB9B-11179242D1C7}" type="pres">
      <dgm:prSet presAssocID="{3B3DA68B-1205-41D0-8700-682B06852B62}" presName="sibTrans" presStyleCnt="0"/>
      <dgm:spPr/>
    </dgm:pt>
    <dgm:pt modelId="{1A7C6623-8D73-4636-BE92-D46A40381152}" type="pres">
      <dgm:prSet presAssocID="{D33245A9-DEDE-4CB4-85ED-0E73D4FB3591}" presName="compNode" presStyleCnt="0"/>
      <dgm:spPr/>
    </dgm:pt>
    <dgm:pt modelId="{C3870635-58F8-4BE7-8D06-E4C272EBE6C9}" type="pres">
      <dgm:prSet presAssocID="{D33245A9-DEDE-4CB4-85ED-0E73D4FB3591}" presName="bgRect" presStyleLbl="bgShp" presStyleIdx="1" presStyleCnt="2"/>
      <dgm:spPr/>
    </dgm:pt>
    <dgm:pt modelId="{EA3B8110-47D4-4751-B481-B04F0CD53FCE}" type="pres">
      <dgm:prSet presAssocID="{D33245A9-DEDE-4CB4-85ED-0E73D4FB35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ограммист"/>
        </a:ext>
      </dgm:extLst>
    </dgm:pt>
    <dgm:pt modelId="{FB3CBA24-0F14-45E4-8C66-C2DB3979F19A}" type="pres">
      <dgm:prSet presAssocID="{D33245A9-DEDE-4CB4-85ED-0E73D4FB3591}" presName="spaceRect" presStyleCnt="0"/>
      <dgm:spPr/>
    </dgm:pt>
    <dgm:pt modelId="{8C71080D-95BF-45A0-9F3B-F970055EC474}" type="pres">
      <dgm:prSet presAssocID="{D33245A9-DEDE-4CB4-85ED-0E73D4FB359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32931D-4B95-4DC3-A770-1B4462B80868}" type="presOf" srcId="{B0540157-B697-46DC-8A91-95F4D4DF6513}" destId="{C315722C-FFA8-444A-A0A8-795C804AF883}" srcOrd="0" destOrd="0" presId="urn:microsoft.com/office/officeart/2018/2/layout/IconVerticalSolidList"/>
    <dgm:cxn modelId="{FDE99073-CFBC-462F-8D7E-0DC60FBB563B}" type="presOf" srcId="{D33245A9-DEDE-4CB4-85ED-0E73D4FB3591}" destId="{8C71080D-95BF-45A0-9F3B-F970055EC474}" srcOrd="0" destOrd="0" presId="urn:microsoft.com/office/officeart/2018/2/layout/IconVerticalSolidList"/>
    <dgm:cxn modelId="{B606208C-307C-4A65-8D9B-473EE375E006}" type="presOf" srcId="{313F5380-5FDB-49B5-A389-DEC19F96C2B3}" destId="{9B39F348-5C1A-4655-BAD0-CFDC27A992A0}" srcOrd="0" destOrd="0" presId="urn:microsoft.com/office/officeart/2018/2/layout/IconVerticalSolidList"/>
    <dgm:cxn modelId="{CF07CFA2-B737-4A0A-A1DF-CF44747D312D}" srcId="{313F5380-5FDB-49B5-A389-DEC19F96C2B3}" destId="{B0540157-B697-46DC-8A91-95F4D4DF6513}" srcOrd="0" destOrd="0" parTransId="{3E489B4C-9C86-4F61-B862-8265DA4473C4}" sibTransId="{3B3DA68B-1205-41D0-8700-682B06852B62}"/>
    <dgm:cxn modelId="{29969EC4-A963-4BC6-994B-A9E217CC7E70}" srcId="{313F5380-5FDB-49B5-A389-DEC19F96C2B3}" destId="{D33245A9-DEDE-4CB4-85ED-0E73D4FB3591}" srcOrd="1" destOrd="0" parTransId="{2BD907E4-F29A-4BE3-A330-5EACE6B8127B}" sibTransId="{35419A6E-6E34-4B00-8E73-BDAC99A51231}"/>
    <dgm:cxn modelId="{0529C462-9CD6-4EF9-A9B2-D792D5951A6C}" type="presParOf" srcId="{9B39F348-5C1A-4655-BAD0-CFDC27A992A0}" destId="{14A974F7-EF57-43C8-A754-2E45210D0F36}" srcOrd="0" destOrd="0" presId="urn:microsoft.com/office/officeart/2018/2/layout/IconVerticalSolidList"/>
    <dgm:cxn modelId="{EEEA4C99-7319-46F8-82F7-CE598B76D48C}" type="presParOf" srcId="{14A974F7-EF57-43C8-A754-2E45210D0F36}" destId="{524E083C-7D0E-4A14-BAE7-04CB1742D50E}" srcOrd="0" destOrd="0" presId="urn:microsoft.com/office/officeart/2018/2/layout/IconVerticalSolidList"/>
    <dgm:cxn modelId="{A036E680-E1EB-4E41-8F6A-9DBC0CB70B79}" type="presParOf" srcId="{14A974F7-EF57-43C8-A754-2E45210D0F36}" destId="{2F232E91-87B0-459D-87A9-D0C999E22E02}" srcOrd="1" destOrd="0" presId="urn:microsoft.com/office/officeart/2018/2/layout/IconVerticalSolidList"/>
    <dgm:cxn modelId="{8367BBE7-4999-4FFD-AEC2-DBEF1E8497BE}" type="presParOf" srcId="{14A974F7-EF57-43C8-A754-2E45210D0F36}" destId="{6CE9BEC0-6516-4E08-B450-C31105FCB64A}" srcOrd="2" destOrd="0" presId="urn:microsoft.com/office/officeart/2018/2/layout/IconVerticalSolidList"/>
    <dgm:cxn modelId="{4F1ADD90-AB04-4102-A8B9-6A1FAA35BAA3}" type="presParOf" srcId="{14A974F7-EF57-43C8-A754-2E45210D0F36}" destId="{C315722C-FFA8-444A-A0A8-795C804AF883}" srcOrd="3" destOrd="0" presId="urn:microsoft.com/office/officeart/2018/2/layout/IconVerticalSolidList"/>
    <dgm:cxn modelId="{D156197A-A37F-4990-ADBE-28B3544A9F77}" type="presParOf" srcId="{9B39F348-5C1A-4655-BAD0-CFDC27A992A0}" destId="{76C75777-1C1E-4424-BB9B-11179242D1C7}" srcOrd="1" destOrd="0" presId="urn:microsoft.com/office/officeart/2018/2/layout/IconVerticalSolidList"/>
    <dgm:cxn modelId="{4FC3538D-1A70-44F3-81A5-8B0710DB3977}" type="presParOf" srcId="{9B39F348-5C1A-4655-BAD0-CFDC27A992A0}" destId="{1A7C6623-8D73-4636-BE92-D46A40381152}" srcOrd="2" destOrd="0" presId="urn:microsoft.com/office/officeart/2018/2/layout/IconVerticalSolidList"/>
    <dgm:cxn modelId="{D61648E3-6B35-4F40-8AC3-AABA1C04DFB1}" type="presParOf" srcId="{1A7C6623-8D73-4636-BE92-D46A40381152}" destId="{C3870635-58F8-4BE7-8D06-E4C272EBE6C9}" srcOrd="0" destOrd="0" presId="urn:microsoft.com/office/officeart/2018/2/layout/IconVerticalSolidList"/>
    <dgm:cxn modelId="{1825690F-7DC2-4842-BB30-B5E9A88412A0}" type="presParOf" srcId="{1A7C6623-8D73-4636-BE92-D46A40381152}" destId="{EA3B8110-47D4-4751-B481-B04F0CD53FCE}" srcOrd="1" destOrd="0" presId="urn:microsoft.com/office/officeart/2018/2/layout/IconVerticalSolidList"/>
    <dgm:cxn modelId="{54F5DBA8-4BC7-47F7-BCC6-43264EEE2A15}" type="presParOf" srcId="{1A7C6623-8D73-4636-BE92-D46A40381152}" destId="{FB3CBA24-0F14-45E4-8C66-C2DB3979F19A}" srcOrd="2" destOrd="0" presId="urn:microsoft.com/office/officeart/2018/2/layout/IconVerticalSolidList"/>
    <dgm:cxn modelId="{F1C258E6-836A-4311-8AC7-AFE856F5B261}" type="presParOf" srcId="{1A7C6623-8D73-4636-BE92-D46A40381152}" destId="{8C71080D-95BF-45A0-9F3B-F970055EC4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66F93-A83D-4D7E-816E-16D1E5909B2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8A51F5-B2AC-4997-A996-AC07E388CA7C}">
      <dgm:prSet/>
      <dgm:spPr/>
      <dgm:t>
        <a:bodyPr/>
        <a:lstStyle/>
        <a:p>
          <a:r>
            <a:rPr lang="ru-RU"/>
            <a:t>Симметричное </a:t>
          </a:r>
          <a:endParaRPr lang="en-US"/>
        </a:p>
      </dgm:t>
    </dgm:pt>
    <dgm:pt modelId="{F39E2A4B-9D30-4782-B787-B0B92AA7D26D}" type="parTrans" cxnId="{E0CCEBAF-4A1F-44D5-867F-B7500B85E784}">
      <dgm:prSet/>
      <dgm:spPr/>
      <dgm:t>
        <a:bodyPr/>
        <a:lstStyle/>
        <a:p>
          <a:endParaRPr lang="en-US"/>
        </a:p>
      </dgm:t>
    </dgm:pt>
    <dgm:pt modelId="{3FFD71CA-0716-4D73-8425-C0FDBAC9927E}" type="sibTrans" cxnId="{E0CCEBAF-4A1F-44D5-867F-B7500B85E784}">
      <dgm:prSet/>
      <dgm:spPr/>
      <dgm:t>
        <a:bodyPr/>
        <a:lstStyle/>
        <a:p>
          <a:endParaRPr lang="en-US"/>
        </a:p>
      </dgm:t>
    </dgm:pt>
    <dgm:pt modelId="{8C471B41-0B31-40E6-8C65-AB4D928A0711}">
      <dgm:prSet/>
      <dgm:spPr/>
      <dgm:t>
        <a:bodyPr/>
        <a:lstStyle/>
        <a:p>
          <a:r>
            <a:rPr lang="ru-RU"/>
            <a:t>Асимметричное </a:t>
          </a:r>
          <a:endParaRPr lang="en-US"/>
        </a:p>
      </dgm:t>
    </dgm:pt>
    <dgm:pt modelId="{F55BC719-6B10-49C7-9CC1-F2156405242F}" type="parTrans" cxnId="{5A3F2F56-0E65-4321-BDD8-D2407848562E}">
      <dgm:prSet/>
      <dgm:spPr/>
      <dgm:t>
        <a:bodyPr/>
        <a:lstStyle/>
        <a:p>
          <a:endParaRPr lang="en-US"/>
        </a:p>
      </dgm:t>
    </dgm:pt>
    <dgm:pt modelId="{79341CD1-56DB-47E9-A760-8F69AC318C1F}" type="sibTrans" cxnId="{5A3F2F56-0E65-4321-BDD8-D2407848562E}">
      <dgm:prSet/>
      <dgm:spPr/>
      <dgm:t>
        <a:bodyPr/>
        <a:lstStyle/>
        <a:p>
          <a:endParaRPr lang="en-US"/>
        </a:p>
      </dgm:t>
    </dgm:pt>
    <dgm:pt modelId="{DB60B19C-34F4-400C-AA80-D5D9F7C562D0}" type="pres">
      <dgm:prSet presAssocID="{A1C66F93-A83D-4D7E-816E-16D1E5909B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684536-38BA-480B-8D48-0D4D83F5E59F}" type="pres">
      <dgm:prSet presAssocID="{5B8A51F5-B2AC-4997-A996-AC07E388CA7C}" presName="hierRoot1" presStyleCnt="0"/>
      <dgm:spPr/>
    </dgm:pt>
    <dgm:pt modelId="{01DAB109-C1D4-45CF-ACD6-3BBA5DD1B4EC}" type="pres">
      <dgm:prSet presAssocID="{5B8A51F5-B2AC-4997-A996-AC07E388CA7C}" presName="composite" presStyleCnt="0"/>
      <dgm:spPr/>
    </dgm:pt>
    <dgm:pt modelId="{185C1CB7-9CF2-4F44-B3E8-794BBB50F2C9}" type="pres">
      <dgm:prSet presAssocID="{5B8A51F5-B2AC-4997-A996-AC07E388CA7C}" presName="background" presStyleLbl="node0" presStyleIdx="0" presStyleCnt="2"/>
      <dgm:spPr/>
    </dgm:pt>
    <dgm:pt modelId="{FFADAD80-CB77-4B1E-8881-1A52EDC0FC85}" type="pres">
      <dgm:prSet presAssocID="{5B8A51F5-B2AC-4997-A996-AC07E388CA7C}" presName="text" presStyleLbl="fgAcc0" presStyleIdx="0" presStyleCnt="2">
        <dgm:presLayoutVars>
          <dgm:chPref val="3"/>
        </dgm:presLayoutVars>
      </dgm:prSet>
      <dgm:spPr/>
    </dgm:pt>
    <dgm:pt modelId="{D4563963-B760-48AC-A1D9-876CEAC125B6}" type="pres">
      <dgm:prSet presAssocID="{5B8A51F5-B2AC-4997-A996-AC07E388CA7C}" presName="hierChild2" presStyleCnt="0"/>
      <dgm:spPr/>
    </dgm:pt>
    <dgm:pt modelId="{BBEA8351-CBA1-4520-83EB-142D53C2F95B}" type="pres">
      <dgm:prSet presAssocID="{8C471B41-0B31-40E6-8C65-AB4D928A0711}" presName="hierRoot1" presStyleCnt="0"/>
      <dgm:spPr/>
    </dgm:pt>
    <dgm:pt modelId="{ECAC4BE8-E6AD-4099-B68E-BDE70F0BEAA1}" type="pres">
      <dgm:prSet presAssocID="{8C471B41-0B31-40E6-8C65-AB4D928A0711}" presName="composite" presStyleCnt="0"/>
      <dgm:spPr/>
    </dgm:pt>
    <dgm:pt modelId="{F2D1038C-44C3-4FA9-BEEF-B66DF7F2DD2B}" type="pres">
      <dgm:prSet presAssocID="{8C471B41-0B31-40E6-8C65-AB4D928A0711}" presName="background" presStyleLbl="node0" presStyleIdx="1" presStyleCnt="2"/>
      <dgm:spPr/>
    </dgm:pt>
    <dgm:pt modelId="{FE35F001-8C0A-4128-B9AD-3AC814F9E388}" type="pres">
      <dgm:prSet presAssocID="{8C471B41-0B31-40E6-8C65-AB4D928A0711}" presName="text" presStyleLbl="fgAcc0" presStyleIdx="1" presStyleCnt="2">
        <dgm:presLayoutVars>
          <dgm:chPref val="3"/>
        </dgm:presLayoutVars>
      </dgm:prSet>
      <dgm:spPr/>
    </dgm:pt>
    <dgm:pt modelId="{8F17919D-B7C9-4A99-AA8D-0486CAF2E149}" type="pres">
      <dgm:prSet presAssocID="{8C471B41-0B31-40E6-8C65-AB4D928A0711}" presName="hierChild2" presStyleCnt="0"/>
      <dgm:spPr/>
    </dgm:pt>
  </dgm:ptLst>
  <dgm:cxnLst>
    <dgm:cxn modelId="{626C1235-E9EA-453D-9D3C-75E87DDA7EFF}" type="presOf" srcId="{8C471B41-0B31-40E6-8C65-AB4D928A0711}" destId="{FE35F001-8C0A-4128-B9AD-3AC814F9E388}" srcOrd="0" destOrd="0" presId="urn:microsoft.com/office/officeart/2005/8/layout/hierarchy1"/>
    <dgm:cxn modelId="{5A3F2F56-0E65-4321-BDD8-D2407848562E}" srcId="{A1C66F93-A83D-4D7E-816E-16D1E5909B2D}" destId="{8C471B41-0B31-40E6-8C65-AB4D928A0711}" srcOrd="1" destOrd="0" parTransId="{F55BC719-6B10-49C7-9CC1-F2156405242F}" sibTransId="{79341CD1-56DB-47E9-A760-8F69AC318C1F}"/>
    <dgm:cxn modelId="{E0CCEBAF-4A1F-44D5-867F-B7500B85E784}" srcId="{A1C66F93-A83D-4D7E-816E-16D1E5909B2D}" destId="{5B8A51F5-B2AC-4997-A996-AC07E388CA7C}" srcOrd="0" destOrd="0" parTransId="{F39E2A4B-9D30-4782-B787-B0B92AA7D26D}" sibTransId="{3FFD71CA-0716-4D73-8425-C0FDBAC9927E}"/>
    <dgm:cxn modelId="{BEB175CF-77FA-48E2-B731-7A297948DAE3}" type="presOf" srcId="{A1C66F93-A83D-4D7E-816E-16D1E5909B2D}" destId="{DB60B19C-34F4-400C-AA80-D5D9F7C562D0}" srcOrd="0" destOrd="0" presId="urn:microsoft.com/office/officeart/2005/8/layout/hierarchy1"/>
    <dgm:cxn modelId="{DE3D98D6-94DE-4E40-A8EC-48D71B84A683}" type="presOf" srcId="{5B8A51F5-B2AC-4997-A996-AC07E388CA7C}" destId="{FFADAD80-CB77-4B1E-8881-1A52EDC0FC85}" srcOrd="0" destOrd="0" presId="urn:microsoft.com/office/officeart/2005/8/layout/hierarchy1"/>
    <dgm:cxn modelId="{CFAC929F-F39E-4DB7-9515-92B2CD3065B4}" type="presParOf" srcId="{DB60B19C-34F4-400C-AA80-D5D9F7C562D0}" destId="{C1684536-38BA-480B-8D48-0D4D83F5E59F}" srcOrd="0" destOrd="0" presId="urn:microsoft.com/office/officeart/2005/8/layout/hierarchy1"/>
    <dgm:cxn modelId="{359E6DA0-A377-41B1-8858-D88F5CF699E4}" type="presParOf" srcId="{C1684536-38BA-480B-8D48-0D4D83F5E59F}" destId="{01DAB109-C1D4-45CF-ACD6-3BBA5DD1B4EC}" srcOrd="0" destOrd="0" presId="urn:microsoft.com/office/officeart/2005/8/layout/hierarchy1"/>
    <dgm:cxn modelId="{A5311F44-1C7A-4DCE-A0DA-0F31D4277006}" type="presParOf" srcId="{01DAB109-C1D4-45CF-ACD6-3BBA5DD1B4EC}" destId="{185C1CB7-9CF2-4F44-B3E8-794BBB50F2C9}" srcOrd="0" destOrd="0" presId="urn:microsoft.com/office/officeart/2005/8/layout/hierarchy1"/>
    <dgm:cxn modelId="{E3937CEB-B309-48AB-9EA9-4914B0DD6169}" type="presParOf" srcId="{01DAB109-C1D4-45CF-ACD6-3BBA5DD1B4EC}" destId="{FFADAD80-CB77-4B1E-8881-1A52EDC0FC85}" srcOrd="1" destOrd="0" presId="urn:microsoft.com/office/officeart/2005/8/layout/hierarchy1"/>
    <dgm:cxn modelId="{9F8312C7-D7D7-4831-8E62-7A5B4EFE8BAA}" type="presParOf" srcId="{C1684536-38BA-480B-8D48-0D4D83F5E59F}" destId="{D4563963-B760-48AC-A1D9-876CEAC125B6}" srcOrd="1" destOrd="0" presId="urn:microsoft.com/office/officeart/2005/8/layout/hierarchy1"/>
    <dgm:cxn modelId="{AFD76A1D-FE79-460F-84D7-69057414B849}" type="presParOf" srcId="{DB60B19C-34F4-400C-AA80-D5D9F7C562D0}" destId="{BBEA8351-CBA1-4520-83EB-142D53C2F95B}" srcOrd="1" destOrd="0" presId="urn:microsoft.com/office/officeart/2005/8/layout/hierarchy1"/>
    <dgm:cxn modelId="{4587DC71-019C-435C-8086-62667A589870}" type="presParOf" srcId="{BBEA8351-CBA1-4520-83EB-142D53C2F95B}" destId="{ECAC4BE8-E6AD-4099-B68E-BDE70F0BEAA1}" srcOrd="0" destOrd="0" presId="urn:microsoft.com/office/officeart/2005/8/layout/hierarchy1"/>
    <dgm:cxn modelId="{3403FCAA-ACDC-4F41-9C4E-1BF4464C3FA7}" type="presParOf" srcId="{ECAC4BE8-E6AD-4099-B68E-BDE70F0BEAA1}" destId="{F2D1038C-44C3-4FA9-BEEF-B66DF7F2DD2B}" srcOrd="0" destOrd="0" presId="urn:microsoft.com/office/officeart/2005/8/layout/hierarchy1"/>
    <dgm:cxn modelId="{5B24BBA0-D9C2-4A21-BDE4-86AF8E64DE94}" type="presParOf" srcId="{ECAC4BE8-E6AD-4099-B68E-BDE70F0BEAA1}" destId="{FE35F001-8C0A-4128-B9AD-3AC814F9E388}" srcOrd="1" destOrd="0" presId="urn:microsoft.com/office/officeart/2005/8/layout/hierarchy1"/>
    <dgm:cxn modelId="{A2805F46-89FC-4A02-A7E3-3FA7705A5694}" type="presParOf" srcId="{BBEA8351-CBA1-4520-83EB-142D53C2F95B}" destId="{8F17919D-B7C9-4A99-AA8D-0486CAF2E1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9EE67-3555-49F7-B01A-EFCB718F176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7A54F54-C9AB-4E68-AE13-39D128EF83DF}">
      <dgm:prSet/>
      <dgm:spPr/>
      <dgm:t>
        <a:bodyPr/>
        <a:lstStyle/>
        <a:p>
          <a:r>
            <a:rPr lang="ru-RU"/>
            <a:t>RSA относится к ассиметричным алгоритмам шифрования.</a:t>
          </a:r>
          <a:endParaRPr lang="en-US"/>
        </a:p>
      </dgm:t>
    </dgm:pt>
    <dgm:pt modelId="{76243C69-1112-4991-BE32-171AC9935DCB}" type="parTrans" cxnId="{41454008-7EBB-424B-B078-D592F5BF1F5F}">
      <dgm:prSet/>
      <dgm:spPr/>
      <dgm:t>
        <a:bodyPr/>
        <a:lstStyle/>
        <a:p>
          <a:endParaRPr lang="en-US"/>
        </a:p>
      </dgm:t>
    </dgm:pt>
    <dgm:pt modelId="{8F07A637-D418-4BFC-9993-90425C639D03}" type="sibTrans" cxnId="{41454008-7EBB-424B-B078-D592F5BF1F5F}">
      <dgm:prSet/>
      <dgm:spPr/>
      <dgm:t>
        <a:bodyPr/>
        <a:lstStyle/>
        <a:p>
          <a:endParaRPr lang="en-US"/>
        </a:p>
      </dgm:t>
    </dgm:pt>
    <dgm:pt modelId="{C0718481-66DA-4D84-B371-4FC7A392EB1F}">
      <dgm:prSet/>
      <dgm:spPr/>
      <dgm:t>
        <a:bodyPr/>
        <a:lstStyle/>
        <a:p>
          <a:r>
            <a:rPr lang="ru-RU"/>
            <a:t>Где открытый ключ используется для шифрования данных, а закрытый для их дешифрования.</a:t>
          </a:r>
          <a:endParaRPr lang="en-US"/>
        </a:p>
      </dgm:t>
    </dgm:pt>
    <dgm:pt modelId="{2AA31DB1-165C-4410-8A5B-412F5C868FA7}" type="parTrans" cxnId="{C7775B3D-2B01-4FAF-905B-4F23F42A9516}">
      <dgm:prSet/>
      <dgm:spPr/>
      <dgm:t>
        <a:bodyPr/>
        <a:lstStyle/>
        <a:p>
          <a:endParaRPr lang="en-US"/>
        </a:p>
      </dgm:t>
    </dgm:pt>
    <dgm:pt modelId="{C6EB5E25-A7AB-4DD0-B99E-473CE9B5F28D}" type="sibTrans" cxnId="{C7775B3D-2B01-4FAF-905B-4F23F42A9516}">
      <dgm:prSet/>
      <dgm:spPr/>
      <dgm:t>
        <a:bodyPr/>
        <a:lstStyle/>
        <a:p>
          <a:endParaRPr lang="en-US"/>
        </a:p>
      </dgm:t>
    </dgm:pt>
    <dgm:pt modelId="{17FDD8F9-D144-44E3-A01A-D72066271BE4}" type="pres">
      <dgm:prSet presAssocID="{7B29EE67-3555-49F7-B01A-EFCB718F1764}" presName="vert0" presStyleCnt="0">
        <dgm:presLayoutVars>
          <dgm:dir/>
          <dgm:animOne val="branch"/>
          <dgm:animLvl val="lvl"/>
        </dgm:presLayoutVars>
      </dgm:prSet>
      <dgm:spPr/>
    </dgm:pt>
    <dgm:pt modelId="{7F80B0AD-507B-4C7D-9C66-A42F86821C8C}" type="pres">
      <dgm:prSet presAssocID="{B7A54F54-C9AB-4E68-AE13-39D128EF83DF}" presName="thickLine" presStyleLbl="alignNode1" presStyleIdx="0" presStyleCnt="2"/>
      <dgm:spPr/>
    </dgm:pt>
    <dgm:pt modelId="{921C8C8A-29ED-4828-AA53-022A135D19A2}" type="pres">
      <dgm:prSet presAssocID="{B7A54F54-C9AB-4E68-AE13-39D128EF83DF}" presName="horz1" presStyleCnt="0"/>
      <dgm:spPr/>
    </dgm:pt>
    <dgm:pt modelId="{4EA87E20-B20A-4F8C-A867-2403FB1751CF}" type="pres">
      <dgm:prSet presAssocID="{B7A54F54-C9AB-4E68-AE13-39D128EF83DF}" presName="tx1" presStyleLbl="revTx" presStyleIdx="0" presStyleCnt="2"/>
      <dgm:spPr/>
    </dgm:pt>
    <dgm:pt modelId="{1A834C7D-26C3-4B06-9F2E-1CF3973CEF7D}" type="pres">
      <dgm:prSet presAssocID="{B7A54F54-C9AB-4E68-AE13-39D128EF83DF}" presName="vert1" presStyleCnt="0"/>
      <dgm:spPr/>
    </dgm:pt>
    <dgm:pt modelId="{D772ED5F-F6DE-4272-9357-017C99EE5E69}" type="pres">
      <dgm:prSet presAssocID="{C0718481-66DA-4D84-B371-4FC7A392EB1F}" presName="thickLine" presStyleLbl="alignNode1" presStyleIdx="1" presStyleCnt="2"/>
      <dgm:spPr/>
    </dgm:pt>
    <dgm:pt modelId="{4ACD3FCD-FDCA-4848-8953-FA5AD9372B4B}" type="pres">
      <dgm:prSet presAssocID="{C0718481-66DA-4D84-B371-4FC7A392EB1F}" presName="horz1" presStyleCnt="0"/>
      <dgm:spPr/>
    </dgm:pt>
    <dgm:pt modelId="{43D8484B-A37B-4204-AF42-7F90452BD557}" type="pres">
      <dgm:prSet presAssocID="{C0718481-66DA-4D84-B371-4FC7A392EB1F}" presName="tx1" presStyleLbl="revTx" presStyleIdx="1" presStyleCnt="2"/>
      <dgm:spPr/>
    </dgm:pt>
    <dgm:pt modelId="{5A37A099-93C1-4850-AAF6-896CB301E8D5}" type="pres">
      <dgm:prSet presAssocID="{C0718481-66DA-4D84-B371-4FC7A392EB1F}" presName="vert1" presStyleCnt="0"/>
      <dgm:spPr/>
    </dgm:pt>
  </dgm:ptLst>
  <dgm:cxnLst>
    <dgm:cxn modelId="{41454008-7EBB-424B-B078-D592F5BF1F5F}" srcId="{7B29EE67-3555-49F7-B01A-EFCB718F1764}" destId="{B7A54F54-C9AB-4E68-AE13-39D128EF83DF}" srcOrd="0" destOrd="0" parTransId="{76243C69-1112-4991-BE32-171AC9935DCB}" sibTransId="{8F07A637-D418-4BFC-9993-90425C639D03}"/>
    <dgm:cxn modelId="{C7775B3D-2B01-4FAF-905B-4F23F42A9516}" srcId="{7B29EE67-3555-49F7-B01A-EFCB718F1764}" destId="{C0718481-66DA-4D84-B371-4FC7A392EB1F}" srcOrd="1" destOrd="0" parTransId="{2AA31DB1-165C-4410-8A5B-412F5C868FA7}" sibTransId="{C6EB5E25-A7AB-4DD0-B99E-473CE9B5F28D}"/>
    <dgm:cxn modelId="{A02B2764-8F12-427C-95E6-C16151CFB7C2}" type="presOf" srcId="{C0718481-66DA-4D84-B371-4FC7A392EB1F}" destId="{43D8484B-A37B-4204-AF42-7F90452BD557}" srcOrd="0" destOrd="0" presId="urn:microsoft.com/office/officeart/2008/layout/LinedList"/>
    <dgm:cxn modelId="{7D034AAC-8294-4EB0-AF29-205AC2596C1A}" type="presOf" srcId="{7B29EE67-3555-49F7-B01A-EFCB718F1764}" destId="{17FDD8F9-D144-44E3-A01A-D72066271BE4}" srcOrd="0" destOrd="0" presId="urn:microsoft.com/office/officeart/2008/layout/LinedList"/>
    <dgm:cxn modelId="{0201CBC8-A4A0-4188-8AAB-B1E90592DC6F}" type="presOf" srcId="{B7A54F54-C9AB-4E68-AE13-39D128EF83DF}" destId="{4EA87E20-B20A-4F8C-A867-2403FB1751CF}" srcOrd="0" destOrd="0" presId="urn:microsoft.com/office/officeart/2008/layout/LinedList"/>
    <dgm:cxn modelId="{BFB0F19B-BBDA-4DAB-BB0B-FE4370E5D6F1}" type="presParOf" srcId="{17FDD8F9-D144-44E3-A01A-D72066271BE4}" destId="{7F80B0AD-507B-4C7D-9C66-A42F86821C8C}" srcOrd="0" destOrd="0" presId="urn:microsoft.com/office/officeart/2008/layout/LinedList"/>
    <dgm:cxn modelId="{32FF2C4F-B75D-4E08-8C18-D198B1FD3351}" type="presParOf" srcId="{17FDD8F9-D144-44E3-A01A-D72066271BE4}" destId="{921C8C8A-29ED-4828-AA53-022A135D19A2}" srcOrd="1" destOrd="0" presId="urn:microsoft.com/office/officeart/2008/layout/LinedList"/>
    <dgm:cxn modelId="{BA2FC796-E9D3-474A-AE9F-A72A7E017D6C}" type="presParOf" srcId="{921C8C8A-29ED-4828-AA53-022A135D19A2}" destId="{4EA87E20-B20A-4F8C-A867-2403FB1751CF}" srcOrd="0" destOrd="0" presId="urn:microsoft.com/office/officeart/2008/layout/LinedList"/>
    <dgm:cxn modelId="{2EC7B73C-B830-4A45-813E-1E85D141CD52}" type="presParOf" srcId="{921C8C8A-29ED-4828-AA53-022A135D19A2}" destId="{1A834C7D-26C3-4B06-9F2E-1CF3973CEF7D}" srcOrd="1" destOrd="0" presId="urn:microsoft.com/office/officeart/2008/layout/LinedList"/>
    <dgm:cxn modelId="{CE149680-D1A1-449C-BB76-66196622BD8D}" type="presParOf" srcId="{17FDD8F9-D144-44E3-A01A-D72066271BE4}" destId="{D772ED5F-F6DE-4272-9357-017C99EE5E69}" srcOrd="2" destOrd="0" presId="urn:microsoft.com/office/officeart/2008/layout/LinedList"/>
    <dgm:cxn modelId="{2488055D-AD32-4716-9E64-3C81E1C8D167}" type="presParOf" srcId="{17FDD8F9-D144-44E3-A01A-D72066271BE4}" destId="{4ACD3FCD-FDCA-4848-8953-FA5AD9372B4B}" srcOrd="3" destOrd="0" presId="urn:microsoft.com/office/officeart/2008/layout/LinedList"/>
    <dgm:cxn modelId="{02B923E5-73C2-4D76-8941-953B3EDA1446}" type="presParOf" srcId="{4ACD3FCD-FDCA-4848-8953-FA5AD9372B4B}" destId="{43D8484B-A37B-4204-AF42-7F90452BD557}" srcOrd="0" destOrd="0" presId="urn:microsoft.com/office/officeart/2008/layout/LinedList"/>
    <dgm:cxn modelId="{D3AB40FE-2BCA-4557-9EDF-607C60C31FFB}" type="presParOf" srcId="{4ACD3FCD-FDCA-4848-8953-FA5AD9372B4B}" destId="{5A37A099-93C1-4850-AAF6-896CB301E8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2EDA87-BB95-4CA4-9299-F6D6D95C8B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C850CB-7D80-4BDB-87C1-F453D6396E35}">
      <dgm:prSet/>
      <dgm:spPr/>
      <dgm:t>
        <a:bodyPr/>
        <a:lstStyle/>
        <a:p>
          <a:r>
            <a:rPr lang="ru-RU"/>
            <a:t>Алиса хочет отправить сообщение Бобу</a:t>
          </a:r>
          <a:endParaRPr lang="en-US"/>
        </a:p>
      </dgm:t>
    </dgm:pt>
    <dgm:pt modelId="{78224F59-4454-47F7-B0A8-6E7E7DE32FD6}" type="parTrans" cxnId="{C88B7B28-9B2F-48AE-8126-C74A1089E286}">
      <dgm:prSet/>
      <dgm:spPr/>
      <dgm:t>
        <a:bodyPr/>
        <a:lstStyle/>
        <a:p>
          <a:endParaRPr lang="en-US"/>
        </a:p>
      </dgm:t>
    </dgm:pt>
    <dgm:pt modelId="{C6AD852F-8CFF-4193-B0A7-9700000A7647}" type="sibTrans" cxnId="{C88B7B28-9B2F-48AE-8126-C74A1089E286}">
      <dgm:prSet/>
      <dgm:spPr/>
      <dgm:t>
        <a:bodyPr/>
        <a:lstStyle/>
        <a:p>
          <a:endParaRPr lang="en-US"/>
        </a:p>
      </dgm:t>
    </dgm:pt>
    <dgm:pt modelId="{C554D416-4C52-4DD7-9E7C-E2746EEE9964}">
      <dgm:prSet/>
      <dgm:spPr/>
      <dgm:t>
        <a:bodyPr/>
        <a:lstStyle/>
        <a:p>
          <a:r>
            <a:rPr lang="ru-RU"/>
            <a:t>Боб создает два ключа - открытый и закрытый</a:t>
          </a:r>
          <a:endParaRPr lang="en-US"/>
        </a:p>
      </dgm:t>
    </dgm:pt>
    <dgm:pt modelId="{FF234E1D-BAD3-436F-AF88-83C315AAAF64}" type="parTrans" cxnId="{829BCCF4-C7E3-4E0E-9A4F-7C432E635FEB}">
      <dgm:prSet/>
      <dgm:spPr/>
      <dgm:t>
        <a:bodyPr/>
        <a:lstStyle/>
        <a:p>
          <a:endParaRPr lang="en-US"/>
        </a:p>
      </dgm:t>
    </dgm:pt>
    <dgm:pt modelId="{21222253-3714-4433-9CBD-F420C55D68DA}" type="sibTrans" cxnId="{829BCCF4-C7E3-4E0E-9A4F-7C432E635FEB}">
      <dgm:prSet/>
      <dgm:spPr/>
      <dgm:t>
        <a:bodyPr/>
        <a:lstStyle/>
        <a:p>
          <a:endParaRPr lang="en-US"/>
        </a:p>
      </dgm:t>
    </dgm:pt>
    <dgm:pt modelId="{48572D0A-C224-4249-A789-3E5FD3DAEB37}">
      <dgm:prSet/>
      <dgm:spPr/>
      <dgm:t>
        <a:bodyPr/>
        <a:lstStyle/>
        <a:p>
          <a:r>
            <a:rPr lang="ru-RU"/>
            <a:t>Боб отправляет открытый ключ Алисы</a:t>
          </a:r>
          <a:endParaRPr lang="en-US"/>
        </a:p>
      </dgm:t>
    </dgm:pt>
    <dgm:pt modelId="{16A1F09C-AC83-4711-972A-260FDCFC0EA7}" type="parTrans" cxnId="{D7476BEF-C5E2-445A-BD86-5D60D6CDDB85}">
      <dgm:prSet/>
      <dgm:spPr/>
      <dgm:t>
        <a:bodyPr/>
        <a:lstStyle/>
        <a:p>
          <a:endParaRPr lang="en-US"/>
        </a:p>
      </dgm:t>
    </dgm:pt>
    <dgm:pt modelId="{674FC585-2871-4EDE-A067-84F9419888F7}" type="sibTrans" cxnId="{D7476BEF-C5E2-445A-BD86-5D60D6CDDB85}">
      <dgm:prSet/>
      <dgm:spPr/>
      <dgm:t>
        <a:bodyPr/>
        <a:lstStyle/>
        <a:p>
          <a:endParaRPr lang="en-US"/>
        </a:p>
      </dgm:t>
    </dgm:pt>
    <dgm:pt modelId="{902DECB5-8A91-4C84-A485-6F80ECFBD266}">
      <dgm:prSet/>
      <dgm:spPr/>
      <dgm:t>
        <a:bodyPr/>
        <a:lstStyle/>
        <a:p>
          <a:r>
            <a:rPr lang="ru-RU"/>
            <a:t>Алиса шифрует сообщение отрытом ключ Боба</a:t>
          </a:r>
          <a:endParaRPr lang="en-US"/>
        </a:p>
      </dgm:t>
    </dgm:pt>
    <dgm:pt modelId="{61B8C9B0-3766-4BE0-9C66-8C73E9A88482}" type="parTrans" cxnId="{100E61A1-406B-4273-95C2-22B2673ACAF9}">
      <dgm:prSet/>
      <dgm:spPr/>
      <dgm:t>
        <a:bodyPr/>
        <a:lstStyle/>
        <a:p>
          <a:endParaRPr lang="en-US"/>
        </a:p>
      </dgm:t>
    </dgm:pt>
    <dgm:pt modelId="{2BE8C7AC-5CB2-4568-9A42-BE609D2E4762}" type="sibTrans" cxnId="{100E61A1-406B-4273-95C2-22B2673ACAF9}">
      <dgm:prSet/>
      <dgm:spPr/>
      <dgm:t>
        <a:bodyPr/>
        <a:lstStyle/>
        <a:p>
          <a:endParaRPr lang="en-US"/>
        </a:p>
      </dgm:t>
    </dgm:pt>
    <dgm:pt modelId="{1BB140E6-29C9-448A-9AEC-7880F31267E9}">
      <dgm:prSet/>
      <dgm:spPr/>
      <dgm:t>
        <a:bodyPr/>
        <a:lstStyle/>
        <a:p>
          <a:r>
            <a:rPr lang="ru-RU"/>
            <a:t>Алиса отправляет зашифрованное сообщение Бобу</a:t>
          </a:r>
          <a:endParaRPr lang="en-US"/>
        </a:p>
      </dgm:t>
    </dgm:pt>
    <dgm:pt modelId="{8EF383B4-FED7-4A32-99C7-ABEA6E686A1F}" type="parTrans" cxnId="{4AA905CF-A2EB-4F24-843C-A963481C3E24}">
      <dgm:prSet/>
      <dgm:spPr/>
      <dgm:t>
        <a:bodyPr/>
        <a:lstStyle/>
        <a:p>
          <a:endParaRPr lang="en-US"/>
        </a:p>
      </dgm:t>
    </dgm:pt>
    <dgm:pt modelId="{85A9D5F1-F985-4E9F-8234-CA58A83BB660}" type="sibTrans" cxnId="{4AA905CF-A2EB-4F24-843C-A963481C3E24}">
      <dgm:prSet/>
      <dgm:spPr/>
      <dgm:t>
        <a:bodyPr/>
        <a:lstStyle/>
        <a:p>
          <a:endParaRPr lang="en-US"/>
        </a:p>
      </dgm:t>
    </dgm:pt>
    <dgm:pt modelId="{B234B789-933D-4A3E-AC41-525F823F7F6F}">
      <dgm:prSet/>
      <dgm:spPr/>
      <dgm:t>
        <a:bodyPr/>
        <a:lstStyle/>
        <a:p>
          <a:r>
            <a:rPr lang="ru-RU"/>
            <a:t>Боб закрытым ключом расшифровывает сообщение</a:t>
          </a:r>
          <a:endParaRPr lang="en-US"/>
        </a:p>
      </dgm:t>
    </dgm:pt>
    <dgm:pt modelId="{05F2D266-A4A3-43AC-93DC-FD9C0DD2CC16}" type="parTrans" cxnId="{E452BAE5-C3D1-4E04-8FBC-75FB480BB3D4}">
      <dgm:prSet/>
      <dgm:spPr/>
      <dgm:t>
        <a:bodyPr/>
        <a:lstStyle/>
        <a:p>
          <a:endParaRPr lang="en-US"/>
        </a:p>
      </dgm:t>
    </dgm:pt>
    <dgm:pt modelId="{83F5ACCC-C4ED-4A77-BA4F-25130A3F8F47}" type="sibTrans" cxnId="{E452BAE5-C3D1-4E04-8FBC-75FB480BB3D4}">
      <dgm:prSet/>
      <dgm:spPr/>
      <dgm:t>
        <a:bodyPr/>
        <a:lstStyle/>
        <a:p>
          <a:endParaRPr lang="en-US"/>
        </a:p>
      </dgm:t>
    </dgm:pt>
    <dgm:pt modelId="{5E310390-C6F5-444A-9045-420AEEDB36EB}" type="pres">
      <dgm:prSet presAssocID="{272EDA87-BB95-4CA4-9299-F6D6D95C8B69}" presName="linear" presStyleCnt="0">
        <dgm:presLayoutVars>
          <dgm:animLvl val="lvl"/>
          <dgm:resizeHandles val="exact"/>
        </dgm:presLayoutVars>
      </dgm:prSet>
      <dgm:spPr/>
    </dgm:pt>
    <dgm:pt modelId="{EB893329-8E46-4743-B08F-148978F2D305}" type="pres">
      <dgm:prSet presAssocID="{A5C850CB-7D80-4BDB-87C1-F453D6396E3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8BA9B0-C62D-466E-89C5-CD86001C6F68}" type="pres">
      <dgm:prSet presAssocID="{C6AD852F-8CFF-4193-B0A7-9700000A7647}" presName="spacer" presStyleCnt="0"/>
      <dgm:spPr/>
    </dgm:pt>
    <dgm:pt modelId="{56AEFE0E-CDF7-43CA-8B30-C868BB22926C}" type="pres">
      <dgm:prSet presAssocID="{C554D416-4C52-4DD7-9E7C-E2746EEE996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B7A07FD-086E-47B1-9B89-79FEE1FC80ED}" type="pres">
      <dgm:prSet presAssocID="{21222253-3714-4433-9CBD-F420C55D68DA}" presName="spacer" presStyleCnt="0"/>
      <dgm:spPr/>
    </dgm:pt>
    <dgm:pt modelId="{6A5F7AB7-5E88-450E-BC5F-D970DC2E87F7}" type="pres">
      <dgm:prSet presAssocID="{48572D0A-C224-4249-A789-3E5FD3DAEB3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2D1AA2D-A370-41F2-91CF-FC6BA8938D76}" type="pres">
      <dgm:prSet presAssocID="{674FC585-2871-4EDE-A067-84F9419888F7}" presName="spacer" presStyleCnt="0"/>
      <dgm:spPr/>
    </dgm:pt>
    <dgm:pt modelId="{C8EC175A-9B59-4343-B38F-A62C95AB06F5}" type="pres">
      <dgm:prSet presAssocID="{902DECB5-8A91-4C84-A485-6F80ECFBD26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6554C29-5E59-4D7B-AE4D-D1E7914CC20D}" type="pres">
      <dgm:prSet presAssocID="{2BE8C7AC-5CB2-4568-9A42-BE609D2E4762}" presName="spacer" presStyleCnt="0"/>
      <dgm:spPr/>
    </dgm:pt>
    <dgm:pt modelId="{BFE62CF9-B052-40F3-A3FB-DB9C27F6BD30}" type="pres">
      <dgm:prSet presAssocID="{1BB140E6-29C9-448A-9AEC-7880F31267E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6FA3D53-0099-4800-A0A5-C4BE353BE965}" type="pres">
      <dgm:prSet presAssocID="{85A9D5F1-F985-4E9F-8234-CA58A83BB660}" presName="spacer" presStyleCnt="0"/>
      <dgm:spPr/>
    </dgm:pt>
    <dgm:pt modelId="{60BCDBC0-CD24-43B2-B0D2-93773A2A0AFD}" type="pres">
      <dgm:prSet presAssocID="{B234B789-933D-4A3E-AC41-525F823F7F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7EA6910-E699-4018-ADA6-B9CD1A672497}" type="presOf" srcId="{272EDA87-BB95-4CA4-9299-F6D6D95C8B69}" destId="{5E310390-C6F5-444A-9045-420AEEDB36EB}" srcOrd="0" destOrd="0" presId="urn:microsoft.com/office/officeart/2005/8/layout/vList2"/>
    <dgm:cxn modelId="{627E2C21-6D34-4E7B-9542-08C977F9AE25}" type="presOf" srcId="{1BB140E6-29C9-448A-9AEC-7880F31267E9}" destId="{BFE62CF9-B052-40F3-A3FB-DB9C27F6BD30}" srcOrd="0" destOrd="0" presId="urn:microsoft.com/office/officeart/2005/8/layout/vList2"/>
    <dgm:cxn modelId="{C88B7B28-9B2F-48AE-8126-C74A1089E286}" srcId="{272EDA87-BB95-4CA4-9299-F6D6D95C8B69}" destId="{A5C850CB-7D80-4BDB-87C1-F453D6396E35}" srcOrd="0" destOrd="0" parTransId="{78224F59-4454-47F7-B0A8-6E7E7DE32FD6}" sibTransId="{C6AD852F-8CFF-4193-B0A7-9700000A7647}"/>
    <dgm:cxn modelId="{3F2B117B-B933-474E-91BF-48A957C5E9EF}" type="presOf" srcId="{B234B789-933D-4A3E-AC41-525F823F7F6F}" destId="{60BCDBC0-CD24-43B2-B0D2-93773A2A0AFD}" srcOrd="0" destOrd="0" presId="urn:microsoft.com/office/officeart/2005/8/layout/vList2"/>
    <dgm:cxn modelId="{98E96D88-C326-49A6-8D8D-6829D590A644}" type="presOf" srcId="{902DECB5-8A91-4C84-A485-6F80ECFBD266}" destId="{C8EC175A-9B59-4343-B38F-A62C95AB06F5}" srcOrd="0" destOrd="0" presId="urn:microsoft.com/office/officeart/2005/8/layout/vList2"/>
    <dgm:cxn modelId="{100E61A1-406B-4273-95C2-22B2673ACAF9}" srcId="{272EDA87-BB95-4CA4-9299-F6D6D95C8B69}" destId="{902DECB5-8A91-4C84-A485-6F80ECFBD266}" srcOrd="3" destOrd="0" parTransId="{61B8C9B0-3766-4BE0-9C66-8C73E9A88482}" sibTransId="{2BE8C7AC-5CB2-4568-9A42-BE609D2E4762}"/>
    <dgm:cxn modelId="{E3B80BB8-04BA-4879-BAAD-3CB4C0B02FBC}" type="presOf" srcId="{C554D416-4C52-4DD7-9E7C-E2746EEE9964}" destId="{56AEFE0E-CDF7-43CA-8B30-C868BB22926C}" srcOrd="0" destOrd="0" presId="urn:microsoft.com/office/officeart/2005/8/layout/vList2"/>
    <dgm:cxn modelId="{4AA905CF-A2EB-4F24-843C-A963481C3E24}" srcId="{272EDA87-BB95-4CA4-9299-F6D6D95C8B69}" destId="{1BB140E6-29C9-448A-9AEC-7880F31267E9}" srcOrd="4" destOrd="0" parTransId="{8EF383B4-FED7-4A32-99C7-ABEA6E686A1F}" sibTransId="{85A9D5F1-F985-4E9F-8234-CA58A83BB660}"/>
    <dgm:cxn modelId="{5E7D94DE-DE68-4BB2-8A97-5C575999C588}" type="presOf" srcId="{48572D0A-C224-4249-A789-3E5FD3DAEB37}" destId="{6A5F7AB7-5E88-450E-BC5F-D970DC2E87F7}" srcOrd="0" destOrd="0" presId="urn:microsoft.com/office/officeart/2005/8/layout/vList2"/>
    <dgm:cxn modelId="{E452BAE5-C3D1-4E04-8FBC-75FB480BB3D4}" srcId="{272EDA87-BB95-4CA4-9299-F6D6D95C8B69}" destId="{B234B789-933D-4A3E-AC41-525F823F7F6F}" srcOrd="5" destOrd="0" parTransId="{05F2D266-A4A3-43AC-93DC-FD9C0DD2CC16}" sibTransId="{83F5ACCC-C4ED-4A77-BA4F-25130A3F8F47}"/>
    <dgm:cxn modelId="{D7476BEF-C5E2-445A-BD86-5D60D6CDDB85}" srcId="{272EDA87-BB95-4CA4-9299-F6D6D95C8B69}" destId="{48572D0A-C224-4249-A789-3E5FD3DAEB37}" srcOrd="2" destOrd="0" parTransId="{16A1F09C-AC83-4711-972A-260FDCFC0EA7}" sibTransId="{674FC585-2871-4EDE-A067-84F9419888F7}"/>
    <dgm:cxn modelId="{829BCCF4-C7E3-4E0E-9A4F-7C432E635FEB}" srcId="{272EDA87-BB95-4CA4-9299-F6D6D95C8B69}" destId="{C554D416-4C52-4DD7-9E7C-E2746EEE9964}" srcOrd="1" destOrd="0" parTransId="{FF234E1D-BAD3-436F-AF88-83C315AAAF64}" sibTransId="{21222253-3714-4433-9CBD-F420C55D68DA}"/>
    <dgm:cxn modelId="{C7AB0CF5-4C71-4E26-ABBB-46093F0C3BD6}" type="presOf" srcId="{A5C850CB-7D80-4BDB-87C1-F453D6396E35}" destId="{EB893329-8E46-4743-B08F-148978F2D305}" srcOrd="0" destOrd="0" presId="urn:microsoft.com/office/officeart/2005/8/layout/vList2"/>
    <dgm:cxn modelId="{3A5113DC-E94D-4364-AF91-3D7E6621B7A6}" type="presParOf" srcId="{5E310390-C6F5-444A-9045-420AEEDB36EB}" destId="{EB893329-8E46-4743-B08F-148978F2D305}" srcOrd="0" destOrd="0" presId="urn:microsoft.com/office/officeart/2005/8/layout/vList2"/>
    <dgm:cxn modelId="{2A812A7D-7D1E-4ACC-8501-A4E13647D098}" type="presParOf" srcId="{5E310390-C6F5-444A-9045-420AEEDB36EB}" destId="{4E8BA9B0-C62D-466E-89C5-CD86001C6F68}" srcOrd="1" destOrd="0" presId="urn:microsoft.com/office/officeart/2005/8/layout/vList2"/>
    <dgm:cxn modelId="{5F01F1DE-BFE7-4325-A2BB-5C3A3B457183}" type="presParOf" srcId="{5E310390-C6F5-444A-9045-420AEEDB36EB}" destId="{56AEFE0E-CDF7-43CA-8B30-C868BB22926C}" srcOrd="2" destOrd="0" presId="urn:microsoft.com/office/officeart/2005/8/layout/vList2"/>
    <dgm:cxn modelId="{39B322DD-332E-4A9A-BCEB-091B8E2EB37B}" type="presParOf" srcId="{5E310390-C6F5-444A-9045-420AEEDB36EB}" destId="{9B7A07FD-086E-47B1-9B89-79FEE1FC80ED}" srcOrd="3" destOrd="0" presId="urn:microsoft.com/office/officeart/2005/8/layout/vList2"/>
    <dgm:cxn modelId="{BED8CD58-07F7-4D1B-B91E-B0C42E7BE6AE}" type="presParOf" srcId="{5E310390-C6F5-444A-9045-420AEEDB36EB}" destId="{6A5F7AB7-5E88-450E-BC5F-D970DC2E87F7}" srcOrd="4" destOrd="0" presId="urn:microsoft.com/office/officeart/2005/8/layout/vList2"/>
    <dgm:cxn modelId="{D6B760E1-A0FB-4973-B87C-23388A561B03}" type="presParOf" srcId="{5E310390-C6F5-444A-9045-420AEEDB36EB}" destId="{62D1AA2D-A370-41F2-91CF-FC6BA8938D76}" srcOrd="5" destOrd="0" presId="urn:microsoft.com/office/officeart/2005/8/layout/vList2"/>
    <dgm:cxn modelId="{26670918-CDFB-46BD-9DA7-2749C39348C6}" type="presParOf" srcId="{5E310390-C6F5-444A-9045-420AEEDB36EB}" destId="{C8EC175A-9B59-4343-B38F-A62C95AB06F5}" srcOrd="6" destOrd="0" presId="urn:microsoft.com/office/officeart/2005/8/layout/vList2"/>
    <dgm:cxn modelId="{C57C9DFA-146E-4C73-A801-F7B86FDFA491}" type="presParOf" srcId="{5E310390-C6F5-444A-9045-420AEEDB36EB}" destId="{16554C29-5E59-4D7B-AE4D-D1E7914CC20D}" srcOrd="7" destOrd="0" presId="urn:microsoft.com/office/officeart/2005/8/layout/vList2"/>
    <dgm:cxn modelId="{12EA610E-227F-4BCF-AD60-CFACD0D9F433}" type="presParOf" srcId="{5E310390-C6F5-444A-9045-420AEEDB36EB}" destId="{BFE62CF9-B052-40F3-A3FB-DB9C27F6BD30}" srcOrd="8" destOrd="0" presId="urn:microsoft.com/office/officeart/2005/8/layout/vList2"/>
    <dgm:cxn modelId="{1AD9B486-F70B-4A2E-9B19-2A85C8EEB0CD}" type="presParOf" srcId="{5E310390-C6F5-444A-9045-420AEEDB36EB}" destId="{96FA3D53-0099-4800-A0A5-C4BE353BE965}" srcOrd="9" destOrd="0" presId="urn:microsoft.com/office/officeart/2005/8/layout/vList2"/>
    <dgm:cxn modelId="{AAC9CD8E-7AD3-46EB-834B-306E9DDC8B37}" type="presParOf" srcId="{5E310390-C6F5-444A-9045-420AEEDB36EB}" destId="{60BCDBC0-CD24-43B2-B0D2-93773A2A0AF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3D25B5-6E26-4159-BBDA-94472770567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36FAB8-DB2A-491B-B2D6-A6D8A2948961}">
      <dgm:prSet/>
      <dgm:spPr/>
      <dgm:t>
        <a:bodyPr/>
        <a:lstStyle/>
        <a:p>
          <a:r>
            <a:rPr lang="ru-RU"/>
            <a:t>Алиса и Боб хотят создать общий секретный ключ</a:t>
          </a:r>
          <a:endParaRPr lang="en-US"/>
        </a:p>
      </dgm:t>
    </dgm:pt>
    <dgm:pt modelId="{AC2FB012-23C3-4ADD-BBC2-A8090D4ED9D9}" type="parTrans" cxnId="{71BB51EB-12F0-4ECD-AC71-F54B8045F835}">
      <dgm:prSet/>
      <dgm:spPr/>
      <dgm:t>
        <a:bodyPr/>
        <a:lstStyle/>
        <a:p>
          <a:endParaRPr lang="en-US"/>
        </a:p>
      </dgm:t>
    </dgm:pt>
    <dgm:pt modelId="{85FAF3DB-529F-49C3-8226-31C8C2E9AD7C}" type="sibTrans" cxnId="{71BB51EB-12F0-4ECD-AC71-F54B8045F835}">
      <dgm:prSet/>
      <dgm:spPr/>
      <dgm:t>
        <a:bodyPr/>
        <a:lstStyle/>
        <a:p>
          <a:endParaRPr lang="en-US"/>
        </a:p>
      </dgm:t>
    </dgm:pt>
    <dgm:pt modelId="{C1EEA639-71AD-4B43-9122-08E16DC12ABF}">
      <dgm:prSet/>
      <dgm:spPr/>
      <dgm:t>
        <a:bodyPr/>
        <a:lstStyle/>
        <a:p>
          <a:r>
            <a:rPr lang="ru-RU"/>
            <a:t>Алиса и Боб создают пару открытого/закрытого ключа</a:t>
          </a:r>
          <a:endParaRPr lang="en-US"/>
        </a:p>
      </dgm:t>
    </dgm:pt>
    <dgm:pt modelId="{CC2E0B25-FE68-434B-857A-BADFDCB8EDF8}" type="parTrans" cxnId="{114DAF4C-DE9A-4DA0-A5BB-65025D0BB980}">
      <dgm:prSet/>
      <dgm:spPr/>
      <dgm:t>
        <a:bodyPr/>
        <a:lstStyle/>
        <a:p>
          <a:endParaRPr lang="en-US"/>
        </a:p>
      </dgm:t>
    </dgm:pt>
    <dgm:pt modelId="{A0B2A765-441B-4786-BF49-B37549B1DB20}" type="sibTrans" cxnId="{114DAF4C-DE9A-4DA0-A5BB-65025D0BB980}">
      <dgm:prSet/>
      <dgm:spPr/>
      <dgm:t>
        <a:bodyPr/>
        <a:lstStyle/>
        <a:p>
          <a:endParaRPr lang="en-US"/>
        </a:p>
      </dgm:t>
    </dgm:pt>
    <dgm:pt modelId="{2A78877D-D488-4D6C-9BF5-0FD2F933BB3F}">
      <dgm:prSet/>
      <dgm:spPr/>
      <dgm:t>
        <a:bodyPr/>
        <a:lstStyle/>
        <a:p>
          <a:r>
            <a:rPr lang="ru-RU"/>
            <a:t>Алиса и Боб обмениваются открытыми ключами</a:t>
          </a:r>
          <a:endParaRPr lang="en-US"/>
        </a:p>
      </dgm:t>
    </dgm:pt>
    <dgm:pt modelId="{67E48622-2E62-486E-892C-267198B00336}" type="parTrans" cxnId="{2EBBD11D-4959-469E-BA75-A7994BBE7D5A}">
      <dgm:prSet/>
      <dgm:spPr/>
      <dgm:t>
        <a:bodyPr/>
        <a:lstStyle/>
        <a:p>
          <a:endParaRPr lang="en-US"/>
        </a:p>
      </dgm:t>
    </dgm:pt>
    <dgm:pt modelId="{A2513713-9CD3-4FC6-AD01-E6FAD4E27B19}" type="sibTrans" cxnId="{2EBBD11D-4959-469E-BA75-A7994BBE7D5A}">
      <dgm:prSet/>
      <dgm:spPr/>
      <dgm:t>
        <a:bodyPr/>
        <a:lstStyle/>
        <a:p>
          <a:endParaRPr lang="en-US"/>
        </a:p>
      </dgm:t>
    </dgm:pt>
    <dgm:pt modelId="{AE229D41-6E36-4F94-815D-0603DC5F24D2}">
      <dgm:prSet/>
      <dgm:spPr/>
      <dgm:t>
        <a:bodyPr/>
        <a:lstStyle/>
        <a:p>
          <a:r>
            <a:rPr lang="ru-RU"/>
            <a:t>Алиса вычисляет общий секрет за счет открытого ключа Боба</a:t>
          </a:r>
          <a:endParaRPr lang="en-US"/>
        </a:p>
      </dgm:t>
    </dgm:pt>
    <dgm:pt modelId="{CBBA1CA0-4AFB-4E30-8A14-3564B225BE4C}" type="parTrans" cxnId="{D15460B3-1C28-45B5-9958-9B4A788A3AAD}">
      <dgm:prSet/>
      <dgm:spPr/>
      <dgm:t>
        <a:bodyPr/>
        <a:lstStyle/>
        <a:p>
          <a:endParaRPr lang="en-US"/>
        </a:p>
      </dgm:t>
    </dgm:pt>
    <dgm:pt modelId="{C9C57FB8-2917-470C-AF66-30D9604056E9}" type="sibTrans" cxnId="{D15460B3-1C28-45B5-9958-9B4A788A3AAD}">
      <dgm:prSet/>
      <dgm:spPr/>
      <dgm:t>
        <a:bodyPr/>
        <a:lstStyle/>
        <a:p>
          <a:endParaRPr lang="en-US"/>
        </a:p>
      </dgm:t>
    </dgm:pt>
    <dgm:pt modelId="{A63FFA4D-F512-4414-B396-369F7FDD622D}">
      <dgm:prSet/>
      <dgm:spPr/>
      <dgm:t>
        <a:bodyPr/>
        <a:lstStyle/>
        <a:p>
          <a:r>
            <a:rPr lang="ru-RU"/>
            <a:t>Боб вычисляет общий секрет за счет открытого ключа Алисы</a:t>
          </a:r>
          <a:endParaRPr lang="en-US"/>
        </a:p>
      </dgm:t>
    </dgm:pt>
    <dgm:pt modelId="{D0E6BBBC-70B8-4377-A87C-B6B5C77F4C95}" type="parTrans" cxnId="{44EE880F-7944-4BA5-BBAE-21399B79EDD4}">
      <dgm:prSet/>
      <dgm:spPr/>
      <dgm:t>
        <a:bodyPr/>
        <a:lstStyle/>
        <a:p>
          <a:endParaRPr lang="en-US"/>
        </a:p>
      </dgm:t>
    </dgm:pt>
    <dgm:pt modelId="{4BC9E0AD-D3D0-4159-B14E-A3C81B5200F0}" type="sibTrans" cxnId="{44EE880F-7944-4BA5-BBAE-21399B79EDD4}">
      <dgm:prSet/>
      <dgm:spPr/>
      <dgm:t>
        <a:bodyPr/>
        <a:lstStyle/>
        <a:p>
          <a:endParaRPr lang="en-US"/>
        </a:p>
      </dgm:t>
    </dgm:pt>
    <dgm:pt modelId="{C81D0FDE-82F9-4CF2-B816-01C4E06BCED4}" type="pres">
      <dgm:prSet presAssocID="{113D25B5-6E26-4159-BBDA-944727705679}" presName="outerComposite" presStyleCnt="0">
        <dgm:presLayoutVars>
          <dgm:chMax val="5"/>
          <dgm:dir/>
          <dgm:resizeHandles val="exact"/>
        </dgm:presLayoutVars>
      </dgm:prSet>
      <dgm:spPr/>
    </dgm:pt>
    <dgm:pt modelId="{B9606949-33CF-45EC-ADC5-648A22194851}" type="pres">
      <dgm:prSet presAssocID="{113D25B5-6E26-4159-BBDA-944727705679}" presName="dummyMaxCanvas" presStyleCnt="0">
        <dgm:presLayoutVars/>
      </dgm:prSet>
      <dgm:spPr/>
    </dgm:pt>
    <dgm:pt modelId="{C27FFDB2-4F73-40A3-8E37-CD32B2D9F83D}" type="pres">
      <dgm:prSet presAssocID="{113D25B5-6E26-4159-BBDA-944727705679}" presName="FiveNodes_1" presStyleLbl="node1" presStyleIdx="0" presStyleCnt="5">
        <dgm:presLayoutVars>
          <dgm:bulletEnabled val="1"/>
        </dgm:presLayoutVars>
      </dgm:prSet>
      <dgm:spPr/>
    </dgm:pt>
    <dgm:pt modelId="{B384A284-5CA4-4CB1-BF54-133623AE66A5}" type="pres">
      <dgm:prSet presAssocID="{113D25B5-6E26-4159-BBDA-944727705679}" presName="FiveNodes_2" presStyleLbl="node1" presStyleIdx="1" presStyleCnt="5">
        <dgm:presLayoutVars>
          <dgm:bulletEnabled val="1"/>
        </dgm:presLayoutVars>
      </dgm:prSet>
      <dgm:spPr/>
    </dgm:pt>
    <dgm:pt modelId="{56C37956-3653-4597-9440-7FE1D07F6A14}" type="pres">
      <dgm:prSet presAssocID="{113D25B5-6E26-4159-BBDA-944727705679}" presName="FiveNodes_3" presStyleLbl="node1" presStyleIdx="2" presStyleCnt="5">
        <dgm:presLayoutVars>
          <dgm:bulletEnabled val="1"/>
        </dgm:presLayoutVars>
      </dgm:prSet>
      <dgm:spPr/>
    </dgm:pt>
    <dgm:pt modelId="{B446AC57-942E-4CA7-9F6A-49D2ABE0046D}" type="pres">
      <dgm:prSet presAssocID="{113D25B5-6E26-4159-BBDA-944727705679}" presName="FiveNodes_4" presStyleLbl="node1" presStyleIdx="3" presStyleCnt="5">
        <dgm:presLayoutVars>
          <dgm:bulletEnabled val="1"/>
        </dgm:presLayoutVars>
      </dgm:prSet>
      <dgm:spPr/>
    </dgm:pt>
    <dgm:pt modelId="{F84C0B6A-1CB6-4FE3-A2BC-A1C4FA640348}" type="pres">
      <dgm:prSet presAssocID="{113D25B5-6E26-4159-BBDA-944727705679}" presName="FiveNodes_5" presStyleLbl="node1" presStyleIdx="4" presStyleCnt="5">
        <dgm:presLayoutVars>
          <dgm:bulletEnabled val="1"/>
        </dgm:presLayoutVars>
      </dgm:prSet>
      <dgm:spPr/>
    </dgm:pt>
    <dgm:pt modelId="{D267D8EA-E926-4B9F-83AF-902F180C8877}" type="pres">
      <dgm:prSet presAssocID="{113D25B5-6E26-4159-BBDA-944727705679}" presName="FiveConn_1-2" presStyleLbl="fgAccFollowNode1" presStyleIdx="0" presStyleCnt="4">
        <dgm:presLayoutVars>
          <dgm:bulletEnabled val="1"/>
        </dgm:presLayoutVars>
      </dgm:prSet>
      <dgm:spPr/>
    </dgm:pt>
    <dgm:pt modelId="{20E87631-8464-4445-95B1-B09D75AB9807}" type="pres">
      <dgm:prSet presAssocID="{113D25B5-6E26-4159-BBDA-944727705679}" presName="FiveConn_2-3" presStyleLbl="fgAccFollowNode1" presStyleIdx="1" presStyleCnt="4">
        <dgm:presLayoutVars>
          <dgm:bulletEnabled val="1"/>
        </dgm:presLayoutVars>
      </dgm:prSet>
      <dgm:spPr/>
    </dgm:pt>
    <dgm:pt modelId="{D76EBC71-4EA2-46AC-ADFE-9904A831C984}" type="pres">
      <dgm:prSet presAssocID="{113D25B5-6E26-4159-BBDA-944727705679}" presName="FiveConn_3-4" presStyleLbl="fgAccFollowNode1" presStyleIdx="2" presStyleCnt="4">
        <dgm:presLayoutVars>
          <dgm:bulletEnabled val="1"/>
        </dgm:presLayoutVars>
      </dgm:prSet>
      <dgm:spPr/>
    </dgm:pt>
    <dgm:pt modelId="{7444BDFF-630F-4E66-A9F7-B0DE01A568F6}" type="pres">
      <dgm:prSet presAssocID="{113D25B5-6E26-4159-BBDA-944727705679}" presName="FiveConn_4-5" presStyleLbl="fgAccFollowNode1" presStyleIdx="3" presStyleCnt="4">
        <dgm:presLayoutVars>
          <dgm:bulletEnabled val="1"/>
        </dgm:presLayoutVars>
      </dgm:prSet>
      <dgm:spPr/>
    </dgm:pt>
    <dgm:pt modelId="{9D0FA5B7-16E4-4842-B390-E6ADC8068867}" type="pres">
      <dgm:prSet presAssocID="{113D25B5-6E26-4159-BBDA-944727705679}" presName="FiveNodes_1_text" presStyleLbl="node1" presStyleIdx="4" presStyleCnt="5">
        <dgm:presLayoutVars>
          <dgm:bulletEnabled val="1"/>
        </dgm:presLayoutVars>
      </dgm:prSet>
      <dgm:spPr/>
    </dgm:pt>
    <dgm:pt modelId="{EC304A46-9231-4806-845F-D9351637B7DF}" type="pres">
      <dgm:prSet presAssocID="{113D25B5-6E26-4159-BBDA-944727705679}" presName="FiveNodes_2_text" presStyleLbl="node1" presStyleIdx="4" presStyleCnt="5">
        <dgm:presLayoutVars>
          <dgm:bulletEnabled val="1"/>
        </dgm:presLayoutVars>
      </dgm:prSet>
      <dgm:spPr/>
    </dgm:pt>
    <dgm:pt modelId="{2D5CCB01-A397-4B65-AC67-189F36B1E643}" type="pres">
      <dgm:prSet presAssocID="{113D25B5-6E26-4159-BBDA-944727705679}" presName="FiveNodes_3_text" presStyleLbl="node1" presStyleIdx="4" presStyleCnt="5">
        <dgm:presLayoutVars>
          <dgm:bulletEnabled val="1"/>
        </dgm:presLayoutVars>
      </dgm:prSet>
      <dgm:spPr/>
    </dgm:pt>
    <dgm:pt modelId="{2FAB8434-965D-4373-BDCF-555C2896F808}" type="pres">
      <dgm:prSet presAssocID="{113D25B5-6E26-4159-BBDA-944727705679}" presName="FiveNodes_4_text" presStyleLbl="node1" presStyleIdx="4" presStyleCnt="5">
        <dgm:presLayoutVars>
          <dgm:bulletEnabled val="1"/>
        </dgm:presLayoutVars>
      </dgm:prSet>
      <dgm:spPr/>
    </dgm:pt>
    <dgm:pt modelId="{2E925766-6BA3-40EC-8A91-FA75DB3D85E0}" type="pres">
      <dgm:prSet presAssocID="{113D25B5-6E26-4159-BBDA-94472770567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4EE880F-7944-4BA5-BBAE-21399B79EDD4}" srcId="{113D25B5-6E26-4159-BBDA-944727705679}" destId="{A63FFA4D-F512-4414-B396-369F7FDD622D}" srcOrd="4" destOrd="0" parTransId="{D0E6BBBC-70B8-4377-A87C-B6B5C77F4C95}" sibTransId="{4BC9E0AD-D3D0-4159-B14E-A3C81B5200F0}"/>
    <dgm:cxn modelId="{2EBBD11D-4959-469E-BA75-A7994BBE7D5A}" srcId="{113D25B5-6E26-4159-BBDA-944727705679}" destId="{2A78877D-D488-4D6C-9BF5-0FD2F933BB3F}" srcOrd="2" destOrd="0" parTransId="{67E48622-2E62-486E-892C-267198B00336}" sibTransId="{A2513713-9CD3-4FC6-AD01-E6FAD4E27B19}"/>
    <dgm:cxn modelId="{BE7A9B25-BABD-4912-A8D9-667FCCDEA5C4}" type="presOf" srcId="{AE229D41-6E36-4F94-815D-0603DC5F24D2}" destId="{2FAB8434-965D-4373-BDCF-555C2896F808}" srcOrd="1" destOrd="0" presId="urn:microsoft.com/office/officeart/2005/8/layout/vProcess5"/>
    <dgm:cxn modelId="{1A02262B-8FD6-4ADC-8121-F9479FD11C38}" type="presOf" srcId="{2A78877D-D488-4D6C-9BF5-0FD2F933BB3F}" destId="{56C37956-3653-4597-9440-7FE1D07F6A14}" srcOrd="0" destOrd="0" presId="urn:microsoft.com/office/officeart/2005/8/layout/vProcess5"/>
    <dgm:cxn modelId="{6193E53C-AFB5-47F6-9D1F-8F4A583AC83E}" type="presOf" srcId="{C9C57FB8-2917-470C-AF66-30D9604056E9}" destId="{7444BDFF-630F-4E66-A9F7-B0DE01A568F6}" srcOrd="0" destOrd="0" presId="urn:microsoft.com/office/officeart/2005/8/layout/vProcess5"/>
    <dgm:cxn modelId="{BA24925D-3449-4F16-A00D-67F73A96B48A}" type="presOf" srcId="{C1EEA639-71AD-4B43-9122-08E16DC12ABF}" destId="{B384A284-5CA4-4CB1-BF54-133623AE66A5}" srcOrd="0" destOrd="0" presId="urn:microsoft.com/office/officeart/2005/8/layout/vProcess5"/>
    <dgm:cxn modelId="{07A3355E-CD20-4279-9675-1FF7EA7783F1}" type="presOf" srcId="{2A78877D-D488-4D6C-9BF5-0FD2F933BB3F}" destId="{2D5CCB01-A397-4B65-AC67-189F36B1E643}" srcOrd="1" destOrd="0" presId="urn:microsoft.com/office/officeart/2005/8/layout/vProcess5"/>
    <dgm:cxn modelId="{7FE6244B-2297-46DB-8668-6EAD5E5476B9}" type="presOf" srcId="{85FAF3DB-529F-49C3-8226-31C8C2E9AD7C}" destId="{D267D8EA-E926-4B9F-83AF-902F180C8877}" srcOrd="0" destOrd="0" presId="urn:microsoft.com/office/officeart/2005/8/layout/vProcess5"/>
    <dgm:cxn modelId="{114DAF4C-DE9A-4DA0-A5BB-65025D0BB980}" srcId="{113D25B5-6E26-4159-BBDA-944727705679}" destId="{C1EEA639-71AD-4B43-9122-08E16DC12ABF}" srcOrd="1" destOrd="0" parTransId="{CC2E0B25-FE68-434B-857A-BADFDCB8EDF8}" sibTransId="{A0B2A765-441B-4786-BF49-B37549B1DB20}"/>
    <dgm:cxn modelId="{D3235659-C884-48E1-8893-7DF2E9AD6319}" type="presOf" srcId="{C1EEA639-71AD-4B43-9122-08E16DC12ABF}" destId="{EC304A46-9231-4806-845F-D9351637B7DF}" srcOrd="1" destOrd="0" presId="urn:microsoft.com/office/officeart/2005/8/layout/vProcess5"/>
    <dgm:cxn modelId="{C21F5E95-79DD-470F-B7F5-8E4F44C12110}" type="presOf" srcId="{A436FAB8-DB2A-491B-B2D6-A6D8A2948961}" destId="{9D0FA5B7-16E4-4842-B390-E6ADC8068867}" srcOrd="1" destOrd="0" presId="urn:microsoft.com/office/officeart/2005/8/layout/vProcess5"/>
    <dgm:cxn modelId="{D975D7A8-C09E-48BE-BB66-A32F623C1062}" type="presOf" srcId="{A63FFA4D-F512-4414-B396-369F7FDD622D}" destId="{2E925766-6BA3-40EC-8A91-FA75DB3D85E0}" srcOrd="1" destOrd="0" presId="urn:microsoft.com/office/officeart/2005/8/layout/vProcess5"/>
    <dgm:cxn modelId="{D15460B3-1C28-45B5-9958-9B4A788A3AAD}" srcId="{113D25B5-6E26-4159-BBDA-944727705679}" destId="{AE229D41-6E36-4F94-815D-0603DC5F24D2}" srcOrd="3" destOrd="0" parTransId="{CBBA1CA0-4AFB-4E30-8A14-3564B225BE4C}" sibTransId="{C9C57FB8-2917-470C-AF66-30D9604056E9}"/>
    <dgm:cxn modelId="{8AC33FCF-9F67-4230-B47E-8CD7D2160F2E}" type="presOf" srcId="{113D25B5-6E26-4159-BBDA-944727705679}" destId="{C81D0FDE-82F9-4CF2-B816-01C4E06BCED4}" srcOrd="0" destOrd="0" presId="urn:microsoft.com/office/officeart/2005/8/layout/vProcess5"/>
    <dgm:cxn modelId="{CCA77FD0-ED5A-4BCC-A717-337726834BD2}" type="presOf" srcId="{A2513713-9CD3-4FC6-AD01-E6FAD4E27B19}" destId="{D76EBC71-4EA2-46AC-ADFE-9904A831C984}" srcOrd="0" destOrd="0" presId="urn:microsoft.com/office/officeart/2005/8/layout/vProcess5"/>
    <dgm:cxn modelId="{16AE90E0-4882-4BDB-B0A0-87E0A78427AC}" type="presOf" srcId="{A63FFA4D-F512-4414-B396-369F7FDD622D}" destId="{F84C0B6A-1CB6-4FE3-A2BC-A1C4FA640348}" srcOrd="0" destOrd="0" presId="urn:microsoft.com/office/officeart/2005/8/layout/vProcess5"/>
    <dgm:cxn modelId="{40E6ADEA-120C-441F-B823-6215C3EC964F}" type="presOf" srcId="{A0B2A765-441B-4786-BF49-B37549B1DB20}" destId="{20E87631-8464-4445-95B1-B09D75AB9807}" srcOrd="0" destOrd="0" presId="urn:microsoft.com/office/officeart/2005/8/layout/vProcess5"/>
    <dgm:cxn modelId="{71BB51EB-12F0-4ECD-AC71-F54B8045F835}" srcId="{113D25B5-6E26-4159-BBDA-944727705679}" destId="{A436FAB8-DB2A-491B-B2D6-A6D8A2948961}" srcOrd="0" destOrd="0" parTransId="{AC2FB012-23C3-4ADD-BBC2-A8090D4ED9D9}" sibTransId="{85FAF3DB-529F-49C3-8226-31C8C2E9AD7C}"/>
    <dgm:cxn modelId="{EA0858EE-7725-4E2A-833B-409CA05464F8}" type="presOf" srcId="{AE229D41-6E36-4F94-815D-0603DC5F24D2}" destId="{B446AC57-942E-4CA7-9F6A-49D2ABE0046D}" srcOrd="0" destOrd="0" presId="urn:microsoft.com/office/officeart/2005/8/layout/vProcess5"/>
    <dgm:cxn modelId="{112A9FEF-10A0-44DD-A287-CA8AC7AD9CA4}" type="presOf" srcId="{A436FAB8-DB2A-491B-B2D6-A6D8A2948961}" destId="{C27FFDB2-4F73-40A3-8E37-CD32B2D9F83D}" srcOrd="0" destOrd="0" presId="urn:microsoft.com/office/officeart/2005/8/layout/vProcess5"/>
    <dgm:cxn modelId="{72FA7FA3-6ABD-4567-87B4-FEB6B8784E66}" type="presParOf" srcId="{C81D0FDE-82F9-4CF2-B816-01C4E06BCED4}" destId="{B9606949-33CF-45EC-ADC5-648A22194851}" srcOrd="0" destOrd="0" presId="urn:microsoft.com/office/officeart/2005/8/layout/vProcess5"/>
    <dgm:cxn modelId="{1019F41C-9438-43C6-B108-50E375BEC343}" type="presParOf" srcId="{C81D0FDE-82F9-4CF2-B816-01C4E06BCED4}" destId="{C27FFDB2-4F73-40A3-8E37-CD32B2D9F83D}" srcOrd="1" destOrd="0" presId="urn:microsoft.com/office/officeart/2005/8/layout/vProcess5"/>
    <dgm:cxn modelId="{D9DCE16B-EA58-4BE4-A254-BA05339245DF}" type="presParOf" srcId="{C81D0FDE-82F9-4CF2-B816-01C4E06BCED4}" destId="{B384A284-5CA4-4CB1-BF54-133623AE66A5}" srcOrd="2" destOrd="0" presId="urn:microsoft.com/office/officeart/2005/8/layout/vProcess5"/>
    <dgm:cxn modelId="{1CDF2A1B-03A6-4A3D-B848-C56C335D09B7}" type="presParOf" srcId="{C81D0FDE-82F9-4CF2-B816-01C4E06BCED4}" destId="{56C37956-3653-4597-9440-7FE1D07F6A14}" srcOrd="3" destOrd="0" presId="urn:microsoft.com/office/officeart/2005/8/layout/vProcess5"/>
    <dgm:cxn modelId="{9921332A-C2B1-42C6-B8D4-D762F22C797D}" type="presParOf" srcId="{C81D0FDE-82F9-4CF2-B816-01C4E06BCED4}" destId="{B446AC57-942E-4CA7-9F6A-49D2ABE0046D}" srcOrd="4" destOrd="0" presId="urn:microsoft.com/office/officeart/2005/8/layout/vProcess5"/>
    <dgm:cxn modelId="{6E09F173-E62D-444B-91E3-005C12A5A0CD}" type="presParOf" srcId="{C81D0FDE-82F9-4CF2-B816-01C4E06BCED4}" destId="{F84C0B6A-1CB6-4FE3-A2BC-A1C4FA640348}" srcOrd="5" destOrd="0" presId="urn:microsoft.com/office/officeart/2005/8/layout/vProcess5"/>
    <dgm:cxn modelId="{2575F4FD-E360-4DF1-BF86-F181A5CCACF0}" type="presParOf" srcId="{C81D0FDE-82F9-4CF2-B816-01C4E06BCED4}" destId="{D267D8EA-E926-4B9F-83AF-902F180C8877}" srcOrd="6" destOrd="0" presId="urn:microsoft.com/office/officeart/2005/8/layout/vProcess5"/>
    <dgm:cxn modelId="{A1C4FC01-0C7B-4494-B93C-E0C8AEAA2F77}" type="presParOf" srcId="{C81D0FDE-82F9-4CF2-B816-01C4E06BCED4}" destId="{20E87631-8464-4445-95B1-B09D75AB9807}" srcOrd="7" destOrd="0" presId="urn:microsoft.com/office/officeart/2005/8/layout/vProcess5"/>
    <dgm:cxn modelId="{8FB1015E-21B1-4443-85CF-8E0B73EA8702}" type="presParOf" srcId="{C81D0FDE-82F9-4CF2-B816-01C4E06BCED4}" destId="{D76EBC71-4EA2-46AC-ADFE-9904A831C984}" srcOrd="8" destOrd="0" presId="urn:microsoft.com/office/officeart/2005/8/layout/vProcess5"/>
    <dgm:cxn modelId="{EF3B8180-3047-4D48-AA8E-CE83E0D8C0E1}" type="presParOf" srcId="{C81D0FDE-82F9-4CF2-B816-01C4E06BCED4}" destId="{7444BDFF-630F-4E66-A9F7-B0DE01A568F6}" srcOrd="9" destOrd="0" presId="urn:microsoft.com/office/officeart/2005/8/layout/vProcess5"/>
    <dgm:cxn modelId="{5F8BB6CC-5C6E-4E60-87C3-B00EF6F3A9A2}" type="presParOf" srcId="{C81D0FDE-82F9-4CF2-B816-01C4E06BCED4}" destId="{9D0FA5B7-16E4-4842-B390-E6ADC8068867}" srcOrd="10" destOrd="0" presId="urn:microsoft.com/office/officeart/2005/8/layout/vProcess5"/>
    <dgm:cxn modelId="{03A75D0E-2689-426D-8431-F8B91A090FA0}" type="presParOf" srcId="{C81D0FDE-82F9-4CF2-B816-01C4E06BCED4}" destId="{EC304A46-9231-4806-845F-D9351637B7DF}" srcOrd="11" destOrd="0" presId="urn:microsoft.com/office/officeart/2005/8/layout/vProcess5"/>
    <dgm:cxn modelId="{6AAB44C6-C321-44A1-86B3-5A917F31DC77}" type="presParOf" srcId="{C81D0FDE-82F9-4CF2-B816-01C4E06BCED4}" destId="{2D5CCB01-A397-4B65-AC67-189F36B1E643}" srcOrd="12" destOrd="0" presId="urn:microsoft.com/office/officeart/2005/8/layout/vProcess5"/>
    <dgm:cxn modelId="{9DCA81FD-89EE-499C-9BE5-17404EF4BDE0}" type="presParOf" srcId="{C81D0FDE-82F9-4CF2-B816-01C4E06BCED4}" destId="{2FAB8434-965D-4373-BDCF-555C2896F808}" srcOrd="13" destOrd="0" presId="urn:microsoft.com/office/officeart/2005/8/layout/vProcess5"/>
    <dgm:cxn modelId="{D9E7B690-1CD8-42B8-B6AE-C91AE65C97C6}" type="presParOf" srcId="{C81D0FDE-82F9-4CF2-B816-01C4E06BCED4}" destId="{2E925766-6BA3-40EC-8A91-FA75DB3D85E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C66F93-A83D-4D7E-816E-16D1E5909B2D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C471B41-0B31-40E6-8C65-AB4D928A0711}">
      <dgm:prSet/>
      <dgm:spPr/>
      <dgm:t>
        <a:bodyPr/>
        <a:lstStyle/>
        <a:p>
          <a:pPr rtl="0"/>
          <a:r>
            <a:rPr lang="ru-RU" dirty="0"/>
            <a:t>Эфемерный </a:t>
          </a:r>
          <a:endParaRPr lang="en-US" dirty="0">
            <a:latin typeface="Avenir Next LT Pro"/>
          </a:endParaRPr>
        </a:p>
      </dgm:t>
    </dgm:pt>
    <dgm:pt modelId="{F55BC719-6B10-49C7-9CC1-F2156405242F}" type="parTrans" cxnId="{5A3F2F56-0E65-4321-BDD8-D2407848562E}">
      <dgm:prSet/>
      <dgm:spPr/>
      <dgm:t>
        <a:bodyPr/>
        <a:lstStyle/>
        <a:p>
          <a:endParaRPr lang="en-US"/>
        </a:p>
      </dgm:t>
    </dgm:pt>
    <dgm:pt modelId="{79341CD1-56DB-47E9-A760-8F69AC318C1F}" type="sibTrans" cxnId="{5A3F2F56-0E65-4321-BDD8-D2407848562E}">
      <dgm:prSet/>
      <dgm:spPr/>
      <dgm:t>
        <a:bodyPr/>
        <a:lstStyle/>
        <a:p>
          <a:endParaRPr lang="en-US"/>
        </a:p>
      </dgm:t>
    </dgm:pt>
    <dgm:pt modelId="{315D4A89-3086-469B-A1ED-CF8294789DCE}">
      <dgm:prSet phldr="0"/>
      <dgm:spPr/>
      <dgm:t>
        <a:bodyPr/>
        <a:lstStyle/>
        <a:p>
          <a:r>
            <a:rPr lang="ru-RU" dirty="0"/>
            <a:t>Статичный </a:t>
          </a:r>
          <a:endParaRPr lang="en-US" dirty="0">
            <a:latin typeface="Avenir Next LT Pro"/>
          </a:endParaRPr>
        </a:p>
      </dgm:t>
    </dgm:pt>
    <dgm:pt modelId="{EDA049A9-730C-4357-8D73-80101CE727B0}" type="parTrans" cxnId="{F70319DD-8FA0-415C-A4E4-CF7F778BA2FA}">
      <dgm:prSet/>
      <dgm:spPr/>
    </dgm:pt>
    <dgm:pt modelId="{DF71E823-28F2-4E82-9F9D-58BC8DF072F2}" type="sibTrans" cxnId="{F70319DD-8FA0-415C-A4E4-CF7F778BA2FA}">
      <dgm:prSet/>
      <dgm:spPr/>
    </dgm:pt>
    <dgm:pt modelId="{F5B8C9C5-1968-4A7B-91B0-02DC73901EC8}" type="pres">
      <dgm:prSet presAssocID="{A1C66F93-A83D-4D7E-816E-16D1E5909B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D5971E-59F0-4DE7-8198-88A4B57D97DE}" type="pres">
      <dgm:prSet presAssocID="{8C471B41-0B31-40E6-8C65-AB4D928A0711}" presName="hierRoot1" presStyleCnt="0"/>
      <dgm:spPr/>
    </dgm:pt>
    <dgm:pt modelId="{A32EC122-7EA8-4C76-9C03-50AB28335DF7}" type="pres">
      <dgm:prSet presAssocID="{8C471B41-0B31-40E6-8C65-AB4D928A0711}" presName="composite" presStyleCnt="0"/>
      <dgm:spPr/>
    </dgm:pt>
    <dgm:pt modelId="{273E4E35-1021-41DF-9035-4FF2AC00A4AB}" type="pres">
      <dgm:prSet presAssocID="{8C471B41-0B31-40E6-8C65-AB4D928A0711}" presName="background" presStyleLbl="node0" presStyleIdx="0" presStyleCnt="2"/>
      <dgm:spPr/>
    </dgm:pt>
    <dgm:pt modelId="{2F23CA6B-F0F5-4D7E-92ED-2DAB94D72138}" type="pres">
      <dgm:prSet presAssocID="{8C471B41-0B31-40E6-8C65-AB4D928A0711}" presName="text" presStyleLbl="fgAcc0" presStyleIdx="0" presStyleCnt="2">
        <dgm:presLayoutVars>
          <dgm:chPref val="3"/>
        </dgm:presLayoutVars>
      </dgm:prSet>
      <dgm:spPr/>
    </dgm:pt>
    <dgm:pt modelId="{1ED79803-76E5-4296-84BA-2C6D3685512A}" type="pres">
      <dgm:prSet presAssocID="{8C471B41-0B31-40E6-8C65-AB4D928A0711}" presName="hierChild2" presStyleCnt="0"/>
      <dgm:spPr/>
    </dgm:pt>
    <dgm:pt modelId="{ABE1F32F-137F-43C0-B938-97EAFFE811D2}" type="pres">
      <dgm:prSet presAssocID="{315D4A89-3086-469B-A1ED-CF8294789DCE}" presName="hierRoot1" presStyleCnt="0"/>
      <dgm:spPr/>
    </dgm:pt>
    <dgm:pt modelId="{B9C0CD02-54E1-4A91-9FF8-B20960F1F4A6}" type="pres">
      <dgm:prSet presAssocID="{315D4A89-3086-469B-A1ED-CF8294789DCE}" presName="composite" presStyleCnt="0"/>
      <dgm:spPr/>
    </dgm:pt>
    <dgm:pt modelId="{343F2A8A-44D5-418E-AF73-7A8DA9C201BD}" type="pres">
      <dgm:prSet presAssocID="{315D4A89-3086-469B-A1ED-CF8294789DCE}" presName="background" presStyleLbl="node0" presStyleIdx="1" presStyleCnt="2"/>
      <dgm:spPr/>
    </dgm:pt>
    <dgm:pt modelId="{04C2297C-37F6-4F0B-BB47-E0C547DBF0CA}" type="pres">
      <dgm:prSet presAssocID="{315D4A89-3086-469B-A1ED-CF8294789DCE}" presName="text" presStyleLbl="fgAcc0" presStyleIdx="1" presStyleCnt="2">
        <dgm:presLayoutVars>
          <dgm:chPref val="3"/>
        </dgm:presLayoutVars>
      </dgm:prSet>
      <dgm:spPr/>
    </dgm:pt>
    <dgm:pt modelId="{CD4FD312-E9D4-4454-B10B-33527136D878}" type="pres">
      <dgm:prSet presAssocID="{315D4A89-3086-469B-A1ED-CF8294789DCE}" presName="hierChild2" presStyleCnt="0"/>
      <dgm:spPr/>
    </dgm:pt>
  </dgm:ptLst>
  <dgm:cxnLst>
    <dgm:cxn modelId="{E96D2414-5C81-41EA-906C-495A9F225255}" type="presOf" srcId="{315D4A89-3086-469B-A1ED-CF8294789DCE}" destId="{04C2297C-37F6-4F0B-BB47-E0C547DBF0CA}" srcOrd="0" destOrd="0" presId="urn:microsoft.com/office/officeart/2005/8/layout/hierarchy1"/>
    <dgm:cxn modelId="{EEBD6863-99DE-43D2-85C8-337609013519}" type="presOf" srcId="{8C471B41-0B31-40E6-8C65-AB4D928A0711}" destId="{2F23CA6B-F0F5-4D7E-92ED-2DAB94D72138}" srcOrd="0" destOrd="0" presId="urn:microsoft.com/office/officeart/2005/8/layout/hierarchy1"/>
    <dgm:cxn modelId="{5A3F2F56-0E65-4321-BDD8-D2407848562E}" srcId="{A1C66F93-A83D-4D7E-816E-16D1E5909B2D}" destId="{8C471B41-0B31-40E6-8C65-AB4D928A0711}" srcOrd="0" destOrd="0" parTransId="{F55BC719-6B10-49C7-9CC1-F2156405242F}" sibTransId="{79341CD1-56DB-47E9-A760-8F69AC318C1F}"/>
    <dgm:cxn modelId="{A8AE3898-AD15-4137-9D5A-0D79A89541A2}" type="presOf" srcId="{A1C66F93-A83D-4D7E-816E-16D1E5909B2D}" destId="{F5B8C9C5-1968-4A7B-91B0-02DC73901EC8}" srcOrd="0" destOrd="0" presId="urn:microsoft.com/office/officeart/2005/8/layout/hierarchy1"/>
    <dgm:cxn modelId="{F70319DD-8FA0-415C-A4E4-CF7F778BA2FA}" srcId="{A1C66F93-A83D-4D7E-816E-16D1E5909B2D}" destId="{315D4A89-3086-469B-A1ED-CF8294789DCE}" srcOrd="1" destOrd="0" parTransId="{EDA049A9-730C-4357-8D73-80101CE727B0}" sibTransId="{DF71E823-28F2-4E82-9F9D-58BC8DF072F2}"/>
    <dgm:cxn modelId="{CB2581E6-8F84-4786-AB87-B9FEB1E4A8ED}" type="presParOf" srcId="{F5B8C9C5-1968-4A7B-91B0-02DC73901EC8}" destId="{0BD5971E-59F0-4DE7-8198-88A4B57D97DE}" srcOrd="0" destOrd="0" presId="urn:microsoft.com/office/officeart/2005/8/layout/hierarchy1"/>
    <dgm:cxn modelId="{4744E89C-934B-4E22-9CE5-108D8C4C1A15}" type="presParOf" srcId="{0BD5971E-59F0-4DE7-8198-88A4B57D97DE}" destId="{A32EC122-7EA8-4C76-9C03-50AB28335DF7}" srcOrd="0" destOrd="0" presId="urn:microsoft.com/office/officeart/2005/8/layout/hierarchy1"/>
    <dgm:cxn modelId="{22DD5062-9AC2-4539-A33A-825805593763}" type="presParOf" srcId="{A32EC122-7EA8-4C76-9C03-50AB28335DF7}" destId="{273E4E35-1021-41DF-9035-4FF2AC00A4AB}" srcOrd="0" destOrd="0" presId="urn:microsoft.com/office/officeart/2005/8/layout/hierarchy1"/>
    <dgm:cxn modelId="{AB7697C3-35A6-4764-989A-77144B3D3849}" type="presParOf" srcId="{A32EC122-7EA8-4C76-9C03-50AB28335DF7}" destId="{2F23CA6B-F0F5-4D7E-92ED-2DAB94D72138}" srcOrd="1" destOrd="0" presId="urn:microsoft.com/office/officeart/2005/8/layout/hierarchy1"/>
    <dgm:cxn modelId="{84A366E5-F0EA-4032-87BD-3AD4E469C26B}" type="presParOf" srcId="{0BD5971E-59F0-4DE7-8198-88A4B57D97DE}" destId="{1ED79803-76E5-4296-84BA-2C6D3685512A}" srcOrd="1" destOrd="0" presId="urn:microsoft.com/office/officeart/2005/8/layout/hierarchy1"/>
    <dgm:cxn modelId="{3D06D3D6-4A90-4D42-8229-49957EC7245B}" type="presParOf" srcId="{F5B8C9C5-1968-4A7B-91B0-02DC73901EC8}" destId="{ABE1F32F-137F-43C0-B938-97EAFFE811D2}" srcOrd="1" destOrd="0" presId="urn:microsoft.com/office/officeart/2005/8/layout/hierarchy1"/>
    <dgm:cxn modelId="{DE439F37-C65B-450E-BF1D-3670738CBC5E}" type="presParOf" srcId="{ABE1F32F-137F-43C0-B938-97EAFFE811D2}" destId="{B9C0CD02-54E1-4A91-9FF8-B20960F1F4A6}" srcOrd="0" destOrd="0" presId="urn:microsoft.com/office/officeart/2005/8/layout/hierarchy1"/>
    <dgm:cxn modelId="{6112DB4B-65F1-4CC5-9378-B8BCA923125B}" type="presParOf" srcId="{B9C0CD02-54E1-4A91-9FF8-B20960F1F4A6}" destId="{343F2A8A-44D5-418E-AF73-7A8DA9C201BD}" srcOrd="0" destOrd="0" presId="urn:microsoft.com/office/officeart/2005/8/layout/hierarchy1"/>
    <dgm:cxn modelId="{252E64A9-0737-493A-8484-0AC21F1E0ED3}" type="presParOf" srcId="{B9C0CD02-54E1-4A91-9FF8-B20960F1F4A6}" destId="{04C2297C-37F6-4F0B-BB47-E0C547DBF0CA}" srcOrd="1" destOrd="0" presId="urn:microsoft.com/office/officeart/2005/8/layout/hierarchy1"/>
    <dgm:cxn modelId="{80345794-1D00-444E-BD47-81D6C5ADDDD1}" type="presParOf" srcId="{ABE1F32F-137F-43C0-B938-97EAFFE811D2}" destId="{CD4FD312-E9D4-4454-B10B-33527136D8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F78601-B70D-44D4-B71F-BDD0D8ED7BF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508B89-FE33-4EF5-A77F-F5E90B38C202}">
      <dgm:prSet/>
      <dgm:spPr/>
      <dgm:t>
        <a:bodyPr/>
        <a:lstStyle/>
        <a:p>
          <a:r>
            <a:rPr lang="ru-RU" dirty="0"/>
            <a:t>AES</a:t>
          </a:r>
          <a:endParaRPr lang="en-US" dirty="0"/>
        </a:p>
      </dgm:t>
    </dgm:pt>
    <dgm:pt modelId="{87503E7D-65DA-4CC0-A07A-72861200E5FC}" type="parTrans" cxnId="{81C36E50-042F-4027-A0FA-3B18ECE4FFF6}">
      <dgm:prSet/>
      <dgm:spPr/>
      <dgm:t>
        <a:bodyPr/>
        <a:lstStyle/>
        <a:p>
          <a:endParaRPr lang="en-US"/>
        </a:p>
      </dgm:t>
    </dgm:pt>
    <dgm:pt modelId="{B120C888-1ACE-42A4-A4FA-13C0DFE5FDC4}" type="sibTrans" cxnId="{81C36E50-042F-4027-A0FA-3B18ECE4FFF6}">
      <dgm:prSet/>
      <dgm:spPr/>
      <dgm:t>
        <a:bodyPr/>
        <a:lstStyle/>
        <a:p>
          <a:endParaRPr lang="en-US"/>
        </a:p>
      </dgm:t>
    </dgm:pt>
    <dgm:pt modelId="{0F5206C3-7EDC-4EB9-BAC1-F148DAF8CF63}">
      <dgm:prSet/>
      <dgm:spPr/>
      <dgm:t>
        <a:bodyPr/>
        <a:lstStyle/>
        <a:p>
          <a:r>
            <a:rPr lang="ru-RU" dirty="0"/>
            <a:t>DES</a:t>
          </a:r>
          <a:endParaRPr lang="en-US" dirty="0"/>
        </a:p>
      </dgm:t>
    </dgm:pt>
    <dgm:pt modelId="{CAF67BFE-BD8E-41E7-AB13-2819AE2706FC}" type="parTrans" cxnId="{F5DBDC9B-A59E-46D3-BAEC-630A897F3AD0}">
      <dgm:prSet/>
      <dgm:spPr/>
      <dgm:t>
        <a:bodyPr/>
        <a:lstStyle/>
        <a:p>
          <a:endParaRPr lang="en-US"/>
        </a:p>
      </dgm:t>
    </dgm:pt>
    <dgm:pt modelId="{9135A082-4743-4B6F-8314-1F13DEEFE541}" type="sibTrans" cxnId="{F5DBDC9B-A59E-46D3-BAEC-630A897F3AD0}">
      <dgm:prSet/>
      <dgm:spPr/>
      <dgm:t>
        <a:bodyPr/>
        <a:lstStyle/>
        <a:p>
          <a:endParaRPr lang="en-US"/>
        </a:p>
      </dgm:t>
    </dgm:pt>
    <dgm:pt modelId="{D2D4463B-060B-4C14-8D5F-B82E373B3395}">
      <dgm:prSet/>
      <dgm:spPr/>
      <dgm:t>
        <a:bodyPr/>
        <a:lstStyle/>
        <a:p>
          <a:r>
            <a:rPr lang="ru-RU" dirty="0"/>
            <a:t>3DES</a:t>
          </a:r>
          <a:endParaRPr lang="en-US" dirty="0"/>
        </a:p>
      </dgm:t>
    </dgm:pt>
    <dgm:pt modelId="{6BE5E0C9-7340-47D0-A5FD-4C7FEA9244E5}" type="parTrans" cxnId="{CBD61B0D-2AC6-4DFB-B0E1-D9F1062B9570}">
      <dgm:prSet/>
      <dgm:spPr/>
      <dgm:t>
        <a:bodyPr/>
        <a:lstStyle/>
        <a:p>
          <a:endParaRPr lang="en-US"/>
        </a:p>
      </dgm:t>
    </dgm:pt>
    <dgm:pt modelId="{68C9C926-676F-4E58-8A4C-60186DFF626F}" type="sibTrans" cxnId="{CBD61B0D-2AC6-4DFB-B0E1-D9F1062B9570}">
      <dgm:prSet/>
      <dgm:spPr/>
      <dgm:t>
        <a:bodyPr/>
        <a:lstStyle/>
        <a:p>
          <a:endParaRPr lang="en-US"/>
        </a:p>
      </dgm:t>
    </dgm:pt>
    <dgm:pt modelId="{B021D814-A699-4EF6-B727-486D9025F9CB}">
      <dgm:prSet/>
      <dgm:spPr/>
      <dgm:t>
        <a:bodyPr/>
        <a:lstStyle/>
        <a:p>
          <a:r>
            <a:rPr lang="ru-RU" dirty="0"/>
            <a:t>RC2</a:t>
          </a:r>
          <a:endParaRPr lang="en-US" dirty="0"/>
        </a:p>
      </dgm:t>
    </dgm:pt>
    <dgm:pt modelId="{AEAE7A28-8949-451F-9BDD-72015C7AC219}" type="parTrans" cxnId="{0414DA70-00C6-4DCD-9DBB-560128699BF6}">
      <dgm:prSet/>
      <dgm:spPr/>
      <dgm:t>
        <a:bodyPr/>
        <a:lstStyle/>
        <a:p>
          <a:endParaRPr lang="en-US"/>
        </a:p>
      </dgm:t>
    </dgm:pt>
    <dgm:pt modelId="{C7291860-41E7-4212-9F42-59F363F5BBF7}" type="sibTrans" cxnId="{0414DA70-00C6-4DCD-9DBB-560128699BF6}">
      <dgm:prSet/>
      <dgm:spPr/>
      <dgm:t>
        <a:bodyPr/>
        <a:lstStyle/>
        <a:p>
          <a:endParaRPr lang="en-US"/>
        </a:p>
      </dgm:t>
    </dgm:pt>
    <dgm:pt modelId="{A3867414-6C1B-4732-A28C-DEE50083C59D}">
      <dgm:prSet/>
      <dgm:spPr/>
      <dgm:t>
        <a:bodyPr/>
        <a:lstStyle/>
        <a:p>
          <a:r>
            <a:rPr lang="ru-RU" dirty="0"/>
            <a:t>RC5</a:t>
          </a:r>
          <a:endParaRPr lang="en-US" dirty="0"/>
        </a:p>
      </dgm:t>
    </dgm:pt>
    <dgm:pt modelId="{8F94A3BF-E548-4A7C-BDAD-FA8BB18069E1}" type="parTrans" cxnId="{ADBA5E6B-2794-420B-B54D-1A341FDC7457}">
      <dgm:prSet/>
      <dgm:spPr/>
      <dgm:t>
        <a:bodyPr/>
        <a:lstStyle/>
        <a:p>
          <a:endParaRPr lang="en-US"/>
        </a:p>
      </dgm:t>
    </dgm:pt>
    <dgm:pt modelId="{E6CDFA4F-F3C4-4300-B9C5-BD658EBFBAB4}" type="sibTrans" cxnId="{ADBA5E6B-2794-420B-B54D-1A341FDC7457}">
      <dgm:prSet/>
      <dgm:spPr/>
      <dgm:t>
        <a:bodyPr/>
        <a:lstStyle/>
        <a:p>
          <a:endParaRPr lang="en-US"/>
        </a:p>
      </dgm:t>
    </dgm:pt>
    <dgm:pt modelId="{84202C12-386E-42E2-8F9E-37B4E908396B}">
      <dgm:prSet/>
      <dgm:spPr/>
      <dgm:t>
        <a:bodyPr/>
        <a:lstStyle/>
        <a:p>
          <a:r>
            <a:rPr lang="ru-RU" dirty="0"/>
            <a:t>CAST</a:t>
          </a:r>
          <a:endParaRPr lang="en-US" dirty="0"/>
        </a:p>
      </dgm:t>
    </dgm:pt>
    <dgm:pt modelId="{06980368-BAE9-409D-8293-70AA3A7167C9}" type="parTrans" cxnId="{CFB146D6-77E2-4F17-B865-45252BD26A49}">
      <dgm:prSet/>
      <dgm:spPr/>
      <dgm:t>
        <a:bodyPr/>
        <a:lstStyle/>
        <a:p>
          <a:endParaRPr lang="en-US"/>
        </a:p>
      </dgm:t>
    </dgm:pt>
    <dgm:pt modelId="{0FDF8690-D87E-4567-B0AD-A393B056ED15}" type="sibTrans" cxnId="{CFB146D6-77E2-4F17-B865-45252BD26A49}">
      <dgm:prSet/>
      <dgm:spPr/>
      <dgm:t>
        <a:bodyPr/>
        <a:lstStyle/>
        <a:p>
          <a:endParaRPr lang="en-US"/>
        </a:p>
      </dgm:t>
    </dgm:pt>
    <dgm:pt modelId="{B58A6681-EA09-4940-9A31-3B5CCE06DBFA}">
      <dgm:prSet phldr="0"/>
      <dgm:spPr/>
      <dgm:t>
        <a:bodyPr/>
        <a:lstStyle/>
        <a:p>
          <a:r>
            <a:rPr lang="ru-RU" dirty="0"/>
            <a:t>Camellia</a:t>
          </a:r>
        </a:p>
      </dgm:t>
    </dgm:pt>
    <dgm:pt modelId="{35E8946D-1C78-45CA-830C-E83FE216FA5B}" type="parTrans" cxnId="{FAFD6E85-209F-447C-B7DE-067ED7593E97}">
      <dgm:prSet/>
      <dgm:spPr/>
    </dgm:pt>
    <dgm:pt modelId="{4C297024-17EC-4884-AA89-F6F1437EF5F9}" type="sibTrans" cxnId="{FAFD6E85-209F-447C-B7DE-067ED7593E97}">
      <dgm:prSet/>
      <dgm:spPr/>
    </dgm:pt>
    <dgm:pt modelId="{219A4F2E-C36F-47B9-B607-306E542BA292}">
      <dgm:prSet phldr="0"/>
      <dgm:spPr/>
      <dgm:t>
        <a:bodyPr/>
        <a:lstStyle/>
        <a:p>
          <a:pPr rtl="0"/>
          <a:r>
            <a:rPr lang="ru-RU" dirty="0"/>
            <a:t>IDEA</a:t>
          </a:r>
        </a:p>
      </dgm:t>
    </dgm:pt>
    <dgm:pt modelId="{03C2CF1D-3FDF-4E1F-8332-277A98EB1957}" type="parTrans" cxnId="{2DEACD86-B4AB-45F4-A8DE-8AECE01F1DF2}">
      <dgm:prSet/>
      <dgm:spPr/>
    </dgm:pt>
    <dgm:pt modelId="{47F6E2E8-45EB-476C-A770-43C67D450ED5}" type="sibTrans" cxnId="{2DEACD86-B4AB-45F4-A8DE-8AECE01F1DF2}">
      <dgm:prSet/>
      <dgm:spPr/>
    </dgm:pt>
    <dgm:pt modelId="{CEED82A2-44D0-463A-AF44-AFBCDD53973C}" type="pres">
      <dgm:prSet presAssocID="{69F78601-B70D-44D4-B71F-BDD0D8ED7BFD}" presName="diagram" presStyleCnt="0">
        <dgm:presLayoutVars>
          <dgm:dir/>
          <dgm:resizeHandles val="exact"/>
        </dgm:presLayoutVars>
      </dgm:prSet>
      <dgm:spPr/>
    </dgm:pt>
    <dgm:pt modelId="{1B652769-988C-4CA2-9EC6-7CEEB039C7EB}" type="pres">
      <dgm:prSet presAssocID="{5A508B89-FE33-4EF5-A77F-F5E90B38C202}" presName="node" presStyleLbl="node1" presStyleIdx="0" presStyleCnt="8">
        <dgm:presLayoutVars>
          <dgm:bulletEnabled val="1"/>
        </dgm:presLayoutVars>
      </dgm:prSet>
      <dgm:spPr/>
    </dgm:pt>
    <dgm:pt modelId="{ABEB00E3-9A65-475E-A698-F0ABAD449F0D}" type="pres">
      <dgm:prSet presAssocID="{B120C888-1ACE-42A4-A4FA-13C0DFE5FDC4}" presName="sibTrans" presStyleCnt="0"/>
      <dgm:spPr/>
    </dgm:pt>
    <dgm:pt modelId="{C33ACA6F-A5D4-4C88-9710-01056681A45F}" type="pres">
      <dgm:prSet presAssocID="{0F5206C3-7EDC-4EB9-BAC1-F148DAF8CF63}" presName="node" presStyleLbl="node1" presStyleIdx="1" presStyleCnt="8">
        <dgm:presLayoutVars>
          <dgm:bulletEnabled val="1"/>
        </dgm:presLayoutVars>
      </dgm:prSet>
      <dgm:spPr/>
    </dgm:pt>
    <dgm:pt modelId="{5694FFD3-B401-47A0-AE02-2A46FB8F4E8C}" type="pres">
      <dgm:prSet presAssocID="{9135A082-4743-4B6F-8314-1F13DEEFE541}" presName="sibTrans" presStyleCnt="0"/>
      <dgm:spPr/>
    </dgm:pt>
    <dgm:pt modelId="{4FA9B576-E01F-4BEC-8540-479A8F6F069D}" type="pres">
      <dgm:prSet presAssocID="{D2D4463B-060B-4C14-8D5F-B82E373B3395}" presName="node" presStyleLbl="node1" presStyleIdx="2" presStyleCnt="8">
        <dgm:presLayoutVars>
          <dgm:bulletEnabled val="1"/>
        </dgm:presLayoutVars>
      </dgm:prSet>
      <dgm:spPr/>
    </dgm:pt>
    <dgm:pt modelId="{1D7A3B0F-7B5B-4E47-A8A2-A1AE0EA4F025}" type="pres">
      <dgm:prSet presAssocID="{68C9C926-676F-4E58-8A4C-60186DFF626F}" presName="sibTrans" presStyleCnt="0"/>
      <dgm:spPr/>
    </dgm:pt>
    <dgm:pt modelId="{992B94C3-5B78-4BF3-B3D8-3C815B4C4261}" type="pres">
      <dgm:prSet presAssocID="{B021D814-A699-4EF6-B727-486D9025F9CB}" presName="node" presStyleLbl="node1" presStyleIdx="3" presStyleCnt="8">
        <dgm:presLayoutVars>
          <dgm:bulletEnabled val="1"/>
        </dgm:presLayoutVars>
      </dgm:prSet>
      <dgm:spPr/>
    </dgm:pt>
    <dgm:pt modelId="{32D62DBC-ED51-4952-93ED-0C2EDA61B815}" type="pres">
      <dgm:prSet presAssocID="{C7291860-41E7-4212-9F42-59F363F5BBF7}" presName="sibTrans" presStyleCnt="0"/>
      <dgm:spPr/>
    </dgm:pt>
    <dgm:pt modelId="{C4EE6F11-03C2-4ABE-B55C-74052DDC899E}" type="pres">
      <dgm:prSet presAssocID="{A3867414-6C1B-4732-A28C-DEE50083C59D}" presName="node" presStyleLbl="node1" presStyleIdx="4" presStyleCnt="8">
        <dgm:presLayoutVars>
          <dgm:bulletEnabled val="1"/>
        </dgm:presLayoutVars>
      </dgm:prSet>
      <dgm:spPr/>
    </dgm:pt>
    <dgm:pt modelId="{EA0E7350-950B-4910-9157-7BFDD197D35B}" type="pres">
      <dgm:prSet presAssocID="{E6CDFA4F-F3C4-4300-B9C5-BD658EBFBAB4}" presName="sibTrans" presStyleCnt="0"/>
      <dgm:spPr/>
    </dgm:pt>
    <dgm:pt modelId="{F5679F36-4054-4B20-9E50-29743229B579}" type="pres">
      <dgm:prSet presAssocID="{84202C12-386E-42E2-8F9E-37B4E908396B}" presName="node" presStyleLbl="node1" presStyleIdx="5" presStyleCnt="8">
        <dgm:presLayoutVars>
          <dgm:bulletEnabled val="1"/>
        </dgm:presLayoutVars>
      </dgm:prSet>
      <dgm:spPr/>
    </dgm:pt>
    <dgm:pt modelId="{0208B7FC-2C7B-4EF3-9210-FD6C1C11CFFE}" type="pres">
      <dgm:prSet presAssocID="{0FDF8690-D87E-4567-B0AD-A393B056ED15}" presName="sibTrans" presStyleCnt="0"/>
      <dgm:spPr/>
    </dgm:pt>
    <dgm:pt modelId="{3AFE4469-3E51-4610-9F87-968D63DFECD5}" type="pres">
      <dgm:prSet presAssocID="{219A4F2E-C36F-47B9-B607-306E542BA292}" presName="node" presStyleLbl="node1" presStyleIdx="6" presStyleCnt="8">
        <dgm:presLayoutVars>
          <dgm:bulletEnabled val="1"/>
        </dgm:presLayoutVars>
      </dgm:prSet>
      <dgm:spPr/>
    </dgm:pt>
    <dgm:pt modelId="{30633F9C-0125-434F-AE01-45F62994DAB0}" type="pres">
      <dgm:prSet presAssocID="{47F6E2E8-45EB-476C-A770-43C67D450ED5}" presName="sibTrans" presStyleCnt="0"/>
      <dgm:spPr/>
    </dgm:pt>
    <dgm:pt modelId="{F84FEF39-CB50-4754-B691-D685F58B4B5D}" type="pres">
      <dgm:prSet presAssocID="{B58A6681-EA09-4940-9A31-3B5CCE06DBFA}" presName="node" presStyleLbl="node1" presStyleIdx="7" presStyleCnt="8">
        <dgm:presLayoutVars>
          <dgm:bulletEnabled val="1"/>
        </dgm:presLayoutVars>
      </dgm:prSet>
      <dgm:spPr/>
    </dgm:pt>
  </dgm:ptLst>
  <dgm:cxnLst>
    <dgm:cxn modelId="{CBD61B0D-2AC6-4DFB-B0E1-D9F1062B9570}" srcId="{69F78601-B70D-44D4-B71F-BDD0D8ED7BFD}" destId="{D2D4463B-060B-4C14-8D5F-B82E373B3395}" srcOrd="2" destOrd="0" parTransId="{6BE5E0C9-7340-47D0-A5FD-4C7FEA9244E5}" sibTransId="{68C9C926-676F-4E58-8A4C-60186DFF626F}"/>
    <dgm:cxn modelId="{22044017-FEA1-4DA2-BE19-4D62DBC39E9F}" type="presOf" srcId="{69F78601-B70D-44D4-B71F-BDD0D8ED7BFD}" destId="{CEED82A2-44D0-463A-AF44-AFBCDD53973C}" srcOrd="0" destOrd="0" presId="urn:microsoft.com/office/officeart/2005/8/layout/default"/>
    <dgm:cxn modelId="{43F7473A-3629-41D3-8D8B-3701CF7DC060}" type="presOf" srcId="{B021D814-A699-4EF6-B727-486D9025F9CB}" destId="{992B94C3-5B78-4BF3-B3D8-3C815B4C4261}" srcOrd="0" destOrd="0" presId="urn:microsoft.com/office/officeart/2005/8/layout/default"/>
    <dgm:cxn modelId="{24DA9B3A-F0FF-4E48-9A8A-A29720D448A9}" type="presOf" srcId="{84202C12-386E-42E2-8F9E-37B4E908396B}" destId="{F5679F36-4054-4B20-9E50-29743229B579}" srcOrd="0" destOrd="0" presId="urn:microsoft.com/office/officeart/2005/8/layout/default"/>
    <dgm:cxn modelId="{DF810C5F-7177-4411-B613-F40F444F6795}" type="presOf" srcId="{219A4F2E-C36F-47B9-B607-306E542BA292}" destId="{3AFE4469-3E51-4610-9F87-968D63DFECD5}" srcOrd="0" destOrd="0" presId="urn:microsoft.com/office/officeart/2005/8/layout/default"/>
    <dgm:cxn modelId="{ADBA5E6B-2794-420B-B54D-1A341FDC7457}" srcId="{69F78601-B70D-44D4-B71F-BDD0D8ED7BFD}" destId="{A3867414-6C1B-4732-A28C-DEE50083C59D}" srcOrd="4" destOrd="0" parTransId="{8F94A3BF-E548-4A7C-BDAD-FA8BB18069E1}" sibTransId="{E6CDFA4F-F3C4-4300-B9C5-BD658EBFBAB4}"/>
    <dgm:cxn modelId="{81C36E50-042F-4027-A0FA-3B18ECE4FFF6}" srcId="{69F78601-B70D-44D4-B71F-BDD0D8ED7BFD}" destId="{5A508B89-FE33-4EF5-A77F-F5E90B38C202}" srcOrd="0" destOrd="0" parTransId="{87503E7D-65DA-4CC0-A07A-72861200E5FC}" sibTransId="{B120C888-1ACE-42A4-A4FA-13C0DFE5FDC4}"/>
    <dgm:cxn modelId="{0414DA70-00C6-4DCD-9DBB-560128699BF6}" srcId="{69F78601-B70D-44D4-B71F-BDD0D8ED7BFD}" destId="{B021D814-A699-4EF6-B727-486D9025F9CB}" srcOrd="3" destOrd="0" parTransId="{AEAE7A28-8949-451F-9BDD-72015C7AC219}" sibTransId="{C7291860-41E7-4212-9F42-59F363F5BBF7}"/>
    <dgm:cxn modelId="{DC402283-168A-41C6-9976-BAF0FF8DFA17}" type="presOf" srcId="{B58A6681-EA09-4940-9A31-3B5CCE06DBFA}" destId="{F84FEF39-CB50-4754-B691-D685F58B4B5D}" srcOrd="0" destOrd="0" presId="urn:microsoft.com/office/officeart/2005/8/layout/default"/>
    <dgm:cxn modelId="{FAFD6E85-209F-447C-B7DE-067ED7593E97}" srcId="{69F78601-B70D-44D4-B71F-BDD0D8ED7BFD}" destId="{B58A6681-EA09-4940-9A31-3B5CCE06DBFA}" srcOrd="7" destOrd="0" parTransId="{35E8946D-1C78-45CA-830C-E83FE216FA5B}" sibTransId="{4C297024-17EC-4884-AA89-F6F1437EF5F9}"/>
    <dgm:cxn modelId="{2DEACD86-B4AB-45F4-A8DE-8AECE01F1DF2}" srcId="{69F78601-B70D-44D4-B71F-BDD0D8ED7BFD}" destId="{219A4F2E-C36F-47B9-B607-306E542BA292}" srcOrd="6" destOrd="0" parTransId="{03C2CF1D-3FDF-4E1F-8332-277A98EB1957}" sibTransId="{47F6E2E8-45EB-476C-A770-43C67D450ED5}"/>
    <dgm:cxn modelId="{F5DBDC9B-A59E-46D3-BAEC-630A897F3AD0}" srcId="{69F78601-B70D-44D4-B71F-BDD0D8ED7BFD}" destId="{0F5206C3-7EDC-4EB9-BAC1-F148DAF8CF63}" srcOrd="1" destOrd="0" parTransId="{CAF67BFE-BD8E-41E7-AB13-2819AE2706FC}" sibTransId="{9135A082-4743-4B6F-8314-1F13DEEFE541}"/>
    <dgm:cxn modelId="{CFB146D6-77E2-4F17-B865-45252BD26A49}" srcId="{69F78601-B70D-44D4-B71F-BDD0D8ED7BFD}" destId="{84202C12-386E-42E2-8F9E-37B4E908396B}" srcOrd="5" destOrd="0" parTransId="{06980368-BAE9-409D-8293-70AA3A7167C9}" sibTransId="{0FDF8690-D87E-4567-B0AD-A393B056ED15}"/>
    <dgm:cxn modelId="{88EC8BE1-D02C-4AFB-AC25-EE7811A21D58}" type="presOf" srcId="{A3867414-6C1B-4732-A28C-DEE50083C59D}" destId="{C4EE6F11-03C2-4ABE-B55C-74052DDC899E}" srcOrd="0" destOrd="0" presId="urn:microsoft.com/office/officeart/2005/8/layout/default"/>
    <dgm:cxn modelId="{C21184F2-E87E-4BAE-A053-7CC4DCF5E670}" type="presOf" srcId="{0F5206C3-7EDC-4EB9-BAC1-F148DAF8CF63}" destId="{C33ACA6F-A5D4-4C88-9710-01056681A45F}" srcOrd="0" destOrd="0" presId="urn:microsoft.com/office/officeart/2005/8/layout/default"/>
    <dgm:cxn modelId="{7FAFB5F8-0DCD-4E73-9489-56C5E9F43455}" type="presOf" srcId="{D2D4463B-060B-4C14-8D5F-B82E373B3395}" destId="{4FA9B576-E01F-4BEC-8540-479A8F6F069D}" srcOrd="0" destOrd="0" presId="urn:microsoft.com/office/officeart/2005/8/layout/default"/>
    <dgm:cxn modelId="{F148CDFB-F160-49CD-BACB-FE6FC5BF7A4E}" type="presOf" srcId="{5A508B89-FE33-4EF5-A77F-F5E90B38C202}" destId="{1B652769-988C-4CA2-9EC6-7CEEB039C7EB}" srcOrd="0" destOrd="0" presId="urn:microsoft.com/office/officeart/2005/8/layout/default"/>
    <dgm:cxn modelId="{6A067BF0-EF66-4E71-96B4-1D0964DEDC1B}" type="presParOf" srcId="{CEED82A2-44D0-463A-AF44-AFBCDD53973C}" destId="{1B652769-988C-4CA2-9EC6-7CEEB039C7EB}" srcOrd="0" destOrd="0" presId="urn:microsoft.com/office/officeart/2005/8/layout/default"/>
    <dgm:cxn modelId="{1F905A25-9885-465C-975A-2DA1CA5E49F3}" type="presParOf" srcId="{CEED82A2-44D0-463A-AF44-AFBCDD53973C}" destId="{ABEB00E3-9A65-475E-A698-F0ABAD449F0D}" srcOrd="1" destOrd="0" presId="urn:microsoft.com/office/officeart/2005/8/layout/default"/>
    <dgm:cxn modelId="{50E99528-CA6B-4D50-B9DE-0FDA4A7D6F7A}" type="presParOf" srcId="{CEED82A2-44D0-463A-AF44-AFBCDD53973C}" destId="{C33ACA6F-A5D4-4C88-9710-01056681A45F}" srcOrd="2" destOrd="0" presId="urn:microsoft.com/office/officeart/2005/8/layout/default"/>
    <dgm:cxn modelId="{18DCA014-BF25-419B-908A-0DAEE7D3BFBD}" type="presParOf" srcId="{CEED82A2-44D0-463A-AF44-AFBCDD53973C}" destId="{5694FFD3-B401-47A0-AE02-2A46FB8F4E8C}" srcOrd="3" destOrd="0" presId="urn:microsoft.com/office/officeart/2005/8/layout/default"/>
    <dgm:cxn modelId="{2BAF44CB-5759-46A2-9200-A2801F1A5431}" type="presParOf" srcId="{CEED82A2-44D0-463A-AF44-AFBCDD53973C}" destId="{4FA9B576-E01F-4BEC-8540-479A8F6F069D}" srcOrd="4" destOrd="0" presId="urn:microsoft.com/office/officeart/2005/8/layout/default"/>
    <dgm:cxn modelId="{C6EE1766-EB7C-4965-BF62-FD6856673D72}" type="presParOf" srcId="{CEED82A2-44D0-463A-AF44-AFBCDD53973C}" destId="{1D7A3B0F-7B5B-4E47-A8A2-A1AE0EA4F025}" srcOrd="5" destOrd="0" presId="urn:microsoft.com/office/officeart/2005/8/layout/default"/>
    <dgm:cxn modelId="{342DF880-A707-4145-BE66-C8ED9296F900}" type="presParOf" srcId="{CEED82A2-44D0-463A-AF44-AFBCDD53973C}" destId="{992B94C3-5B78-4BF3-B3D8-3C815B4C4261}" srcOrd="6" destOrd="0" presId="urn:microsoft.com/office/officeart/2005/8/layout/default"/>
    <dgm:cxn modelId="{AA450E0A-33CD-49F7-AEA7-0E5623AD6AFE}" type="presParOf" srcId="{CEED82A2-44D0-463A-AF44-AFBCDD53973C}" destId="{32D62DBC-ED51-4952-93ED-0C2EDA61B815}" srcOrd="7" destOrd="0" presId="urn:microsoft.com/office/officeart/2005/8/layout/default"/>
    <dgm:cxn modelId="{EA293137-397D-41F7-A667-F5EC62FE599A}" type="presParOf" srcId="{CEED82A2-44D0-463A-AF44-AFBCDD53973C}" destId="{C4EE6F11-03C2-4ABE-B55C-74052DDC899E}" srcOrd="8" destOrd="0" presId="urn:microsoft.com/office/officeart/2005/8/layout/default"/>
    <dgm:cxn modelId="{6D661A86-CB53-4050-94D5-19AC9601905F}" type="presParOf" srcId="{CEED82A2-44D0-463A-AF44-AFBCDD53973C}" destId="{EA0E7350-950B-4910-9157-7BFDD197D35B}" srcOrd="9" destOrd="0" presId="urn:microsoft.com/office/officeart/2005/8/layout/default"/>
    <dgm:cxn modelId="{131B59F2-BD89-4139-8816-DADB2E916682}" type="presParOf" srcId="{CEED82A2-44D0-463A-AF44-AFBCDD53973C}" destId="{F5679F36-4054-4B20-9E50-29743229B579}" srcOrd="10" destOrd="0" presId="urn:microsoft.com/office/officeart/2005/8/layout/default"/>
    <dgm:cxn modelId="{0EB728B1-38BA-4904-B8C6-A0F43145B9CB}" type="presParOf" srcId="{CEED82A2-44D0-463A-AF44-AFBCDD53973C}" destId="{0208B7FC-2C7B-4EF3-9210-FD6C1C11CFFE}" srcOrd="11" destOrd="0" presId="urn:microsoft.com/office/officeart/2005/8/layout/default"/>
    <dgm:cxn modelId="{5BC811A2-9DDD-49C8-B374-AC7B6FC3A4AC}" type="presParOf" srcId="{CEED82A2-44D0-463A-AF44-AFBCDD53973C}" destId="{3AFE4469-3E51-4610-9F87-968D63DFECD5}" srcOrd="12" destOrd="0" presId="urn:microsoft.com/office/officeart/2005/8/layout/default"/>
    <dgm:cxn modelId="{E4937D84-4DE6-474D-B7F9-EC58D0178A1F}" type="presParOf" srcId="{CEED82A2-44D0-463A-AF44-AFBCDD53973C}" destId="{30633F9C-0125-434F-AE01-45F62994DAB0}" srcOrd="13" destOrd="0" presId="urn:microsoft.com/office/officeart/2005/8/layout/default"/>
    <dgm:cxn modelId="{692DC7C2-1E88-48C4-9786-90474469C1AB}" type="presParOf" srcId="{CEED82A2-44D0-463A-AF44-AFBCDD53973C}" destId="{F84FEF39-CB50-4754-B691-D685F58B4B5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535A49-8FB0-4C96-845C-144E58D10DF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EFB642-10D1-4A10-9BA3-E26CD4F4FADF}">
      <dgm:prSet/>
      <dgm:spPr/>
      <dgm:t>
        <a:bodyPr/>
        <a:lstStyle/>
        <a:p>
          <a:r>
            <a:rPr lang="ru-RU" dirty="0"/>
            <a:t>Проще реализовать</a:t>
          </a:r>
          <a:endParaRPr lang="en-US" dirty="0"/>
        </a:p>
      </dgm:t>
    </dgm:pt>
    <dgm:pt modelId="{D8B22214-43A3-4641-B5B4-5714F0F0029F}" type="parTrans" cxnId="{289932EE-3DE2-4894-98AD-74DEC6684F6B}">
      <dgm:prSet/>
      <dgm:spPr/>
      <dgm:t>
        <a:bodyPr/>
        <a:lstStyle/>
        <a:p>
          <a:endParaRPr lang="en-US"/>
        </a:p>
      </dgm:t>
    </dgm:pt>
    <dgm:pt modelId="{C59A49AA-4951-47FC-A82D-A0D0B1E7A9B8}" type="sibTrans" cxnId="{289932EE-3DE2-4894-98AD-74DEC6684F6B}">
      <dgm:prSet/>
      <dgm:spPr/>
      <dgm:t>
        <a:bodyPr/>
        <a:lstStyle/>
        <a:p>
          <a:endParaRPr lang="en-US"/>
        </a:p>
      </dgm:t>
    </dgm:pt>
    <dgm:pt modelId="{1E3B752B-83A6-4D0A-9142-3743801578AF}">
      <dgm:prSet/>
      <dgm:spPr/>
      <dgm:t>
        <a:bodyPr/>
        <a:lstStyle/>
        <a:p>
          <a:r>
            <a:rPr lang="ru-RU" dirty="0"/>
            <a:t>Некоторые блочные шифры могут обеспечить защиту целостности.</a:t>
          </a:r>
          <a:endParaRPr lang="en-US" dirty="0"/>
        </a:p>
      </dgm:t>
    </dgm:pt>
    <dgm:pt modelId="{2D15C6FA-DE80-4B43-8F54-9B0B89FA663A}" type="parTrans" cxnId="{DB38A320-80EC-4F17-8406-9CD57C2FC0AF}">
      <dgm:prSet/>
      <dgm:spPr/>
      <dgm:t>
        <a:bodyPr/>
        <a:lstStyle/>
        <a:p>
          <a:endParaRPr lang="en-US"/>
        </a:p>
      </dgm:t>
    </dgm:pt>
    <dgm:pt modelId="{6DE55848-1338-40FF-AB17-2FD1F728083D}" type="sibTrans" cxnId="{DB38A320-80EC-4F17-8406-9CD57C2FC0AF}">
      <dgm:prSet/>
      <dgm:spPr/>
      <dgm:t>
        <a:bodyPr/>
        <a:lstStyle/>
        <a:p>
          <a:endParaRPr lang="en-US"/>
        </a:p>
      </dgm:t>
    </dgm:pt>
    <dgm:pt modelId="{9F3DBC21-1C59-4000-B7F1-C2D72C585FC0}" type="pres">
      <dgm:prSet presAssocID="{2A535A49-8FB0-4C96-845C-144E58D10DF6}" presName="diagram" presStyleCnt="0">
        <dgm:presLayoutVars>
          <dgm:dir/>
          <dgm:resizeHandles val="exact"/>
        </dgm:presLayoutVars>
      </dgm:prSet>
      <dgm:spPr/>
    </dgm:pt>
    <dgm:pt modelId="{FA3EC615-431E-4EAD-9FE6-AC99B9EB988C}" type="pres">
      <dgm:prSet presAssocID="{87EFB642-10D1-4A10-9BA3-E26CD4F4FADF}" presName="node" presStyleLbl="node1" presStyleIdx="0" presStyleCnt="2">
        <dgm:presLayoutVars>
          <dgm:bulletEnabled val="1"/>
        </dgm:presLayoutVars>
      </dgm:prSet>
      <dgm:spPr/>
    </dgm:pt>
    <dgm:pt modelId="{22A2957F-DF68-4E9E-86A0-DF308AFD3CCF}" type="pres">
      <dgm:prSet presAssocID="{C59A49AA-4951-47FC-A82D-A0D0B1E7A9B8}" presName="sibTrans" presStyleCnt="0"/>
      <dgm:spPr/>
    </dgm:pt>
    <dgm:pt modelId="{66C25838-FE8E-4789-BDDA-0835A522E474}" type="pres">
      <dgm:prSet presAssocID="{1E3B752B-83A6-4D0A-9142-3743801578AF}" presName="node" presStyleLbl="node1" presStyleIdx="1" presStyleCnt="2">
        <dgm:presLayoutVars>
          <dgm:bulletEnabled val="1"/>
        </dgm:presLayoutVars>
      </dgm:prSet>
      <dgm:spPr/>
    </dgm:pt>
  </dgm:ptLst>
  <dgm:cxnLst>
    <dgm:cxn modelId="{BEBBDC1D-8F3C-416E-9C5D-CEFB0590414B}" type="presOf" srcId="{1E3B752B-83A6-4D0A-9142-3743801578AF}" destId="{66C25838-FE8E-4789-BDDA-0835A522E474}" srcOrd="0" destOrd="0" presId="urn:microsoft.com/office/officeart/2005/8/layout/default"/>
    <dgm:cxn modelId="{DB38A320-80EC-4F17-8406-9CD57C2FC0AF}" srcId="{2A535A49-8FB0-4C96-845C-144E58D10DF6}" destId="{1E3B752B-83A6-4D0A-9142-3743801578AF}" srcOrd="1" destOrd="0" parTransId="{2D15C6FA-DE80-4B43-8F54-9B0B89FA663A}" sibTransId="{6DE55848-1338-40FF-AB17-2FD1F728083D}"/>
    <dgm:cxn modelId="{AD07F353-C0DF-491A-8D18-AEA8E2E76163}" type="presOf" srcId="{2A535A49-8FB0-4C96-845C-144E58D10DF6}" destId="{9F3DBC21-1C59-4000-B7F1-C2D72C585FC0}" srcOrd="0" destOrd="0" presId="urn:microsoft.com/office/officeart/2005/8/layout/default"/>
    <dgm:cxn modelId="{D7D9817B-8D93-4F24-BE7D-34832C49E2BF}" type="presOf" srcId="{87EFB642-10D1-4A10-9BA3-E26CD4F4FADF}" destId="{FA3EC615-431E-4EAD-9FE6-AC99B9EB988C}" srcOrd="0" destOrd="0" presId="urn:microsoft.com/office/officeart/2005/8/layout/default"/>
    <dgm:cxn modelId="{289932EE-3DE2-4894-98AD-74DEC6684F6B}" srcId="{2A535A49-8FB0-4C96-845C-144E58D10DF6}" destId="{87EFB642-10D1-4A10-9BA3-E26CD4F4FADF}" srcOrd="0" destOrd="0" parTransId="{D8B22214-43A3-4641-B5B4-5714F0F0029F}" sibTransId="{C59A49AA-4951-47FC-A82D-A0D0B1E7A9B8}"/>
    <dgm:cxn modelId="{3317C03E-483D-4CAA-834B-999DD8672FE1}" type="presParOf" srcId="{9F3DBC21-1C59-4000-B7F1-C2D72C585FC0}" destId="{FA3EC615-431E-4EAD-9FE6-AC99B9EB988C}" srcOrd="0" destOrd="0" presId="urn:microsoft.com/office/officeart/2005/8/layout/default"/>
    <dgm:cxn modelId="{4791E316-64C0-47F4-AD81-1731AE3884CC}" type="presParOf" srcId="{9F3DBC21-1C59-4000-B7F1-C2D72C585FC0}" destId="{22A2957F-DF68-4E9E-86A0-DF308AFD3CCF}" srcOrd="1" destOrd="0" presId="urn:microsoft.com/office/officeart/2005/8/layout/default"/>
    <dgm:cxn modelId="{3E3B5E7A-D6D4-456F-8844-7A709C2CDCCD}" type="presParOf" srcId="{9F3DBC21-1C59-4000-B7F1-C2D72C585FC0}" destId="{66C25838-FE8E-4789-BDDA-0835A522E47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B10E95-69AC-46D2-A847-974F3BECCE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C20153-D042-4E5C-97B2-CF70E8CA25A2}">
      <dgm:prSet/>
      <dgm:spPr/>
      <dgm:t>
        <a:bodyPr/>
        <a:lstStyle/>
        <a:p>
          <a:r>
            <a:rPr lang="ru-RU"/>
            <a:t>Блочное шифрования медленное по сравнению с потоковым</a:t>
          </a:r>
          <a:endParaRPr lang="en-US"/>
        </a:p>
      </dgm:t>
    </dgm:pt>
    <dgm:pt modelId="{5D610F31-CF5C-46D2-9284-40B8863C93C2}" type="parTrans" cxnId="{E6DFA0D4-BC68-466A-A419-10B3006F668A}">
      <dgm:prSet/>
      <dgm:spPr/>
      <dgm:t>
        <a:bodyPr/>
        <a:lstStyle/>
        <a:p>
          <a:endParaRPr lang="en-US"/>
        </a:p>
      </dgm:t>
    </dgm:pt>
    <dgm:pt modelId="{FF06BA64-BCB8-4C12-8B9B-424D49308A43}" type="sibTrans" cxnId="{E6DFA0D4-BC68-466A-A419-10B3006F668A}">
      <dgm:prSet/>
      <dgm:spPr/>
      <dgm:t>
        <a:bodyPr/>
        <a:lstStyle/>
        <a:p>
          <a:endParaRPr lang="en-US"/>
        </a:p>
      </dgm:t>
    </dgm:pt>
    <dgm:pt modelId="{D31A840F-7E19-443C-8CA3-AE3222A15BB4}">
      <dgm:prSet/>
      <dgm:spPr/>
      <dgm:t>
        <a:bodyPr/>
        <a:lstStyle/>
        <a:p>
          <a:r>
            <a:rPr lang="ru-RU"/>
            <a:t>Требует больше памяти</a:t>
          </a:r>
          <a:endParaRPr lang="en-US"/>
        </a:p>
      </dgm:t>
    </dgm:pt>
    <dgm:pt modelId="{9CF830A4-47DE-471D-9532-9A178AC6AC2D}" type="parTrans" cxnId="{B6682734-8A7E-4AFF-B77F-7ECF675FE2B6}">
      <dgm:prSet/>
      <dgm:spPr/>
      <dgm:t>
        <a:bodyPr/>
        <a:lstStyle/>
        <a:p>
          <a:endParaRPr lang="en-US"/>
        </a:p>
      </dgm:t>
    </dgm:pt>
    <dgm:pt modelId="{F07C52CD-3F15-45B7-8845-7EFC0B794956}" type="sibTrans" cxnId="{B6682734-8A7E-4AFF-B77F-7ECF675FE2B6}">
      <dgm:prSet/>
      <dgm:spPr/>
      <dgm:t>
        <a:bodyPr/>
        <a:lstStyle/>
        <a:p>
          <a:endParaRPr lang="en-US"/>
        </a:p>
      </dgm:t>
    </dgm:pt>
    <dgm:pt modelId="{BAE76159-A45D-4FB0-BCF1-3EF510CDF05C}">
      <dgm:prSet/>
      <dgm:spPr/>
      <dgm:t>
        <a:bodyPr/>
        <a:lstStyle/>
        <a:p>
          <a:r>
            <a:rPr lang="ru-RU"/>
            <a:t>Чувствительны к шумам при передаче</a:t>
          </a:r>
          <a:endParaRPr lang="en-US"/>
        </a:p>
      </dgm:t>
    </dgm:pt>
    <dgm:pt modelId="{5CDB04EE-68B7-4C90-A4E6-2E8A53D033D9}" type="parTrans" cxnId="{3F2BAF05-8B8B-4597-9B56-6B5C2EB47435}">
      <dgm:prSet/>
      <dgm:spPr/>
      <dgm:t>
        <a:bodyPr/>
        <a:lstStyle/>
        <a:p>
          <a:endParaRPr lang="en-US"/>
        </a:p>
      </dgm:t>
    </dgm:pt>
    <dgm:pt modelId="{3F317737-C168-46CA-91A1-8F0A543DAEA1}" type="sibTrans" cxnId="{3F2BAF05-8B8B-4597-9B56-6B5C2EB47435}">
      <dgm:prSet/>
      <dgm:spPr/>
      <dgm:t>
        <a:bodyPr/>
        <a:lstStyle/>
        <a:p>
          <a:endParaRPr lang="en-US"/>
        </a:p>
      </dgm:t>
    </dgm:pt>
    <dgm:pt modelId="{73A7167D-7D33-4390-8FA0-1A90A1543952}" type="pres">
      <dgm:prSet presAssocID="{8FB10E95-69AC-46D2-A847-974F3BECCE0B}" presName="linear" presStyleCnt="0">
        <dgm:presLayoutVars>
          <dgm:animLvl val="lvl"/>
          <dgm:resizeHandles val="exact"/>
        </dgm:presLayoutVars>
      </dgm:prSet>
      <dgm:spPr/>
    </dgm:pt>
    <dgm:pt modelId="{C1936D2F-8781-4006-A12C-3C3CE3586E54}" type="pres">
      <dgm:prSet presAssocID="{B0C20153-D042-4E5C-97B2-CF70E8CA25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C8CFC9-5AF4-4EEE-979B-C292931ABFED}" type="pres">
      <dgm:prSet presAssocID="{FF06BA64-BCB8-4C12-8B9B-424D49308A43}" presName="spacer" presStyleCnt="0"/>
      <dgm:spPr/>
    </dgm:pt>
    <dgm:pt modelId="{B692ECEE-08DD-46F0-8CE1-E03B73DBAD14}" type="pres">
      <dgm:prSet presAssocID="{D31A840F-7E19-443C-8CA3-AE3222A15B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30CE38-5924-4276-9590-4129228CA4CE}" type="pres">
      <dgm:prSet presAssocID="{F07C52CD-3F15-45B7-8845-7EFC0B794956}" presName="spacer" presStyleCnt="0"/>
      <dgm:spPr/>
    </dgm:pt>
    <dgm:pt modelId="{AC7184E6-3AAC-4D62-9541-C7EED1FE6213}" type="pres">
      <dgm:prSet presAssocID="{BAE76159-A45D-4FB0-BCF1-3EF510CDF0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2BAF05-8B8B-4597-9B56-6B5C2EB47435}" srcId="{8FB10E95-69AC-46D2-A847-974F3BECCE0B}" destId="{BAE76159-A45D-4FB0-BCF1-3EF510CDF05C}" srcOrd="2" destOrd="0" parTransId="{5CDB04EE-68B7-4C90-A4E6-2E8A53D033D9}" sibTransId="{3F317737-C168-46CA-91A1-8F0A543DAEA1}"/>
    <dgm:cxn modelId="{8D400916-95D1-49B6-912B-9092A8A4475C}" type="presOf" srcId="{8FB10E95-69AC-46D2-A847-974F3BECCE0B}" destId="{73A7167D-7D33-4390-8FA0-1A90A1543952}" srcOrd="0" destOrd="0" presId="urn:microsoft.com/office/officeart/2005/8/layout/vList2"/>
    <dgm:cxn modelId="{B6682734-8A7E-4AFF-B77F-7ECF675FE2B6}" srcId="{8FB10E95-69AC-46D2-A847-974F3BECCE0B}" destId="{D31A840F-7E19-443C-8CA3-AE3222A15BB4}" srcOrd="1" destOrd="0" parTransId="{9CF830A4-47DE-471D-9532-9A178AC6AC2D}" sibTransId="{F07C52CD-3F15-45B7-8845-7EFC0B794956}"/>
    <dgm:cxn modelId="{2A13E880-C5BE-4655-A8E6-53D471C735E4}" type="presOf" srcId="{D31A840F-7E19-443C-8CA3-AE3222A15BB4}" destId="{B692ECEE-08DD-46F0-8CE1-E03B73DBAD14}" srcOrd="0" destOrd="0" presId="urn:microsoft.com/office/officeart/2005/8/layout/vList2"/>
    <dgm:cxn modelId="{57C2E681-E63E-4443-870C-0FC6C63DF2DF}" type="presOf" srcId="{B0C20153-D042-4E5C-97B2-CF70E8CA25A2}" destId="{C1936D2F-8781-4006-A12C-3C3CE3586E54}" srcOrd="0" destOrd="0" presId="urn:microsoft.com/office/officeart/2005/8/layout/vList2"/>
    <dgm:cxn modelId="{7A2CB583-DB94-49E1-B495-6C765D161286}" type="presOf" srcId="{BAE76159-A45D-4FB0-BCF1-3EF510CDF05C}" destId="{AC7184E6-3AAC-4D62-9541-C7EED1FE6213}" srcOrd="0" destOrd="0" presId="urn:microsoft.com/office/officeart/2005/8/layout/vList2"/>
    <dgm:cxn modelId="{E6DFA0D4-BC68-466A-A419-10B3006F668A}" srcId="{8FB10E95-69AC-46D2-A847-974F3BECCE0B}" destId="{B0C20153-D042-4E5C-97B2-CF70E8CA25A2}" srcOrd="0" destOrd="0" parTransId="{5D610F31-CF5C-46D2-9284-40B8863C93C2}" sibTransId="{FF06BA64-BCB8-4C12-8B9B-424D49308A43}"/>
    <dgm:cxn modelId="{13765E3F-2344-489B-82E1-EF20714BFDDD}" type="presParOf" srcId="{73A7167D-7D33-4390-8FA0-1A90A1543952}" destId="{C1936D2F-8781-4006-A12C-3C3CE3586E54}" srcOrd="0" destOrd="0" presId="urn:microsoft.com/office/officeart/2005/8/layout/vList2"/>
    <dgm:cxn modelId="{A8FC6927-A548-491A-A2AC-80607D7E2F1C}" type="presParOf" srcId="{73A7167D-7D33-4390-8FA0-1A90A1543952}" destId="{95C8CFC9-5AF4-4EEE-979B-C292931ABFED}" srcOrd="1" destOrd="0" presId="urn:microsoft.com/office/officeart/2005/8/layout/vList2"/>
    <dgm:cxn modelId="{3194EB7D-91BB-41E3-B6C7-21870595BC1F}" type="presParOf" srcId="{73A7167D-7D33-4390-8FA0-1A90A1543952}" destId="{B692ECEE-08DD-46F0-8CE1-E03B73DBAD14}" srcOrd="2" destOrd="0" presId="urn:microsoft.com/office/officeart/2005/8/layout/vList2"/>
    <dgm:cxn modelId="{97EFE06E-DEBB-4E0B-A3AA-0B16ECDF0553}" type="presParOf" srcId="{73A7167D-7D33-4390-8FA0-1A90A1543952}" destId="{C330CE38-5924-4276-9590-4129228CA4CE}" srcOrd="3" destOrd="0" presId="urn:microsoft.com/office/officeart/2005/8/layout/vList2"/>
    <dgm:cxn modelId="{871D4EFB-6B41-461F-9D40-7C9282449A57}" type="presParOf" srcId="{73A7167D-7D33-4390-8FA0-1A90A1543952}" destId="{AC7184E6-3AAC-4D62-9541-C7EED1FE62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27A94-8843-4C42-A7CA-058FEE0F850A}">
      <dsp:nvSpPr>
        <dsp:cNvPr id="0" name=""/>
        <dsp:cNvSpPr/>
      </dsp:nvSpPr>
      <dsp:spPr>
        <a:xfrm>
          <a:off x="821" y="0"/>
          <a:ext cx="3327201" cy="36623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Описать основные типы шифрования в OpenSSL</a:t>
          </a:r>
          <a:endParaRPr lang="en-US" sz="2200" kern="1200"/>
        </a:p>
      </dsp:txBody>
      <dsp:txXfrm>
        <a:off x="821" y="1464945"/>
        <a:ext cx="3327201" cy="2197417"/>
      </dsp:txXfrm>
    </dsp:sp>
    <dsp:sp modelId="{EEFFF6EF-7174-4D3D-9C43-A3794CBF4629}">
      <dsp:nvSpPr>
        <dsp:cNvPr id="0" name=""/>
        <dsp:cNvSpPr/>
      </dsp:nvSpPr>
      <dsp:spPr>
        <a:xfrm>
          <a:off x="821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464945"/>
      </dsp:txXfrm>
    </dsp:sp>
    <dsp:sp modelId="{584572C8-2A27-4984-B98B-63201DEECFB6}">
      <dsp:nvSpPr>
        <dsp:cNvPr id="0" name=""/>
        <dsp:cNvSpPr/>
      </dsp:nvSpPr>
      <dsp:spPr>
        <a:xfrm>
          <a:off x="3594199" y="0"/>
          <a:ext cx="3327201" cy="36623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Проанализировать основные преимущества и недостатки алгоритмов</a:t>
          </a:r>
          <a:endParaRPr lang="en-US" sz="2200" kern="1200"/>
        </a:p>
      </dsp:txBody>
      <dsp:txXfrm>
        <a:off x="3594199" y="1464945"/>
        <a:ext cx="3327201" cy="2197417"/>
      </dsp:txXfrm>
    </dsp:sp>
    <dsp:sp modelId="{66F03762-9661-4027-8EBC-D68A6E5F4526}">
      <dsp:nvSpPr>
        <dsp:cNvPr id="0" name=""/>
        <dsp:cNvSpPr/>
      </dsp:nvSpPr>
      <dsp:spPr>
        <a:xfrm>
          <a:off x="3594199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464945"/>
      </dsp:txXfrm>
    </dsp:sp>
    <dsp:sp modelId="{FDF574EB-7A60-4965-BD22-3492F887C673}">
      <dsp:nvSpPr>
        <dsp:cNvPr id="0" name=""/>
        <dsp:cNvSpPr/>
      </dsp:nvSpPr>
      <dsp:spPr>
        <a:xfrm>
          <a:off x="7187576" y="0"/>
          <a:ext cx="3327201" cy="36623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На основе полученных результатов предложить рекомендованный алгоритм</a:t>
          </a:r>
          <a:endParaRPr lang="en-US" sz="2200" kern="1200"/>
        </a:p>
      </dsp:txBody>
      <dsp:txXfrm>
        <a:off x="7187576" y="1464945"/>
        <a:ext cx="3327201" cy="2197417"/>
      </dsp:txXfrm>
    </dsp:sp>
    <dsp:sp modelId="{785025FF-E109-4AB8-8FA9-FEECF8815B0B}">
      <dsp:nvSpPr>
        <dsp:cNvPr id="0" name=""/>
        <dsp:cNvSpPr/>
      </dsp:nvSpPr>
      <dsp:spPr>
        <a:xfrm>
          <a:off x="7187576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4649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D3D1A-125B-4AAC-9082-71279575813F}">
      <dsp:nvSpPr>
        <dsp:cNvPr id="0" name=""/>
        <dsp:cNvSpPr/>
      </dsp:nvSpPr>
      <dsp:spPr>
        <a:xfrm>
          <a:off x="1239" y="555488"/>
          <a:ext cx="4351736" cy="27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49AD6-CFB0-4252-8146-B2223652B75C}">
      <dsp:nvSpPr>
        <dsp:cNvPr id="0" name=""/>
        <dsp:cNvSpPr/>
      </dsp:nvSpPr>
      <dsp:spPr>
        <a:xfrm>
          <a:off x="484766" y="1014838"/>
          <a:ext cx="4351736" cy="2763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Как было видно на предыдущем слайде chacha20 работает заметно быстрее на процессорах без аппаратной поддержки AES</a:t>
          </a:r>
          <a:endParaRPr lang="en-US" sz="2500" kern="1200" dirty="0"/>
        </a:p>
      </dsp:txBody>
      <dsp:txXfrm>
        <a:off x="565702" y="1095774"/>
        <a:ext cx="4189864" cy="2601480"/>
      </dsp:txXfrm>
    </dsp:sp>
    <dsp:sp modelId="{1FC9513A-0D20-47DD-8E86-235F2ED72D9D}">
      <dsp:nvSpPr>
        <dsp:cNvPr id="0" name=""/>
        <dsp:cNvSpPr/>
      </dsp:nvSpPr>
      <dsp:spPr>
        <a:xfrm>
          <a:off x="5320028" y="555488"/>
          <a:ext cx="4351736" cy="2763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FB0A7-C5D7-46A0-970E-91DB7AB9F3BB}">
      <dsp:nvSpPr>
        <dsp:cNvPr id="0" name=""/>
        <dsp:cNvSpPr/>
      </dsp:nvSpPr>
      <dsp:spPr>
        <a:xfrm>
          <a:off x="5803554" y="1014838"/>
          <a:ext cx="4351736" cy="2763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Но если процессор поддерживает аппаратное ускорение то получаем обратный результат</a:t>
          </a:r>
          <a:endParaRPr lang="en-US" sz="2500" kern="1200" dirty="0"/>
        </a:p>
      </dsp:txBody>
      <dsp:txXfrm>
        <a:off x="5884490" y="1095774"/>
        <a:ext cx="4189864" cy="26014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026DD-D023-4760-8E7C-ED8C473584A0}">
      <dsp:nvSpPr>
        <dsp:cNvPr id="0" name=""/>
        <dsp:cNvSpPr/>
      </dsp:nvSpPr>
      <dsp:spPr>
        <a:xfrm>
          <a:off x="0" y="0"/>
          <a:ext cx="8633051" cy="13001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Быстрее по сравнению с блочным шифрование (при условии что на процессоре нет аппаратного ускорения)</a:t>
          </a:r>
          <a:endParaRPr lang="en-US" sz="2400" kern="1200"/>
        </a:p>
      </dsp:txBody>
      <dsp:txXfrm>
        <a:off x="38079" y="38079"/>
        <a:ext cx="7230137" cy="1223945"/>
      </dsp:txXfrm>
    </dsp:sp>
    <dsp:sp modelId="{67431438-F026-45D9-9985-08E6D404EC24}">
      <dsp:nvSpPr>
        <dsp:cNvPr id="0" name=""/>
        <dsp:cNvSpPr/>
      </dsp:nvSpPr>
      <dsp:spPr>
        <a:xfrm>
          <a:off x="761739" y="1516787"/>
          <a:ext cx="8633051" cy="1300103"/>
        </a:xfrm>
        <a:prstGeom prst="roundRect">
          <a:avLst>
            <a:gd name="adj" fmla="val 10000"/>
          </a:avLst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Требует меньше памяти для работы </a:t>
          </a:r>
          <a:endParaRPr lang="en-US" sz="2400" kern="1200"/>
        </a:p>
      </dsp:txBody>
      <dsp:txXfrm>
        <a:off x="799818" y="1554866"/>
        <a:ext cx="6950086" cy="1223945"/>
      </dsp:txXfrm>
    </dsp:sp>
    <dsp:sp modelId="{B68BFA69-12B8-4BD9-BCD0-553B61D050AD}">
      <dsp:nvSpPr>
        <dsp:cNvPr id="0" name=""/>
        <dsp:cNvSpPr/>
      </dsp:nvSpPr>
      <dsp:spPr>
        <a:xfrm>
          <a:off x="1523479" y="3033575"/>
          <a:ext cx="8633051" cy="1300103"/>
        </a:xfrm>
        <a:prstGeom prst="roundRect">
          <a:avLst>
            <a:gd name="adj" fmla="val 10000"/>
          </a:avLst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Менее чувствительны к шумам</a:t>
          </a:r>
          <a:endParaRPr lang="en-US" sz="2400" kern="1200"/>
        </a:p>
      </dsp:txBody>
      <dsp:txXfrm>
        <a:off x="1561558" y="3071654"/>
        <a:ext cx="6950086" cy="1223945"/>
      </dsp:txXfrm>
    </dsp:sp>
    <dsp:sp modelId="{C2652032-DCE4-406A-9747-02F068B62304}">
      <dsp:nvSpPr>
        <dsp:cNvPr id="0" name=""/>
        <dsp:cNvSpPr/>
      </dsp:nvSpPr>
      <dsp:spPr>
        <a:xfrm>
          <a:off x="7787983" y="985911"/>
          <a:ext cx="845067" cy="845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78123" y="985911"/>
        <a:ext cx="464787" cy="635913"/>
      </dsp:txXfrm>
    </dsp:sp>
    <dsp:sp modelId="{DB8C0011-66FD-403A-BA17-1FD97864C306}">
      <dsp:nvSpPr>
        <dsp:cNvPr id="0" name=""/>
        <dsp:cNvSpPr/>
      </dsp:nvSpPr>
      <dsp:spPr>
        <a:xfrm>
          <a:off x="8549723" y="2494032"/>
          <a:ext cx="845067" cy="845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39863" y="2494032"/>
        <a:ext cx="464787" cy="6359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6E822-52C9-4F04-9D8D-48D366882F00}">
      <dsp:nvSpPr>
        <dsp:cNvPr id="0" name=""/>
        <dsp:cNvSpPr/>
      </dsp:nvSpPr>
      <dsp:spPr>
        <a:xfrm>
          <a:off x="0" y="0"/>
          <a:ext cx="8938260" cy="1648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Намного сложение реализовать по сравнению с блочным шифрованием</a:t>
          </a:r>
          <a:endParaRPr lang="en-US" sz="3400" kern="1200"/>
        </a:p>
      </dsp:txBody>
      <dsp:txXfrm>
        <a:off x="48270" y="48270"/>
        <a:ext cx="7234858" cy="1551523"/>
      </dsp:txXfrm>
    </dsp:sp>
    <dsp:sp modelId="{F5573C3E-69B4-4EF1-A0F1-E8D5680F18BD}">
      <dsp:nvSpPr>
        <dsp:cNvPr id="0" name=""/>
        <dsp:cNvSpPr/>
      </dsp:nvSpPr>
      <dsp:spPr>
        <a:xfrm>
          <a:off x="1577339" y="2014299"/>
          <a:ext cx="8938260" cy="1648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Не обеспечивают целостность и аутентификацию </a:t>
          </a:r>
          <a:endParaRPr lang="en-US" sz="3400" kern="1200"/>
        </a:p>
      </dsp:txBody>
      <dsp:txXfrm>
        <a:off x="1625609" y="2062569"/>
        <a:ext cx="6193138" cy="1551523"/>
      </dsp:txXfrm>
    </dsp:sp>
    <dsp:sp modelId="{F2DB6717-9B02-4BB0-BD5B-4DEF6F5AE36D}">
      <dsp:nvSpPr>
        <dsp:cNvPr id="0" name=""/>
        <dsp:cNvSpPr/>
      </dsp:nvSpPr>
      <dsp:spPr>
        <a:xfrm>
          <a:off x="7867018" y="1295560"/>
          <a:ext cx="1071241" cy="1071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08047" y="1295560"/>
        <a:ext cx="589183" cy="8061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083C-7D0E-4A14-BAE7-04CB1742D50E}">
      <dsp:nvSpPr>
        <dsp:cNvPr id="0" name=""/>
        <dsp:cNvSpPr/>
      </dsp:nvSpPr>
      <dsp:spPr>
        <a:xfrm>
          <a:off x="0" y="681811"/>
          <a:ext cx="10515600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32E91-87B0-459D-87A9-D0C999E22E02}">
      <dsp:nvSpPr>
        <dsp:cNvPr id="0" name=""/>
        <dsp:cNvSpPr/>
      </dsp:nvSpPr>
      <dsp:spPr>
        <a:xfrm>
          <a:off x="380765" y="965025"/>
          <a:ext cx="692300" cy="692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5722C-FFA8-444A-A0A8-795C804AF883}">
      <dsp:nvSpPr>
        <dsp:cNvPr id="0" name=""/>
        <dsp:cNvSpPr/>
      </dsp:nvSpPr>
      <dsp:spPr>
        <a:xfrm>
          <a:off x="1453831" y="681811"/>
          <a:ext cx="9061768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Потоковые шифры лучше подходят когда объем данных либо неизвестен либо непрерывен например, сетевые потоки.</a:t>
          </a:r>
          <a:endParaRPr lang="en-US" sz="2100" kern="1200"/>
        </a:p>
      </dsp:txBody>
      <dsp:txXfrm>
        <a:off x="1453831" y="681811"/>
        <a:ext cx="9061768" cy="1258728"/>
      </dsp:txXfrm>
    </dsp:sp>
    <dsp:sp modelId="{C3870635-58F8-4BE7-8D06-E4C272EBE6C9}">
      <dsp:nvSpPr>
        <dsp:cNvPr id="0" name=""/>
        <dsp:cNvSpPr/>
      </dsp:nvSpPr>
      <dsp:spPr>
        <a:xfrm>
          <a:off x="0" y="2255222"/>
          <a:ext cx="10515600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B8110-47D4-4751-B481-B04F0CD53FCE}">
      <dsp:nvSpPr>
        <dsp:cNvPr id="0" name=""/>
        <dsp:cNvSpPr/>
      </dsp:nvSpPr>
      <dsp:spPr>
        <a:xfrm>
          <a:off x="380765" y="2538436"/>
          <a:ext cx="692300" cy="692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080D-95BF-45A0-9F3B-F970055EC474}">
      <dsp:nvSpPr>
        <dsp:cNvPr id="0" name=""/>
        <dsp:cNvSpPr/>
      </dsp:nvSpPr>
      <dsp:spPr>
        <a:xfrm>
          <a:off x="1453831" y="2255222"/>
          <a:ext cx="9061768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Блочные шифры лучше подходят если объем данных заранее известен - например, файл, поля данных или протоколы запроса/ответа, такие как HTTP, где длина всего сообщение известна уже в начале.</a:t>
          </a:r>
          <a:endParaRPr lang="en-US" sz="2100" kern="1200"/>
        </a:p>
      </dsp:txBody>
      <dsp:txXfrm>
        <a:off x="1453831" y="2255222"/>
        <a:ext cx="9061768" cy="125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C1CB7-9CF2-4F44-B3E8-794BBB50F2C9}">
      <dsp:nvSpPr>
        <dsp:cNvPr id="0" name=""/>
        <dsp:cNvSpPr/>
      </dsp:nvSpPr>
      <dsp:spPr>
        <a:xfrm>
          <a:off x="1283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DAD80-CB77-4B1E-8881-1A52EDC0FC85}">
      <dsp:nvSpPr>
        <dsp:cNvPr id="0" name=""/>
        <dsp:cNvSpPr/>
      </dsp:nvSpPr>
      <dsp:spPr>
        <a:xfrm>
          <a:off x="501904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/>
            <a:t>Симметричное </a:t>
          </a:r>
          <a:endParaRPr lang="en-US" sz="4400" kern="1200"/>
        </a:p>
      </dsp:txBody>
      <dsp:txXfrm>
        <a:off x="585701" y="722249"/>
        <a:ext cx="4337991" cy="2693452"/>
      </dsp:txXfrm>
    </dsp:sp>
    <dsp:sp modelId="{F2D1038C-44C3-4FA9-BEEF-B66DF7F2DD2B}">
      <dsp:nvSpPr>
        <dsp:cNvPr id="0" name=""/>
        <dsp:cNvSpPr/>
      </dsp:nvSpPr>
      <dsp:spPr>
        <a:xfrm>
          <a:off x="5508110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5F001-8C0A-4128-B9AD-3AC814F9E388}">
      <dsp:nvSpPr>
        <dsp:cNvPr id="0" name=""/>
        <dsp:cNvSpPr/>
      </dsp:nvSpPr>
      <dsp:spPr>
        <a:xfrm>
          <a:off x="6008730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/>
            <a:t>Асимметричное </a:t>
          </a:r>
          <a:endParaRPr lang="en-US" sz="4400" kern="1200"/>
        </a:p>
      </dsp:txBody>
      <dsp:txXfrm>
        <a:off x="6092527" y="722249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0B0AD-507B-4C7D-9C66-A42F86821C8C}">
      <dsp:nvSpPr>
        <dsp:cNvPr id="0" name=""/>
        <dsp:cNvSpPr/>
      </dsp:nvSpPr>
      <dsp:spPr>
        <a:xfrm>
          <a:off x="0" y="0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87E20-B20A-4F8C-A867-2403FB1751CF}">
      <dsp:nvSpPr>
        <dsp:cNvPr id="0" name=""/>
        <dsp:cNvSpPr/>
      </dsp:nvSpPr>
      <dsp:spPr>
        <a:xfrm>
          <a:off x="0" y="0"/>
          <a:ext cx="7003777" cy="292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RSA относится к ассиметричным алгоритмам шифрования.</a:t>
          </a:r>
          <a:endParaRPr lang="en-US" sz="4000" kern="1200"/>
        </a:p>
      </dsp:txBody>
      <dsp:txXfrm>
        <a:off x="0" y="0"/>
        <a:ext cx="7003777" cy="2921802"/>
      </dsp:txXfrm>
    </dsp:sp>
    <dsp:sp modelId="{D772ED5F-F6DE-4272-9357-017C99EE5E69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8484B-A37B-4204-AF42-7F90452BD557}">
      <dsp:nvSpPr>
        <dsp:cNvPr id="0" name=""/>
        <dsp:cNvSpPr/>
      </dsp:nvSpPr>
      <dsp:spPr>
        <a:xfrm>
          <a:off x="0" y="2921802"/>
          <a:ext cx="7003777" cy="292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Где открытый ключ используется для шифрования данных, а закрытый для их дешифрования.</a:t>
          </a:r>
          <a:endParaRPr lang="en-US" sz="4000" kern="1200"/>
        </a:p>
      </dsp:txBody>
      <dsp:txXfrm>
        <a:off x="0" y="2921802"/>
        <a:ext cx="7003777" cy="2921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3329-8E46-4743-B08F-148978F2D305}">
      <dsp:nvSpPr>
        <dsp:cNvPr id="0" name=""/>
        <dsp:cNvSpPr/>
      </dsp:nvSpPr>
      <dsp:spPr>
        <a:xfrm>
          <a:off x="0" y="119297"/>
          <a:ext cx="446767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Алиса хочет отправить сообщение Бобу</a:t>
          </a:r>
          <a:endParaRPr lang="en-US" sz="2100" kern="1200"/>
        </a:p>
      </dsp:txBody>
      <dsp:txXfrm>
        <a:off x="40780" y="160077"/>
        <a:ext cx="4386117" cy="753819"/>
      </dsp:txXfrm>
    </dsp:sp>
    <dsp:sp modelId="{56AEFE0E-CDF7-43CA-8B30-C868BB22926C}">
      <dsp:nvSpPr>
        <dsp:cNvPr id="0" name=""/>
        <dsp:cNvSpPr/>
      </dsp:nvSpPr>
      <dsp:spPr>
        <a:xfrm>
          <a:off x="0" y="1015157"/>
          <a:ext cx="446767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Боб создает два ключа - открытый и закрытый</a:t>
          </a:r>
          <a:endParaRPr lang="en-US" sz="2100" kern="1200"/>
        </a:p>
      </dsp:txBody>
      <dsp:txXfrm>
        <a:off x="40780" y="1055937"/>
        <a:ext cx="4386117" cy="753819"/>
      </dsp:txXfrm>
    </dsp:sp>
    <dsp:sp modelId="{6A5F7AB7-5E88-450E-BC5F-D970DC2E87F7}">
      <dsp:nvSpPr>
        <dsp:cNvPr id="0" name=""/>
        <dsp:cNvSpPr/>
      </dsp:nvSpPr>
      <dsp:spPr>
        <a:xfrm>
          <a:off x="0" y="1911017"/>
          <a:ext cx="446767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Боб отправляет открытый ключ Алисы</a:t>
          </a:r>
          <a:endParaRPr lang="en-US" sz="2100" kern="1200"/>
        </a:p>
      </dsp:txBody>
      <dsp:txXfrm>
        <a:off x="40780" y="1951797"/>
        <a:ext cx="4386117" cy="753819"/>
      </dsp:txXfrm>
    </dsp:sp>
    <dsp:sp modelId="{C8EC175A-9B59-4343-B38F-A62C95AB06F5}">
      <dsp:nvSpPr>
        <dsp:cNvPr id="0" name=""/>
        <dsp:cNvSpPr/>
      </dsp:nvSpPr>
      <dsp:spPr>
        <a:xfrm>
          <a:off x="0" y="2806877"/>
          <a:ext cx="446767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Алиса шифрует сообщение отрытом ключ Боба</a:t>
          </a:r>
          <a:endParaRPr lang="en-US" sz="2100" kern="1200"/>
        </a:p>
      </dsp:txBody>
      <dsp:txXfrm>
        <a:off x="40780" y="2847657"/>
        <a:ext cx="4386117" cy="753819"/>
      </dsp:txXfrm>
    </dsp:sp>
    <dsp:sp modelId="{BFE62CF9-B052-40F3-A3FB-DB9C27F6BD30}">
      <dsp:nvSpPr>
        <dsp:cNvPr id="0" name=""/>
        <dsp:cNvSpPr/>
      </dsp:nvSpPr>
      <dsp:spPr>
        <a:xfrm>
          <a:off x="0" y="3702737"/>
          <a:ext cx="446767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Алиса отправляет зашифрованное сообщение Бобу</a:t>
          </a:r>
          <a:endParaRPr lang="en-US" sz="2100" kern="1200"/>
        </a:p>
      </dsp:txBody>
      <dsp:txXfrm>
        <a:off x="40780" y="3743517"/>
        <a:ext cx="4386117" cy="753819"/>
      </dsp:txXfrm>
    </dsp:sp>
    <dsp:sp modelId="{60BCDBC0-CD24-43B2-B0D2-93773A2A0AFD}">
      <dsp:nvSpPr>
        <dsp:cNvPr id="0" name=""/>
        <dsp:cNvSpPr/>
      </dsp:nvSpPr>
      <dsp:spPr>
        <a:xfrm>
          <a:off x="0" y="4598597"/>
          <a:ext cx="446767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Боб закрытым ключом расшифровывает сообщение</a:t>
          </a:r>
          <a:endParaRPr lang="en-US" sz="2100" kern="1200"/>
        </a:p>
      </dsp:txBody>
      <dsp:txXfrm>
        <a:off x="40780" y="4639377"/>
        <a:ext cx="4386117" cy="753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FFDB2-4F73-40A3-8E37-CD32B2D9F83D}">
      <dsp:nvSpPr>
        <dsp:cNvPr id="0" name=""/>
        <dsp:cNvSpPr/>
      </dsp:nvSpPr>
      <dsp:spPr>
        <a:xfrm>
          <a:off x="0" y="0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Алиса и Боб хотят создать общий секретный ключ</a:t>
          </a:r>
          <a:endParaRPr lang="en-US" sz="2000" kern="1200"/>
        </a:p>
      </dsp:txBody>
      <dsp:txXfrm>
        <a:off x="22847" y="22847"/>
        <a:ext cx="6887514" cy="734368"/>
      </dsp:txXfrm>
    </dsp:sp>
    <dsp:sp modelId="{B384A284-5CA4-4CB1-BF54-133623AE66A5}">
      <dsp:nvSpPr>
        <dsp:cNvPr id="0" name=""/>
        <dsp:cNvSpPr/>
      </dsp:nvSpPr>
      <dsp:spPr>
        <a:xfrm>
          <a:off x="584000" y="888404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2396674"/>
            <a:satOff val="7828"/>
            <a:lumOff val="-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Алиса и Боб создают пару открытого/закрытого ключа</a:t>
          </a:r>
          <a:endParaRPr lang="en-US" sz="2000" kern="1200"/>
        </a:p>
      </dsp:txBody>
      <dsp:txXfrm>
        <a:off x="606847" y="911251"/>
        <a:ext cx="6683793" cy="734368"/>
      </dsp:txXfrm>
    </dsp:sp>
    <dsp:sp modelId="{56C37956-3653-4597-9440-7FE1D07F6A14}">
      <dsp:nvSpPr>
        <dsp:cNvPr id="0" name=""/>
        <dsp:cNvSpPr/>
      </dsp:nvSpPr>
      <dsp:spPr>
        <a:xfrm>
          <a:off x="1168001" y="1776808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Алиса и Боб обмениваются открытыми ключами</a:t>
          </a:r>
          <a:endParaRPr lang="en-US" sz="2000" kern="1200"/>
        </a:p>
      </dsp:txBody>
      <dsp:txXfrm>
        <a:off x="1190848" y="1799655"/>
        <a:ext cx="6683793" cy="734368"/>
      </dsp:txXfrm>
    </dsp:sp>
    <dsp:sp modelId="{B446AC57-942E-4CA7-9F6A-49D2ABE0046D}">
      <dsp:nvSpPr>
        <dsp:cNvPr id="0" name=""/>
        <dsp:cNvSpPr/>
      </dsp:nvSpPr>
      <dsp:spPr>
        <a:xfrm>
          <a:off x="1752001" y="2665212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7190022"/>
            <a:satOff val="23485"/>
            <a:lumOff val="-19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Алиса вычисляет общий секрет за счет открытого ключа Боба</a:t>
          </a:r>
          <a:endParaRPr lang="en-US" sz="2000" kern="1200"/>
        </a:p>
      </dsp:txBody>
      <dsp:txXfrm>
        <a:off x="1774848" y="2688059"/>
        <a:ext cx="6683793" cy="734368"/>
      </dsp:txXfrm>
    </dsp:sp>
    <dsp:sp modelId="{F84C0B6A-1CB6-4FE3-A2BC-A1C4FA640348}">
      <dsp:nvSpPr>
        <dsp:cNvPr id="0" name=""/>
        <dsp:cNvSpPr/>
      </dsp:nvSpPr>
      <dsp:spPr>
        <a:xfrm>
          <a:off x="2336002" y="3553616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Боб вычисляет общий секрет за счет открытого ключа Алисы</a:t>
          </a:r>
          <a:endParaRPr lang="en-US" sz="2000" kern="1200"/>
        </a:p>
      </dsp:txBody>
      <dsp:txXfrm>
        <a:off x="2358849" y="3576463"/>
        <a:ext cx="6683793" cy="734368"/>
      </dsp:txXfrm>
    </dsp:sp>
    <dsp:sp modelId="{D267D8EA-E926-4B9F-83AF-902F180C8877}">
      <dsp:nvSpPr>
        <dsp:cNvPr id="0" name=""/>
        <dsp:cNvSpPr/>
      </dsp:nvSpPr>
      <dsp:spPr>
        <a:xfrm>
          <a:off x="7313488" y="569878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427572" y="569878"/>
        <a:ext cx="278872" cy="381548"/>
      </dsp:txXfrm>
    </dsp:sp>
    <dsp:sp modelId="{20E87631-8464-4445-95B1-B09D75AB9807}">
      <dsp:nvSpPr>
        <dsp:cNvPr id="0" name=""/>
        <dsp:cNvSpPr/>
      </dsp:nvSpPr>
      <dsp:spPr>
        <a:xfrm>
          <a:off x="7897488" y="1458282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37757"/>
            <a:satOff val="436"/>
            <a:lumOff val="-15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37757"/>
              <a:satOff val="436"/>
              <a:lumOff val="-15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11572" y="1458282"/>
        <a:ext cx="278872" cy="381548"/>
      </dsp:txXfrm>
    </dsp:sp>
    <dsp:sp modelId="{D76EBC71-4EA2-46AC-ADFE-9904A831C984}">
      <dsp:nvSpPr>
        <dsp:cNvPr id="0" name=""/>
        <dsp:cNvSpPr/>
      </dsp:nvSpPr>
      <dsp:spPr>
        <a:xfrm>
          <a:off x="8481489" y="2333686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275513"/>
            <a:satOff val="873"/>
            <a:lumOff val="-30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5513"/>
              <a:satOff val="873"/>
              <a:lumOff val="-30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595573" y="2333686"/>
        <a:ext cx="278872" cy="381548"/>
      </dsp:txXfrm>
    </dsp:sp>
    <dsp:sp modelId="{7444BDFF-630F-4E66-A9F7-B0DE01A568F6}">
      <dsp:nvSpPr>
        <dsp:cNvPr id="0" name=""/>
        <dsp:cNvSpPr/>
      </dsp:nvSpPr>
      <dsp:spPr>
        <a:xfrm>
          <a:off x="9065490" y="3230757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179574" y="3230757"/>
        <a:ext cx="278872" cy="3815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E4E35-1021-41DF-9035-4FF2AC00A4AB}">
      <dsp:nvSpPr>
        <dsp:cNvPr id="0" name=""/>
        <dsp:cNvSpPr/>
      </dsp:nvSpPr>
      <dsp:spPr>
        <a:xfrm>
          <a:off x="1283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3CA6B-F0F5-4D7E-92ED-2DAB94D72138}">
      <dsp:nvSpPr>
        <dsp:cNvPr id="0" name=""/>
        <dsp:cNvSpPr/>
      </dsp:nvSpPr>
      <dsp:spPr>
        <a:xfrm>
          <a:off x="501904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700" kern="1200" dirty="0"/>
            <a:t>Эфемерный </a:t>
          </a:r>
          <a:endParaRPr lang="en-US" sz="5700" kern="1200" dirty="0">
            <a:latin typeface="Avenir Next LT Pro"/>
          </a:endParaRPr>
        </a:p>
      </dsp:txBody>
      <dsp:txXfrm>
        <a:off x="585701" y="722249"/>
        <a:ext cx="4337991" cy="2693452"/>
      </dsp:txXfrm>
    </dsp:sp>
    <dsp:sp modelId="{343F2A8A-44D5-418E-AF73-7A8DA9C201BD}">
      <dsp:nvSpPr>
        <dsp:cNvPr id="0" name=""/>
        <dsp:cNvSpPr/>
      </dsp:nvSpPr>
      <dsp:spPr>
        <a:xfrm>
          <a:off x="5508110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2297C-37F6-4F0B-BB47-E0C547DBF0CA}">
      <dsp:nvSpPr>
        <dsp:cNvPr id="0" name=""/>
        <dsp:cNvSpPr/>
      </dsp:nvSpPr>
      <dsp:spPr>
        <a:xfrm>
          <a:off x="6008730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700" kern="1200" dirty="0"/>
            <a:t>Статичный </a:t>
          </a:r>
          <a:endParaRPr lang="en-US" sz="5700" kern="1200" dirty="0">
            <a:latin typeface="Avenir Next LT Pro"/>
          </a:endParaRPr>
        </a:p>
      </dsp:txBody>
      <dsp:txXfrm>
        <a:off x="6092527" y="722249"/>
        <a:ext cx="4337991" cy="2693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52769-988C-4CA2-9EC6-7CEEB039C7EB}">
      <dsp:nvSpPr>
        <dsp:cNvPr id="0" name=""/>
        <dsp:cNvSpPr/>
      </dsp:nvSpPr>
      <dsp:spPr>
        <a:xfrm>
          <a:off x="2975" y="632449"/>
          <a:ext cx="2360599" cy="14163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AES</a:t>
          </a:r>
          <a:endParaRPr lang="en-US" sz="4000" kern="1200" dirty="0"/>
        </a:p>
      </dsp:txBody>
      <dsp:txXfrm>
        <a:off x="2975" y="632449"/>
        <a:ext cx="2360599" cy="1416359"/>
      </dsp:txXfrm>
    </dsp:sp>
    <dsp:sp modelId="{C33ACA6F-A5D4-4C88-9710-01056681A45F}">
      <dsp:nvSpPr>
        <dsp:cNvPr id="0" name=""/>
        <dsp:cNvSpPr/>
      </dsp:nvSpPr>
      <dsp:spPr>
        <a:xfrm>
          <a:off x="2599635" y="632449"/>
          <a:ext cx="2360599" cy="1416359"/>
        </a:xfrm>
        <a:prstGeom prst="rect">
          <a:avLst/>
        </a:prstGeom>
        <a:solidFill>
          <a:schemeClr val="accent2">
            <a:hueOff val="1369528"/>
            <a:satOff val="4473"/>
            <a:lumOff val="-38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DES</a:t>
          </a:r>
          <a:endParaRPr lang="en-US" sz="4000" kern="1200" dirty="0"/>
        </a:p>
      </dsp:txBody>
      <dsp:txXfrm>
        <a:off x="2599635" y="632449"/>
        <a:ext cx="2360599" cy="1416359"/>
      </dsp:txXfrm>
    </dsp:sp>
    <dsp:sp modelId="{4FA9B576-E01F-4BEC-8540-479A8F6F069D}">
      <dsp:nvSpPr>
        <dsp:cNvPr id="0" name=""/>
        <dsp:cNvSpPr/>
      </dsp:nvSpPr>
      <dsp:spPr>
        <a:xfrm>
          <a:off x="5196295" y="632449"/>
          <a:ext cx="2360599" cy="1416359"/>
        </a:xfrm>
        <a:prstGeom prst="rect">
          <a:avLst/>
        </a:prstGeom>
        <a:solidFill>
          <a:schemeClr val="accent2">
            <a:hueOff val="2739056"/>
            <a:satOff val="8947"/>
            <a:lumOff val="-76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3DES</a:t>
          </a:r>
          <a:endParaRPr lang="en-US" sz="4000" kern="1200" dirty="0"/>
        </a:p>
      </dsp:txBody>
      <dsp:txXfrm>
        <a:off x="5196295" y="632449"/>
        <a:ext cx="2360599" cy="1416359"/>
      </dsp:txXfrm>
    </dsp:sp>
    <dsp:sp modelId="{992B94C3-5B78-4BF3-B3D8-3C815B4C4261}">
      <dsp:nvSpPr>
        <dsp:cNvPr id="0" name=""/>
        <dsp:cNvSpPr/>
      </dsp:nvSpPr>
      <dsp:spPr>
        <a:xfrm>
          <a:off x="7792955" y="632449"/>
          <a:ext cx="2360599" cy="1416359"/>
        </a:xfrm>
        <a:prstGeom prst="rect">
          <a:avLst/>
        </a:prstGeom>
        <a:solidFill>
          <a:schemeClr val="accent2">
            <a:hueOff val="4108584"/>
            <a:satOff val="13420"/>
            <a:lumOff val="-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RC2</a:t>
          </a:r>
          <a:endParaRPr lang="en-US" sz="4000" kern="1200" dirty="0"/>
        </a:p>
      </dsp:txBody>
      <dsp:txXfrm>
        <a:off x="7792955" y="632449"/>
        <a:ext cx="2360599" cy="1416359"/>
      </dsp:txXfrm>
    </dsp:sp>
    <dsp:sp modelId="{C4EE6F11-03C2-4ABE-B55C-74052DDC899E}">
      <dsp:nvSpPr>
        <dsp:cNvPr id="0" name=""/>
        <dsp:cNvSpPr/>
      </dsp:nvSpPr>
      <dsp:spPr>
        <a:xfrm>
          <a:off x="2975" y="2284869"/>
          <a:ext cx="2360599" cy="1416359"/>
        </a:xfrm>
        <a:prstGeom prst="rect">
          <a:avLst/>
        </a:prstGeom>
        <a:solidFill>
          <a:schemeClr val="accent2">
            <a:hueOff val="5478112"/>
            <a:satOff val="17893"/>
            <a:lumOff val="-152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RC5</a:t>
          </a:r>
          <a:endParaRPr lang="en-US" sz="4000" kern="1200" dirty="0"/>
        </a:p>
      </dsp:txBody>
      <dsp:txXfrm>
        <a:off x="2975" y="2284869"/>
        <a:ext cx="2360599" cy="1416359"/>
      </dsp:txXfrm>
    </dsp:sp>
    <dsp:sp modelId="{F5679F36-4054-4B20-9E50-29743229B579}">
      <dsp:nvSpPr>
        <dsp:cNvPr id="0" name=""/>
        <dsp:cNvSpPr/>
      </dsp:nvSpPr>
      <dsp:spPr>
        <a:xfrm>
          <a:off x="2599635" y="2284869"/>
          <a:ext cx="2360599" cy="1416359"/>
        </a:xfrm>
        <a:prstGeom prst="rect">
          <a:avLst/>
        </a:prstGeom>
        <a:solidFill>
          <a:schemeClr val="accent2">
            <a:hueOff val="6847640"/>
            <a:satOff val="22366"/>
            <a:lumOff val="-190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CAST</a:t>
          </a:r>
          <a:endParaRPr lang="en-US" sz="4000" kern="1200" dirty="0"/>
        </a:p>
      </dsp:txBody>
      <dsp:txXfrm>
        <a:off x="2599635" y="2284869"/>
        <a:ext cx="2360599" cy="1416359"/>
      </dsp:txXfrm>
    </dsp:sp>
    <dsp:sp modelId="{3AFE4469-3E51-4610-9F87-968D63DFECD5}">
      <dsp:nvSpPr>
        <dsp:cNvPr id="0" name=""/>
        <dsp:cNvSpPr/>
      </dsp:nvSpPr>
      <dsp:spPr>
        <a:xfrm>
          <a:off x="5196295" y="2284869"/>
          <a:ext cx="2360599" cy="1416359"/>
        </a:xfrm>
        <a:prstGeom prst="rect">
          <a:avLst/>
        </a:prstGeom>
        <a:solidFill>
          <a:schemeClr val="accent2">
            <a:hueOff val="8217167"/>
            <a:satOff val="26840"/>
            <a:lumOff val="-22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IDEA</a:t>
          </a:r>
        </a:p>
      </dsp:txBody>
      <dsp:txXfrm>
        <a:off x="5196295" y="2284869"/>
        <a:ext cx="2360599" cy="1416359"/>
      </dsp:txXfrm>
    </dsp:sp>
    <dsp:sp modelId="{F84FEF39-CB50-4754-B691-D685F58B4B5D}">
      <dsp:nvSpPr>
        <dsp:cNvPr id="0" name=""/>
        <dsp:cNvSpPr/>
      </dsp:nvSpPr>
      <dsp:spPr>
        <a:xfrm>
          <a:off x="7792955" y="2284869"/>
          <a:ext cx="2360599" cy="1416359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Camellia</a:t>
          </a:r>
        </a:p>
      </dsp:txBody>
      <dsp:txXfrm>
        <a:off x="7792955" y="2284869"/>
        <a:ext cx="2360599" cy="14163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EC615-431E-4EAD-9FE6-AC99B9EB988C}">
      <dsp:nvSpPr>
        <dsp:cNvPr id="0" name=""/>
        <dsp:cNvSpPr/>
      </dsp:nvSpPr>
      <dsp:spPr>
        <a:xfrm>
          <a:off x="1239" y="716260"/>
          <a:ext cx="4835262" cy="2901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/>
            <a:t>Проще реализовать</a:t>
          </a:r>
          <a:endParaRPr lang="en-US" sz="4100" kern="1200" dirty="0"/>
        </a:p>
      </dsp:txBody>
      <dsp:txXfrm>
        <a:off x="1239" y="716260"/>
        <a:ext cx="4835262" cy="2901157"/>
      </dsp:txXfrm>
    </dsp:sp>
    <dsp:sp modelId="{66C25838-FE8E-4789-BDDA-0835A522E474}">
      <dsp:nvSpPr>
        <dsp:cNvPr id="0" name=""/>
        <dsp:cNvSpPr/>
      </dsp:nvSpPr>
      <dsp:spPr>
        <a:xfrm>
          <a:off x="5320028" y="716260"/>
          <a:ext cx="4835262" cy="2901157"/>
        </a:xfrm>
        <a:prstGeom prst="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/>
            <a:t>Некоторые блочные шифры могут обеспечить защиту целостности.</a:t>
          </a:r>
          <a:endParaRPr lang="en-US" sz="4100" kern="1200" dirty="0"/>
        </a:p>
      </dsp:txBody>
      <dsp:txXfrm>
        <a:off x="5320028" y="716260"/>
        <a:ext cx="4835262" cy="2901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36D2F-8781-4006-A12C-3C3CE3586E54}">
      <dsp:nvSpPr>
        <dsp:cNvPr id="0" name=""/>
        <dsp:cNvSpPr/>
      </dsp:nvSpPr>
      <dsp:spPr>
        <a:xfrm>
          <a:off x="0" y="40139"/>
          <a:ext cx="10156531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Блочное шифрования медленное по сравнению с потоковым</a:t>
          </a:r>
          <a:endParaRPr lang="en-US" sz="3400" kern="1200"/>
        </a:p>
      </dsp:txBody>
      <dsp:txXfrm>
        <a:off x="66025" y="106164"/>
        <a:ext cx="10024481" cy="1220470"/>
      </dsp:txXfrm>
    </dsp:sp>
    <dsp:sp modelId="{B692ECEE-08DD-46F0-8CE1-E03B73DBAD14}">
      <dsp:nvSpPr>
        <dsp:cNvPr id="0" name=""/>
        <dsp:cNvSpPr/>
      </dsp:nvSpPr>
      <dsp:spPr>
        <a:xfrm>
          <a:off x="0" y="1490579"/>
          <a:ext cx="10156531" cy="1352520"/>
        </a:xfrm>
        <a:prstGeom prst="roundRect">
          <a:avLst/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Требует больше памяти</a:t>
          </a:r>
          <a:endParaRPr lang="en-US" sz="3400" kern="1200"/>
        </a:p>
      </dsp:txBody>
      <dsp:txXfrm>
        <a:off x="66025" y="1556604"/>
        <a:ext cx="10024481" cy="1220470"/>
      </dsp:txXfrm>
    </dsp:sp>
    <dsp:sp modelId="{AC7184E6-3AAC-4D62-9541-C7EED1FE6213}">
      <dsp:nvSpPr>
        <dsp:cNvPr id="0" name=""/>
        <dsp:cNvSpPr/>
      </dsp:nvSpPr>
      <dsp:spPr>
        <a:xfrm>
          <a:off x="0" y="2941019"/>
          <a:ext cx="10156531" cy="1352520"/>
        </a:xfrm>
        <a:prstGeom prst="round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Чувствительны к шумам при передаче</a:t>
          </a:r>
          <a:endParaRPr lang="en-US" sz="3400" kern="1200"/>
        </a:p>
      </dsp:txBody>
      <dsp:txXfrm>
        <a:off x="66025" y="3007044"/>
        <a:ext cx="10024481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2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6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6275" y="775412"/>
            <a:ext cx="5996619" cy="2805988"/>
          </a:xfrm>
        </p:spPr>
        <p:txBody>
          <a:bodyPr anchor="t">
            <a:normAutofit/>
          </a:bodyPr>
          <a:lstStyle/>
          <a:p>
            <a:pPr algn="l"/>
            <a:r>
              <a:rPr lang="ru-RU" sz="5200">
                <a:solidFill>
                  <a:schemeClr val="tx2"/>
                </a:solidFill>
                <a:cs typeface="Calibri Light"/>
              </a:rPr>
              <a:t>Алгоритмы шифрования в OpenSSL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85429" y="3505200"/>
            <a:ext cx="3997745" cy="2438400"/>
          </a:xfrm>
        </p:spPr>
        <p:txBody>
          <a:bodyPr anchor="b">
            <a:normAutofit/>
          </a:bodyPr>
          <a:lstStyle/>
          <a:p>
            <a:pPr algn="r"/>
            <a:endParaRPr lang="ru-RU" sz="2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6F6D9-B3FE-4177-99A2-929F643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Недостаток ECDH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1F027-4F84-47BA-97F7-0372CE43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ECDH используется только для создания общего секрета (ключа), который потом будет является секретным ключом для симметричного шифрования.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8849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7823-6FEC-4CF6-B4B2-9BADAD30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Типы ключей для асимметричного шифрования</a:t>
            </a:r>
            <a:endParaRPr lang="ru-RU" b="0" dirty="0">
              <a:ea typeface="+mj-lt"/>
              <a:cs typeface="+mj-lt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0CA1AB9-8F78-8C09-6493-DDF85DB23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88603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316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16D0A-389A-4B0B-989B-C66C3C80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Статичный 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47C70-E877-480F-96EB-FB162929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Статичный ключ - это такая пара ключей в которой Алиса и Боб используют одни и те же ключи для каждой сессии связи.</a:t>
            </a:r>
          </a:p>
        </p:txBody>
      </p:sp>
    </p:spTree>
    <p:extLst>
      <p:ext uri="{BB962C8B-B14F-4D97-AF65-F5344CB8AC3E}">
        <p14:creationId xmlns:p14="http://schemas.microsoft.com/office/powerpoint/2010/main" val="167215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30C8B-6B62-4662-9B37-0649B3FC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Эфемерный 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DD657-37A7-4FD3-9B92-3BD22EE4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Эфемерный ключ - это ключ который использует разные закрытые ключи для каждого сеанса.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85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4B030-2134-4B73-AE6A-7150934E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012393" cy="133994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Преимущество эфемерного ключа в отличие от статичного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FEDDB-DD61-4AB9-A276-D69946C3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29994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Основное преимущество эфемерного ключа заключается в том что если третья сторона сможет найти секретный ключ за время одной сессии, он не сможет использовать его для других.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9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F1644-976C-4A18-9AFD-7D00B9CF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Симметричное шифрование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3C5CC-CFED-4DF6-AA65-7A46C58A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Симметричное шифрование - это способ шифрования/дешифрования при котором применяется один и тот же криптографический ключ.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Существует два вида симметричного шифрования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1. Блочный 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2. Потоковый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2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539F6-47C9-456E-806D-7E5A028F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Блочные шифры в OpenSSL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12" name="Объект 2">
            <a:extLst>
              <a:ext uri="{FF2B5EF4-FFF2-40B4-BE49-F238E27FC236}">
                <a16:creationId xmlns:a16="http://schemas.microsoft.com/office/drawing/2014/main" id="{6C04C7FA-BBAD-F6F4-CA08-644CD02BD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561026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395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42E7F-A234-4721-92CE-2FECDCA5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AES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B4E76-6DC4-41DE-B0CF-A4EC8741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AES (</a:t>
            </a:r>
            <a:r>
              <a:rPr lang="ru-RU" i="1" dirty="0">
                <a:ea typeface="+mn-lt"/>
                <a:cs typeface="+mn-lt"/>
              </a:rPr>
              <a:t>Advanced </a:t>
            </a:r>
            <a:r>
              <a:rPr lang="ru-RU" i="1" dirty="0" err="1">
                <a:ea typeface="+mn-lt"/>
                <a:cs typeface="+mn-lt"/>
              </a:rPr>
              <a:t>Encryption</a:t>
            </a:r>
            <a:r>
              <a:rPr lang="ru-RU" i="1" dirty="0">
                <a:ea typeface="+mn-lt"/>
                <a:cs typeface="+mn-lt"/>
              </a:rPr>
              <a:t> Standard</a:t>
            </a:r>
            <a:r>
              <a:rPr lang="ru-RU" dirty="0">
                <a:ea typeface="+mn-lt"/>
                <a:cs typeface="+mn-lt"/>
              </a:rPr>
              <a:t>) симметричный алгоритм блочного шифрования (размер блока 128 бит, ключ 128/192/256 бит), принятый в качестве стандарта шифрования правительством США по результатам конкурса AES.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63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C0845-30F1-4080-A907-974D3008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DES и 3DES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F1165-3951-4165-AEE1-E5BDE4B3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74" y="1924399"/>
            <a:ext cx="8762436" cy="4720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DES  - </a:t>
            </a: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алгоритм для симметричного шифрования, разработанный фирмой IBM и утверждённый правительством США в 1977 году как официальный стандарт. Размер блока для DES равен 64 битам. В основе алгоритма лежит сеть </a:t>
            </a:r>
            <a:r>
              <a:rPr lang="ru-RU" sz="2000" dirty="0" err="1">
                <a:solidFill>
                  <a:schemeClr val="tx2"/>
                </a:solidFill>
                <a:ea typeface="+mn-lt"/>
                <a:cs typeface="+mn-lt"/>
              </a:rPr>
              <a:t>Фейстеля</a:t>
            </a: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 с 16 циклами и ключом, имеющим длину 56 бит. Алгоритм использует комбинацию нелинейных и линейных преобразований.</a:t>
            </a:r>
          </a:p>
          <a:p>
            <a:r>
              <a:rPr lang="ru-RU" sz="2000" dirty="0">
                <a:solidFill>
                  <a:schemeClr val="tx2"/>
                </a:solidFill>
              </a:rPr>
              <a:t>3DES - </a:t>
            </a: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симметричный блочный шифр, созданный </a:t>
            </a:r>
            <a:r>
              <a:rPr lang="ru-RU" sz="2000" dirty="0" err="1">
                <a:solidFill>
                  <a:schemeClr val="tx2"/>
                </a:solidFill>
                <a:ea typeface="+mn-lt"/>
                <a:cs typeface="+mn-lt"/>
              </a:rPr>
              <a:t>Уитфилдом</a:t>
            </a: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tx2"/>
                </a:solidFill>
                <a:ea typeface="+mn-lt"/>
                <a:cs typeface="+mn-lt"/>
              </a:rPr>
              <a:t>Диффи</a:t>
            </a: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, Мартином </a:t>
            </a:r>
            <a:r>
              <a:rPr lang="ru-RU" sz="2000" dirty="0" err="1">
                <a:solidFill>
                  <a:schemeClr val="tx2"/>
                </a:solidFill>
                <a:ea typeface="+mn-lt"/>
                <a:cs typeface="+mn-lt"/>
              </a:rPr>
              <a:t>Хеллманом</a:t>
            </a: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 и Уолтом </a:t>
            </a:r>
            <a:r>
              <a:rPr lang="ru-RU" sz="2000" dirty="0" err="1">
                <a:solidFill>
                  <a:schemeClr val="tx2"/>
                </a:solidFill>
                <a:ea typeface="+mn-lt"/>
                <a:cs typeface="+mn-lt"/>
              </a:rPr>
              <a:t>Тачманном</a:t>
            </a: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 в 1978 году на основе алгоритма DES с целью устранения главного недостатка последнего — малой длины ключа (56 бит), который может быть взломан методом полного перебора ключа. Скорость работы 3DES в 3 раза ниже, чем у DES, но криптостойкость намного выше.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4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F6416-7072-48C1-8DBE-10FC11B8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RC2 и RC5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AD352-DD0F-4621-9EA2-DB51D9D9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RC2</a:t>
            </a:r>
            <a:r>
              <a:rPr lang="ru-RU" dirty="0">
                <a:ea typeface="+mn-lt"/>
                <a:cs typeface="+mn-lt"/>
              </a:rPr>
              <a:t> — блочный шифр с длиной блока 64 бита и переменной длиной ключа, разработанный Роном </a:t>
            </a:r>
            <a:r>
              <a:rPr lang="ru-RU" dirty="0" err="1">
                <a:ea typeface="+mn-lt"/>
                <a:cs typeface="+mn-lt"/>
              </a:rPr>
              <a:t>Ривестом</a:t>
            </a:r>
            <a:r>
              <a:rPr lang="ru-RU" dirty="0">
                <a:ea typeface="+mn-lt"/>
                <a:cs typeface="+mn-lt"/>
              </a:rPr>
              <a:t> в конце 1980-х годов. Алгоритм является более быстрым, чем алгоритм DES.</a:t>
            </a:r>
          </a:p>
          <a:p>
            <a:r>
              <a:rPr lang="ru-RU" dirty="0">
                <a:ea typeface="+mn-lt"/>
                <a:cs typeface="+mn-lt"/>
              </a:rPr>
              <a:t>RC5 — это блочный шифр, разработанный Роном </a:t>
            </a:r>
            <a:r>
              <a:rPr lang="ru-RU" dirty="0" err="1">
                <a:ea typeface="+mn-lt"/>
                <a:cs typeface="+mn-lt"/>
              </a:rPr>
              <a:t>Ривестом</a:t>
            </a:r>
            <a:r>
              <a:rPr lang="ru-RU" dirty="0">
                <a:ea typeface="+mn-lt"/>
                <a:cs typeface="+mn-lt"/>
              </a:rPr>
              <a:t> из компании RSA Security с переменным количеством раундов, длиной блока и длиной ключа. Это расширяет сферу использования и упрощает переход на более сильный вариант алгоритма.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63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28A54-F907-4EAB-8DF9-C41DE429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41282C7-BF2A-4535-83B9-861824C12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54557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48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AFAB5-B9E9-4606-A019-3A89EABB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CAST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A0073-60D9-41D6-AA40-EC23818B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CAST-128 (или CAST5) в криптографии — блочный алгоритм симметричного шифрования на основе сети </a:t>
            </a:r>
            <a:r>
              <a:rPr lang="ru-RU" dirty="0" err="1">
                <a:ea typeface="+mn-lt"/>
                <a:cs typeface="+mn-lt"/>
              </a:rPr>
              <a:t>Фейстеля</a:t>
            </a:r>
            <a:r>
              <a:rPr lang="ru-RU" dirty="0">
                <a:ea typeface="+mn-lt"/>
                <a:cs typeface="+mn-lt"/>
              </a:rPr>
              <a:t>, который используется в целом ряде продуктов криптографической защиты, в частности некоторых версиях PGP и GPG.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19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63514-97CE-4187-B632-98EDC78D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IDEA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D9192-EB73-4676-A7F2-C372FA2C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IDEA </a:t>
            </a:r>
            <a:r>
              <a:rPr lang="ru-RU" dirty="0">
                <a:ea typeface="+mn-lt"/>
                <a:cs typeface="+mn-lt"/>
              </a:rPr>
              <a:t>— симметричный блочный алгоритм шифрования данных, запатентованный швейцарской фирмой </a:t>
            </a:r>
            <a:r>
              <a:rPr lang="ru-RU" dirty="0" err="1">
                <a:ea typeface="+mn-lt"/>
                <a:cs typeface="+mn-lt"/>
              </a:rPr>
              <a:t>Ascom</a:t>
            </a:r>
            <a:r>
              <a:rPr lang="ru-RU" dirty="0">
                <a:ea typeface="+mn-lt"/>
                <a:cs typeface="+mn-lt"/>
              </a:rPr>
              <a:t>. Известен тем, что применялся в пакете программ шифрования PGP.</a:t>
            </a:r>
          </a:p>
        </p:txBody>
      </p:sp>
    </p:spTree>
    <p:extLst>
      <p:ext uri="{BB962C8B-B14F-4D97-AF65-F5344CB8AC3E}">
        <p14:creationId xmlns:p14="http://schemas.microsoft.com/office/powerpoint/2010/main" val="350442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582D5-91C6-4F0A-98E3-4B1C8BE6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Camelia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5574F-3C8F-4A24-8A89-A94D84C9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Camellia</a:t>
            </a:r>
            <a:r>
              <a:rPr lang="ru-RU" dirty="0">
                <a:ea typeface="+mn-lt"/>
                <a:cs typeface="+mn-lt"/>
              </a:rPr>
              <a:t> — алгоритм симметричного блочного шифрования (размер блока 128 бит, ключ 128, 192, 256 бит), один из финалистов европейского конкурса NESSIE (наряду с AES и Shacal-2), разработка японских компаний Nippon Telegraph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Telephone</a:t>
            </a:r>
            <a:r>
              <a:rPr lang="ru-RU" dirty="0">
                <a:ea typeface="+mn-lt"/>
                <a:cs typeface="+mn-lt"/>
              </a:rPr>
              <a:t> Corporation и Mitsubishi Electric Corporation (представлен 10 марта 2000 г.).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76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1786-6FF3-4CF7-B564-224D5367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>
                <a:solidFill>
                  <a:schemeClr val="tx2"/>
                </a:solidFill>
              </a:rPr>
              <a:t>Основные преимущества блочного шифрования</a:t>
            </a:r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C9DDB6C-C6D3-19E0-179B-9AEF2F6F1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593501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961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1207C-2619-4272-87F5-CCD36A15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>
                <a:solidFill>
                  <a:schemeClr val="tx2"/>
                </a:solidFill>
              </a:rPr>
              <a:t>Основные недостатки блочного шифрования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7ACB9F4-2218-6C50-6EC1-58ED2F65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79885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436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929B1-D119-4215-95B9-CFD11621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Потоковое шифрование в </a:t>
            </a:r>
            <a:r>
              <a:rPr lang="ru-RU" dirty="0" err="1"/>
              <a:t>OpenSSL</a:t>
            </a:r>
            <a:endParaRPr lang="ru-RU" b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C0F3F-3D38-437D-A5DD-3D50098C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OpenSSL</a:t>
            </a:r>
            <a:r>
              <a:rPr lang="ru-RU" dirty="0"/>
              <a:t> есть поддержка только одного потокового шифра </a:t>
            </a:r>
          </a:p>
          <a:p>
            <a:r>
              <a:rPr lang="ru-RU" dirty="0"/>
              <a:t>ChaCha20</a:t>
            </a:r>
          </a:p>
        </p:txBody>
      </p:sp>
    </p:spTree>
    <p:extLst>
      <p:ext uri="{BB962C8B-B14F-4D97-AF65-F5344CB8AC3E}">
        <p14:creationId xmlns:p14="http://schemas.microsoft.com/office/powerpoint/2010/main" val="399009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548CD-0CDB-4063-BD5A-4E7E836C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ChaCha20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4FFE9-BEBF-47C6-802A-D8708E17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ChaCha20 - это потоковый шифр, разработанный Дэниелом Бернштейном. Он работает путем перестановки 128 фиксированных битов, 128 или 256 бит ключа, 64-битного одноразового номера и 64-битного счетчика в 64 байта выходных данных. Этот вывод используется в качестве ключевого потока, при этом все неиспользуемые байты просто отбрасываются.</a:t>
            </a:r>
          </a:p>
        </p:txBody>
      </p:sp>
    </p:spTree>
    <p:extLst>
      <p:ext uri="{BB962C8B-B14F-4D97-AF65-F5344CB8AC3E}">
        <p14:creationId xmlns:p14="http://schemas.microsoft.com/office/powerpoint/2010/main" val="180782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34DE2-CAA0-434B-8141-11F7885D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Совместное использование с Poly1305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C1176-60FB-4C3E-BE60-03DE8841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Poly1305 — это криптографический код аутентификации сообщений (MAC), созданный Дэниелом Дж. Бернштейном . Его можно использовать для проверки целостности данных и подлинности сообщения.</a:t>
            </a:r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ChaCha20-poly1305 объединяет эти два примитива в аутентифицированный режим шифрования. Используемая конструкция основана на конструкции, предложенной для TLS Адамом Лэнгли, но отличается расположением данных, передаваемых на MAC, и добавлением шифрования длин пакетов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16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0F222-FD38-43C6-B4F1-1DC36C18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35814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 err="1">
                <a:solidFill>
                  <a:schemeClr val="tx2"/>
                </a:solidFill>
              </a:rPr>
              <a:t>Скорость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 err="1">
                <a:solidFill>
                  <a:schemeClr val="tx2"/>
                </a:solidFill>
              </a:rPr>
              <a:t>работы</a:t>
            </a:r>
            <a:r>
              <a:rPr lang="en-US" b="0" dirty="0">
                <a:solidFill>
                  <a:schemeClr val="tx2"/>
                </a:solidFill>
              </a:rPr>
              <a:t> ChaCha20 </a:t>
            </a:r>
            <a:r>
              <a:rPr lang="en-US" b="0" dirty="0" err="1">
                <a:solidFill>
                  <a:schemeClr val="tx2"/>
                </a:solidFill>
              </a:rPr>
              <a:t>против</a:t>
            </a:r>
            <a:r>
              <a:rPr lang="en-US" b="0" dirty="0">
                <a:solidFill>
                  <a:schemeClr val="tx2"/>
                </a:solidFill>
              </a:rPr>
              <a:t> AES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4657E69-77FC-4007-A0EB-A6AD7D5F7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" b="2741"/>
          <a:stretch/>
        </p:blipFill>
        <p:spPr>
          <a:xfrm>
            <a:off x="5410200" y="567942"/>
            <a:ext cx="6139484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9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018B9-6948-496B-AD69-EE8F5B67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AES vs ChaCha20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60E9267-4031-0038-5CAF-8EB1D6509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23824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812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7823-6FEC-4CF6-B4B2-9BADAD30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 dirty="0"/>
              <a:t>Типы шифрования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0CA1AB9-8F78-8C09-6493-DDF85DB23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58276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677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6011E-CDB4-4426-82DE-718C4DC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Преимущество потокового шифрования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D801896-C84F-38A4-7D1A-0848DC46B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127034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3507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88BB5-8EA5-4BEC-8453-51DBAE18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 dirty="0"/>
              <a:t>Недостатки потокового шифрования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7E99ACD-F7DD-925D-860C-0782AD21D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147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0732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01C5B-6D63-4D42-8FE2-6B3761B5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Основной вывод во блочным и потоковым шифрам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44D5D02-C72B-1D95-2FFD-E6F7569D6E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9450"/>
          <a:ext cx="105156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16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3C33-1F83-47DE-A696-EC2B10C8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168B3-DC99-43C0-ABA1-013C1844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>
                <a:solidFill>
                  <a:schemeClr val="tx1">
                    <a:alpha val="80000"/>
                  </a:schemeClr>
                </a:solidFill>
              </a:rPr>
              <a:t>На основе сделанной презентацию можно сделать вывод что для оптимальной работы с шифрование данных лучше использовать сразу несколько видов шифровании (асимметричный и симметричный). </a:t>
            </a:r>
          </a:p>
          <a:p>
            <a:pPr>
              <a:lnSpc>
                <a:spcPct val="100000"/>
              </a:lnSpc>
            </a:pPr>
            <a:r>
              <a:rPr lang="ru-RU" sz="1800">
                <a:solidFill>
                  <a:schemeClr val="tx1">
                    <a:alpha val="80000"/>
                  </a:schemeClr>
                </a:solidFill>
              </a:rPr>
              <a:t>То есть за счет асимметричного метода мы шифруем сообщение в котором храниться ключ для симметричного шифрования и передаем его клиенту или серверу</a:t>
            </a:r>
          </a:p>
          <a:p>
            <a:pPr>
              <a:lnSpc>
                <a:spcPct val="100000"/>
              </a:lnSpc>
            </a:pPr>
            <a:r>
              <a:rPr lang="ru-RU" sz="1800">
                <a:solidFill>
                  <a:schemeClr val="tx1">
                    <a:alpha val="80000"/>
                  </a:schemeClr>
                </a:solidFill>
              </a:rPr>
              <a:t>Что касается выбора уже определенных методов для асимметричного (RSA и т.д.) и симметричного (AES и т.д.) шифрование. То здесь надо уже смотреть на то где  будет использоваться данные методы т.к. все зависит от того что для нас является основным в шифрование</a:t>
            </a:r>
          </a:p>
          <a:p>
            <a:pPr>
              <a:lnSpc>
                <a:spcPct val="100000"/>
              </a:lnSpc>
            </a:pPr>
            <a:r>
              <a:rPr lang="ru-RU" sz="1800">
                <a:solidFill>
                  <a:schemeClr val="tx1">
                    <a:alpha val="80000"/>
                  </a:schemeClr>
                </a:solidFill>
              </a:rPr>
              <a:t>Также в случае использование </a:t>
            </a:r>
            <a:r>
              <a:rPr lang="ru-RU" sz="18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асимметричного </a:t>
            </a:r>
            <a:r>
              <a:rPr lang="ru-RU" sz="1800">
                <a:solidFill>
                  <a:schemeClr val="tx1">
                    <a:alpha val="80000"/>
                  </a:schemeClr>
                </a:solidFill>
              </a:rPr>
              <a:t>метода необходимо определиться какой тип ключа будет использоваться эфемерный или статичный ключ.</a:t>
            </a:r>
          </a:p>
        </p:txBody>
      </p:sp>
    </p:spTree>
    <p:extLst>
      <p:ext uri="{BB962C8B-B14F-4D97-AF65-F5344CB8AC3E}">
        <p14:creationId xmlns:p14="http://schemas.microsoft.com/office/powerpoint/2010/main" val="171969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9FF4C-357E-4CCC-A3FB-0A89E646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Асимметричное шифрование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64B5D-8A70-452B-83A4-D4225D87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Асимметричное шифрование </a:t>
            </a:r>
            <a:r>
              <a:rPr lang="ru-RU" dirty="0">
                <a:ea typeface="+mn-lt"/>
                <a:cs typeface="+mn-lt"/>
              </a:rPr>
              <a:t>предполагает </a:t>
            </a:r>
            <a:r>
              <a:rPr lang="ru-RU" dirty="0"/>
              <a:t>использование открытого и закрытого ключа</a:t>
            </a:r>
          </a:p>
          <a:p>
            <a:pPr marL="0" indent="0">
              <a:buNone/>
            </a:pPr>
            <a:r>
              <a:rPr lang="ru-RU" dirty="0"/>
              <a:t>Для асимметричного шифрования в </a:t>
            </a:r>
            <a:r>
              <a:rPr lang="ru-RU" dirty="0" err="1"/>
              <a:t>OpenSSL</a:t>
            </a:r>
            <a:r>
              <a:rPr lang="ru-RU" dirty="0"/>
              <a:t> есть два вида алгоритма</a:t>
            </a:r>
          </a:p>
          <a:p>
            <a:pPr marL="0" indent="0">
              <a:buNone/>
            </a:pPr>
            <a:r>
              <a:rPr lang="ru-RU" dirty="0"/>
              <a:t>1. RSA</a:t>
            </a:r>
          </a:p>
          <a:p>
            <a:pPr marL="0" indent="0">
              <a:buNone/>
            </a:pPr>
            <a:r>
              <a:rPr lang="ru-RU" dirty="0"/>
              <a:t>2. ECDH</a:t>
            </a:r>
          </a:p>
        </p:txBody>
      </p:sp>
    </p:spTree>
    <p:extLst>
      <p:ext uri="{BB962C8B-B14F-4D97-AF65-F5344CB8AC3E}">
        <p14:creationId xmlns:p14="http://schemas.microsoft.com/office/powerpoint/2010/main" val="138835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AE542-9B0E-4504-8ECF-2CF51F66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ru-RU" sz="2400">
                <a:ea typeface="+mj-lt"/>
                <a:cs typeface="+mj-lt"/>
              </a:rPr>
              <a:t>Алгоритм Ривест–Шамир–Адлеман </a:t>
            </a:r>
            <a:br>
              <a:rPr lang="ru-RU" sz="2400">
                <a:ea typeface="+mj-lt"/>
                <a:cs typeface="+mj-lt"/>
              </a:rPr>
            </a:br>
            <a:r>
              <a:rPr lang="ru-RU" sz="2400">
                <a:ea typeface="+mj-lt"/>
                <a:cs typeface="+mj-lt"/>
              </a:rPr>
              <a:t>(RSA)</a:t>
            </a:r>
            <a:endParaRPr lang="ru-RU" sz="2400"/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5F3D828B-EC50-4DA4-B4BC-5CDBBDD01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18104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95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C7300-6E8C-4A9C-839B-2C1CF328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ru-RU" dirty="0"/>
              <a:t>Алгоритм работы RSA</a:t>
            </a:r>
          </a:p>
        </p:txBody>
      </p:sp>
      <p:graphicFrame>
        <p:nvGraphicFramePr>
          <p:cNvPr id="38" name="Объект 2">
            <a:extLst>
              <a:ext uri="{FF2B5EF4-FFF2-40B4-BE49-F238E27FC236}">
                <a16:creationId xmlns:a16="http://schemas.microsoft.com/office/drawing/2014/main" id="{160427E9-AB2D-C4F9-CF83-0CDB4E9E37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0" y="559813"/>
          <a:ext cx="4467677" cy="555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54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74AD-CDB1-434C-A45F-8900199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Основной недостаток использование алгоритма RSA для шифрования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97D28-11D1-4F85-BE8A-B4AA0048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 связи с тем что алгоритм RSA является медленным (по сравнения с симметричными методами шифрования). Данный алгоритм не используется для шифрования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35231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320AD-09D3-4BA4-BE96-B1B8ED2B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  <a:ea typeface="+mj-lt"/>
                <a:cs typeface="+mj-lt"/>
              </a:rPr>
              <a:t>Протокол Диффи—Хеллмана на эллиптических кривых (ECDH)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53749-FBA0-46C5-9981-5769421FA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1800">
                <a:solidFill>
                  <a:schemeClr val="tx2"/>
                </a:solidFill>
              </a:rPr>
              <a:t>ECDH позволяет двум сторонам, имеющим пары отрытого и закрытого ключа на эллиптических кривых, получить общий секретный ключ, используя незащищенный от прослушивания канал связи.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1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FB1C3-77B9-447A-AFEE-28A2DAB2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Алгоритм ECDH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01691CF-3222-7DA3-35D6-A48A54F2B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412706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148031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BlockprintVTI</vt:lpstr>
      <vt:lpstr>Алгоритмы шифрования в OpenSSL</vt:lpstr>
      <vt:lpstr>Цель</vt:lpstr>
      <vt:lpstr>Типы шифрования</vt:lpstr>
      <vt:lpstr>Асимметричное шифрование</vt:lpstr>
      <vt:lpstr>Алгоритм Ривест–Шамир–Адлеман  (RSA)</vt:lpstr>
      <vt:lpstr>Алгоритм работы RSA</vt:lpstr>
      <vt:lpstr>Основной недостаток использование алгоритма RSA для шифрования сообщения</vt:lpstr>
      <vt:lpstr>Протокол Диффи—Хеллмана на эллиптических кривых (ECDH)</vt:lpstr>
      <vt:lpstr>Алгоритм ECDH</vt:lpstr>
      <vt:lpstr>Недостаток ECDH</vt:lpstr>
      <vt:lpstr>Типы ключей для асимметричного шифрования</vt:lpstr>
      <vt:lpstr>Статичный ключ</vt:lpstr>
      <vt:lpstr>Эфемерный ключ</vt:lpstr>
      <vt:lpstr>Преимущество эфемерного ключа в отличие от статичного</vt:lpstr>
      <vt:lpstr>Симметричное шифрование</vt:lpstr>
      <vt:lpstr>Блочные шифры в OpenSSL</vt:lpstr>
      <vt:lpstr>AES</vt:lpstr>
      <vt:lpstr>DES и 3DES</vt:lpstr>
      <vt:lpstr>RC2 и RC5</vt:lpstr>
      <vt:lpstr>CAST</vt:lpstr>
      <vt:lpstr>IDEA</vt:lpstr>
      <vt:lpstr>Camelia</vt:lpstr>
      <vt:lpstr>Основные преимущества блочного шифрования</vt:lpstr>
      <vt:lpstr>Основные недостатки блочного шифрования</vt:lpstr>
      <vt:lpstr>Потоковое шифрование в OpenSSL</vt:lpstr>
      <vt:lpstr>ChaCha20</vt:lpstr>
      <vt:lpstr>Совместное использование с Poly1305</vt:lpstr>
      <vt:lpstr>Скорость работы ChaCha20 против AES</vt:lpstr>
      <vt:lpstr>AES vs ChaCha20</vt:lpstr>
      <vt:lpstr>Преимущество потокового шифрования</vt:lpstr>
      <vt:lpstr>Недостатки потокового шифрования</vt:lpstr>
      <vt:lpstr>Основной вывод во блочным и потоковым шифрам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602</cp:revision>
  <dcterms:created xsi:type="dcterms:W3CDTF">2022-03-15T20:07:39Z</dcterms:created>
  <dcterms:modified xsi:type="dcterms:W3CDTF">2022-03-20T20:30:37Z</dcterms:modified>
</cp:coreProperties>
</file>