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0" r:id="rId4"/>
    <p:sldId id="258" r:id="rId5"/>
    <p:sldId id="271" r:id="rId6"/>
    <p:sldId id="269" r:id="rId7"/>
    <p:sldId id="270" r:id="rId8"/>
    <p:sldId id="272" r:id="rId9"/>
    <p:sldId id="274" r:id="rId10"/>
    <p:sldId id="275" r:id="rId11"/>
    <p:sldId id="276" r:id="rId12"/>
    <p:sldId id="277" r:id="rId13"/>
    <p:sldId id="268" r:id="rId14"/>
    <p:sldId id="278" r:id="rId15"/>
    <p:sldId id="279" r:id="rId16"/>
    <p:sldId id="280" r:id="rId17"/>
    <p:sldId id="281" r:id="rId18"/>
    <p:sldId id="261" r:id="rId19"/>
    <p:sldId id="262" r:id="rId20"/>
    <p:sldId id="282" r:id="rId21"/>
    <p:sldId id="264" r:id="rId22"/>
    <p:sldId id="266" r:id="rId23"/>
    <p:sldId id="267" r:id="rId24"/>
    <p:sldId id="265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8FE7D-8A37-4FCC-8361-A8791B359952}" v="139" dt="2021-10-22T04:31:33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Estrada J" userId="dc49e6aa41b9a6aa" providerId="LiveId" clId="{3508FE7D-8A37-4FCC-8361-A8791B359952}"/>
    <pc:docChg chg="undo custSel addSld delSld modSld sldOrd">
      <pc:chgData name="Alan Estrada J" userId="dc49e6aa41b9a6aa" providerId="LiveId" clId="{3508FE7D-8A37-4FCC-8361-A8791B359952}" dt="2021-10-22T05:20:52.165" v="2494" actId="313"/>
      <pc:docMkLst>
        <pc:docMk/>
      </pc:docMkLst>
      <pc:sldChg chg="modSp mod">
        <pc:chgData name="Alan Estrada J" userId="dc49e6aa41b9a6aa" providerId="LiveId" clId="{3508FE7D-8A37-4FCC-8361-A8791B359952}" dt="2021-10-22T05:20:52.165" v="2494" actId="313"/>
        <pc:sldMkLst>
          <pc:docMk/>
          <pc:sldMk cId="3465585321" sldId="256"/>
        </pc:sldMkLst>
        <pc:spChg chg="mod">
          <ac:chgData name="Alan Estrada J" userId="dc49e6aa41b9a6aa" providerId="LiveId" clId="{3508FE7D-8A37-4FCC-8361-A8791B359952}" dt="2021-10-22T05:20:52.165" v="2494" actId="313"/>
          <ac:spMkLst>
            <pc:docMk/>
            <pc:sldMk cId="3465585321" sldId="256"/>
            <ac:spMk id="2" creationId="{79A48B13-9D85-4D66-A063-894C11DA7FEA}"/>
          </ac:spMkLst>
        </pc:spChg>
        <pc:picChg chg="mod">
          <ac:chgData name="Alan Estrada J" userId="dc49e6aa41b9a6aa" providerId="LiveId" clId="{3508FE7D-8A37-4FCC-8361-A8791B359952}" dt="2021-10-22T05:19:40.032" v="2432" actId="1076"/>
          <ac:picMkLst>
            <pc:docMk/>
            <pc:sldMk cId="3465585321" sldId="256"/>
            <ac:picMk id="4" creationId="{EE810EC0-4701-4F8B-BA29-2519EF8AFBB3}"/>
          </ac:picMkLst>
        </pc:picChg>
      </pc:sldChg>
      <pc:sldChg chg="modSp mod">
        <pc:chgData name="Alan Estrada J" userId="dc49e6aa41b9a6aa" providerId="LiveId" clId="{3508FE7D-8A37-4FCC-8361-A8791B359952}" dt="2021-10-22T05:18:56.955" v="2423"/>
        <pc:sldMkLst>
          <pc:docMk/>
          <pc:sldMk cId="3609206048" sldId="257"/>
        </pc:sldMkLst>
        <pc:spChg chg="mod">
          <ac:chgData name="Alan Estrada J" userId="dc49e6aa41b9a6aa" providerId="LiveId" clId="{3508FE7D-8A37-4FCC-8361-A8791B359952}" dt="2021-10-22T05:18:56.955" v="2423"/>
          <ac:spMkLst>
            <pc:docMk/>
            <pc:sldMk cId="3609206048" sldId="257"/>
            <ac:spMk id="3" creationId="{B11F6F37-E658-48DD-81FF-DC8F82EFBFD7}"/>
          </ac:spMkLst>
        </pc:spChg>
      </pc:sldChg>
      <pc:sldChg chg="addSp modSp mod">
        <pc:chgData name="Alan Estrada J" userId="dc49e6aa41b9a6aa" providerId="LiveId" clId="{3508FE7D-8A37-4FCC-8361-A8791B359952}" dt="2021-10-22T02:26:41.007" v="66" actId="1076"/>
        <pc:sldMkLst>
          <pc:docMk/>
          <pc:sldMk cId="2177853950" sldId="258"/>
        </pc:sldMkLst>
        <pc:spChg chg="mod">
          <ac:chgData name="Alan Estrada J" userId="dc49e6aa41b9a6aa" providerId="LiveId" clId="{3508FE7D-8A37-4FCC-8361-A8791B359952}" dt="2021-10-22T02:22:34.173" v="42" actId="20577"/>
          <ac:spMkLst>
            <pc:docMk/>
            <pc:sldMk cId="2177853950" sldId="258"/>
            <ac:spMk id="3" creationId="{431034F9-5DC5-489B-86E5-C1F51C3E8DD9}"/>
          </ac:spMkLst>
        </pc:spChg>
        <pc:picChg chg="add mod">
          <ac:chgData name="Alan Estrada J" userId="dc49e6aa41b9a6aa" providerId="LiveId" clId="{3508FE7D-8A37-4FCC-8361-A8791B359952}" dt="2021-10-22T02:25:24.412" v="53" actId="1076"/>
          <ac:picMkLst>
            <pc:docMk/>
            <pc:sldMk cId="2177853950" sldId="258"/>
            <ac:picMk id="4" creationId="{7B5B03E7-FD0D-4BB0-86A6-B7815EC1174D}"/>
          </ac:picMkLst>
        </pc:picChg>
        <pc:picChg chg="add mod">
          <ac:chgData name="Alan Estrada J" userId="dc49e6aa41b9a6aa" providerId="LiveId" clId="{3508FE7D-8A37-4FCC-8361-A8791B359952}" dt="2021-10-22T02:26:39.732" v="65" actId="1076"/>
          <ac:picMkLst>
            <pc:docMk/>
            <pc:sldMk cId="2177853950" sldId="258"/>
            <ac:picMk id="5" creationId="{2C1FF5FB-7339-4DDE-9335-A4D6F0B87931}"/>
          </ac:picMkLst>
        </pc:picChg>
        <pc:picChg chg="add mod">
          <ac:chgData name="Alan Estrada J" userId="dc49e6aa41b9a6aa" providerId="LiveId" clId="{3508FE7D-8A37-4FCC-8361-A8791B359952}" dt="2021-10-22T02:25:21.292" v="51" actId="1076"/>
          <ac:picMkLst>
            <pc:docMk/>
            <pc:sldMk cId="2177853950" sldId="258"/>
            <ac:picMk id="6" creationId="{2E38AD94-7909-4B78-AB12-1FEF6BE225B2}"/>
          </ac:picMkLst>
        </pc:picChg>
        <pc:picChg chg="add mod">
          <ac:chgData name="Alan Estrada J" userId="dc49e6aa41b9a6aa" providerId="LiveId" clId="{3508FE7D-8A37-4FCC-8361-A8791B359952}" dt="2021-10-22T02:26:41.007" v="66" actId="1076"/>
          <ac:picMkLst>
            <pc:docMk/>
            <pc:sldMk cId="2177853950" sldId="258"/>
            <ac:picMk id="7" creationId="{53289D75-8080-46E9-840D-8B04587CE17A}"/>
          </ac:picMkLst>
        </pc:picChg>
      </pc:sldChg>
      <pc:sldChg chg="addSp delSp modSp del mod addAnim delAnim modAnim setClrOvrMap">
        <pc:chgData name="Alan Estrada J" userId="dc49e6aa41b9a6aa" providerId="LiveId" clId="{3508FE7D-8A37-4FCC-8361-A8791B359952}" dt="2021-10-22T02:43:24.661" v="428" actId="47"/>
        <pc:sldMkLst>
          <pc:docMk/>
          <pc:sldMk cId="476358536" sldId="259"/>
        </pc:sldMkLst>
        <pc:spChg chg="del mod ord">
          <ac:chgData name="Alan Estrada J" userId="dc49e6aa41b9a6aa" providerId="LiveId" clId="{3508FE7D-8A37-4FCC-8361-A8791B359952}" dt="2021-10-22T02:37:43.905" v="272" actId="478"/>
          <ac:spMkLst>
            <pc:docMk/>
            <pc:sldMk cId="476358536" sldId="259"/>
            <ac:spMk id="2" creationId="{9E9F802D-9EA0-448D-A992-C4FE51405623}"/>
          </ac:spMkLst>
        </pc:spChg>
        <pc:spChg chg="del mod">
          <ac:chgData name="Alan Estrada J" userId="dc49e6aa41b9a6aa" providerId="LiveId" clId="{3508FE7D-8A37-4FCC-8361-A8791B359952}" dt="2021-10-22T02:34:31.723" v="191" actId="478"/>
          <ac:spMkLst>
            <pc:docMk/>
            <pc:sldMk cId="476358536" sldId="259"/>
            <ac:spMk id="3" creationId="{5DE61083-F2ED-4B30-9469-C27E97A3BAC3}"/>
          </ac:spMkLst>
        </pc:spChg>
        <pc:spChg chg="add del mod">
          <ac:chgData name="Alan Estrada J" userId="dc49e6aa41b9a6aa" providerId="LiveId" clId="{3508FE7D-8A37-4FCC-8361-A8791B359952}" dt="2021-10-22T02:37:46.806" v="273" actId="478"/>
          <ac:spMkLst>
            <pc:docMk/>
            <pc:sldMk cId="476358536" sldId="259"/>
            <ac:spMk id="7" creationId="{029FB96B-D094-403B-ACE9-95225D708131}"/>
          </ac:spMkLst>
        </pc:spChg>
        <pc:spChg chg="del">
          <ac:chgData name="Alan Estrada J" userId="dc49e6aa41b9a6aa" providerId="LiveId" clId="{3508FE7D-8A37-4FCC-8361-A8791B359952}" dt="2021-10-22T02:31:11.040" v="103" actId="26606"/>
          <ac:spMkLst>
            <pc:docMk/>
            <pc:sldMk cId="476358536" sldId="259"/>
            <ac:spMk id="8" creationId="{70120F84-A866-4D9F-8B1C-9120A013D654}"/>
          </ac:spMkLst>
        </pc:spChg>
        <pc:spChg chg="del">
          <ac:chgData name="Alan Estrada J" userId="dc49e6aa41b9a6aa" providerId="LiveId" clId="{3508FE7D-8A37-4FCC-8361-A8791B359952}" dt="2021-10-22T02:31:11.040" v="103" actId="26606"/>
          <ac:spMkLst>
            <pc:docMk/>
            <pc:sldMk cId="476358536" sldId="259"/>
            <ac:spMk id="10" creationId="{252FEFEF-6AC0-46B6-AC09-11FC56196FA4}"/>
          </ac:spMkLst>
        </pc:spChg>
        <pc:spChg chg="add del">
          <ac:chgData name="Alan Estrada J" userId="dc49e6aa41b9a6aa" providerId="LiveId" clId="{3508FE7D-8A37-4FCC-8361-A8791B359952}" dt="2021-10-22T02:32:25.386" v="124" actId="26606"/>
          <ac:spMkLst>
            <pc:docMk/>
            <pc:sldMk cId="476358536" sldId="259"/>
            <ac:spMk id="15" creationId="{78632963-757B-40C2-BB84-FC6107A54DAD}"/>
          </ac:spMkLst>
        </pc:spChg>
        <pc:spChg chg="add del">
          <ac:chgData name="Alan Estrada J" userId="dc49e6aa41b9a6aa" providerId="LiveId" clId="{3508FE7D-8A37-4FCC-8361-A8791B359952}" dt="2021-10-22T02:32:25.386" v="124" actId="26606"/>
          <ac:spMkLst>
            <pc:docMk/>
            <pc:sldMk cId="476358536" sldId="259"/>
            <ac:spMk id="17" creationId="{2853AE55-7E35-44B0-89F1-3F52B262AF33}"/>
          </ac:spMkLst>
        </pc:spChg>
        <pc:spChg chg="add del">
          <ac:chgData name="Alan Estrada J" userId="dc49e6aa41b9a6aa" providerId="LiveId" clId="{3508FE7D-8A37-4FCC-8361-A8791B359952}" dt="2021-10-22T02:32:25.386" v="124" actId="26606"/>
          <ac:spMkLst>
            <pc:docMk/>
            <pc:sldMk cId="476358536" sldId="259"/>
            <ac:spMk id="19" creationId="{DBC4BE4D-4B50-4F51-9F85-4B5D60B02D81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24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26" creationId="{1419E3D9-C5FB-41A9-B6D2-DFB210BB6211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28" creationId="{367909BF-1DF7-4ACE-8F58-6CF719BB27E5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30" creationId="{89E8BEDB-0BBC-4F21-9CFB-8530D664C343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37" creationId="{420551B3-B4DA-48EE-988C-4FAEAEB5CE98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39" creationId="{391159B2-3847-4541-BAAE-D93F71723E70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41" creationId="{93BDF953-B1FC-408F-A14E-33A8C1DC1B4B}"/>
          </ac:spMkLst>
        </pc:spChg>
        <pc:spChg chg="add del">
          <ac:chgData name="Alan Estrada J" userId="dc49e6aa41b9a6aa" providerId="LiveId" clId="{3508FE7D-8A37-4FCC-8361-A8791B359952}" dt="2021-10-22T02:31:29.110" v="109" actId="26606"/>
          <ac:spMkLst>
            <pc:docMk/>
            <pc:sldMk cId="476358536" sldId="259"/>
            <ac:spMk id="43" creationId="{17C4AC30-431E-4860-8128-139F9F61E237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1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2" creationId="{1419E3D9-C5FB-41A9-B6D2-DFB210BB6211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3" creationId="{367909BF-1DF7-4ACE-8F58-6CF719BB27E5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4" creationId="{89E8BEDB-0BBC-4F21-9CFB-8530D664C343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6" creationId="{420551B3-B4DA-48EE-988C-4FAEAEB5CE98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7" creationId="{2644B391-9BFE-445C-A9EC-F544BB85FBC7}"/>
          </ac:spMkLst>
        </pc:spChg>
        <pc:spChg chg="add del">
          <ac:chgData name="Alan Estrada J" userId="dc49e6aa41b9a6aa" providerId="LiveId" clId="{3508FE7D-8A37-4FCC-8361-A8791B359952}" dt="2021-10-22T02:31:42.615" v="111" actId="26606"/>
          <ac:spMkLst>
            <pc:docMk/>
            <pc:sldMk cId="476358536" sldId="259"/>
            <ac:spMk id="58" creationId="{80F26E69-87D9-4655-AE7B-280A87AA3CAD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0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1" creationId="{1419E3D9-C5FB-41A9-B6D2-DFB210BB6211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2" creationId="{367909BF-1DF7-4ACE-8F58-6CF719BB27E5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3" creationId="{89E8BEDB-0BBC-4F21-9CFB-8530D664C343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5" creationId="{420551B3-B4DA-48EE-988C-4FAEAEB5CE98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6" creationId="{D5B012D8-7F27-4758-9AC6-C889B154BD73}"/>
          </ac:spMkLst>
        </pc:spChg>
        <pc:spChg chg="add del">
          <ac:chgData name="Alan Estrada J" userId="dc49e6aa41b9a6aa" providerId="LiveId" clId="{3508FE7D-8A37-4FCC-8361-A8791B359952}" dt="2021-10-22T02:31:49.962" v="113" actId="26606"/>
          <ac:spMkLst>
            <pc:docMk/>
            <pc:sldMk cId="476358536" sldId="259"/>
            <ac:spMk id="67" creationId="{4063B759-00FC-46D1-9898-8E8625268FAF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69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0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1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2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4" creationId="{C8AC92D2-D6DE-4772-A874-5D65F883FCDB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5" creationId="{0F2E3678-25D0-49F9-9BD6-8D4D605650E5}"/>
          </ac:spMkLst>
        </pc:spChg>
        <pc:spChg chg="add del">
          <ac:chgData name="Alan Estrada J" userId="dc49e6aa41b9a6aa" providerId="LiveId" clId="{3508FE7D-8A37-4FCC-8361-A8791B359952}" dt="2021-10-22T02:31:58.996" v="115" actId="26606"/>
          <ac:spMkLst>
            <pc:docMk/>
            <pc:sldMk cId="476358536" sldId="259"/>
            <ac:spMk id="76" creationId="{63A45CD5-61B0-48E1-8090-7584418C274A}"/>
          </ac:spMkLst>
        </pc:spChg>
        <pc:spChg chg="add del">
          <ac:chgData name="Alan Estrada J" userId="dc49e6aa41b9a6aa" providerId="LiveId" clId="{3508FE7D-8A37-4FCC-8361-A8791B359952}" dt="2021-10-22T02:31:59.914" v="117" actId="26606"/>
          <ac:spMkLst>
            <pc:docMk/>
            <pc:sldMk cId="476358536" sldId="259"/>
            <ac:spMk id="81" creationId="{78632963-757B-40C2-BB84-FC6107A54DAD}"/>
          </ac:spMkLst>
        </pc:spChg>
        <pc:spChg chg="add del">
          <ac:chgData name="Alan Estrada J" userId="dc49e6aa41b9a6aa" providerId="LiveId" clId="{3508FE7D-8A37-4FCC-8361-A8791B359952}" dt="2021-10-22T02:31:59.914" v="117" actId="26606"/>
          <ac:spMkLst>
            <pc:docMk/>
            <pc:sldMk cId="476358536" sldId="259"/>
            <ac:spMk id="82" creationId="{2853AE55-7E35-44B0-89F1-3F52B262AF33}"/>
          </ac:spMkLst>
        </pc:spChg>
        <pc:spChg chg="add del">
          <ac:chgData name="Alan Estrada J" userId="dc49e6aa41b9a6aa" providerId="LiveId" clId="{3508FE7D-8A37-4FCC-8361-A8791B359952}" dt="2021-10-22T02:31:59.914" v="117" actId="26606"/>
          <ac:spMkLst>
            <pc:docMk/>
            <pc:sldMk cId="476358536" sldId="259"/>
            <ac:spMk id="83" creationId="{DBC4BE4D-4B50-4F51-9F85-4B5D60B02D81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85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86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87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88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0" creationId="{EA4E4267-CAF0-4C38-8DC6-CD3B1A9F046E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1" creationId="{0EE3ACC5-126D-4BA4-8B45-7F0B5B839C51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2" creationId="{AB2868F7-FE10-4289-A5BD-90763C7A2F5A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3" creationId="{BD94142C-10EE-487C-A327-404FDF358F22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4" creationId="{5F7FAC2D-7A74-4939-A917-A1A5AF935685}"/>
          </ac:spMkLst>
        </pc:spChg>
        <pc:spChg chg="add del">
          <ac:chgData name="Alan Estrada J" userId="dc49e6aa41b9a6aa" providerId="LiveId" clId="{3508FE7D-8A37-4FCC-8361-A8791B359952}" dt="2021-10-22T02:32:01.548" v="119" actId="26606"/>
          <ac:spMkLst>
            <pc:docMk/>
            <pc:sldMk cId="476358536" sldId="259"/>
            <ac:spMk id="95" creationId="{BA53A868-C420-4BAE-9244-EC162AF05CFC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0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1" creationId="{1419E3D9-C5FB-41A9-B6D2-DFB210BB6211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2" creationId="{367909BF-1DF7-4ACE-8F58-6CF719BB27E5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3" creationId="{89E8BEDB-0BBC-4F21-9CFB-8530D664C343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5" creationId="{420551B3-B4DA-48EE-988C-4FAEAEB5CE98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6" creationId="{391159B2-3847-4541-BAAE-D93F71723E70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7" creationId="{93BDF953-B1FC-408F-A14E-33A8C1DC1B4B}"/>
          </ac:spMkLst>
        </pc:spChg>
        <pc:spChg chg="add del">
          <ac:chgData name="Alan Estrada J" userId="dc49e6aa41b9a6aa" providerId="LiveId" clId="{3508FE7D-8A37-4FCC-8361-A8791B359952}" dt="2021-10-22T02:32:24.065" v="121" actId="26606"/>
          <ac:spMkLst>
            <pc:docMk/>
            <pc:sldMk cId="476358536" sldId="259"/>
            <ac:spMk id="108" creationId="{17C4AC30-431E-4860-8128-139F9F61E237}"/>
          </ac:spMkLst>
        </pc:spChg>
        <pc:spChg chg="add del">
          <ac:chgData name="Alan Estrada J" userId="dc49e6aa41b9a6aa" providerId="LiveId" clId="{3508FE7D-8A37-4FCC-8361-A8791B359952}" dt="2021-10-22T02:32:25.346" v="123" actId="26606"/>
          <ac:spMkLst>
            <pc:docMk/>
            <pc:sldMk cId="476358536" sldId="259"/>
            <ac:spMk id="113" creationId="{78632963-757B-40C2-BB84-FC6107A54DAD}"/>
          </ac:spMkLst>
        </pc:spChg>
        <pc:spChg chg="add del">
          <ac:chgData name="Alan Estrada J" userId="dc49e6aa41b9a6aa" providerId="LiveId" clId="{3508FE7D-8A37-4FCC-8361-A8791B359952}" dt="2021-10-22T02:32:25.346" v="123" actId="26606"/>
          <ac:spMkLst>
            <pc:docMk/>
            <pc:sldMk cId="476358536" sldId="259"/>
            <ac:spMk id="114" creationId="{2853AE55-7E35-44B0-89F1-3F52B262AF33}"/>
          </ac:spMkLst>
        </pc:spChg>
        <pc:spChg chg="add del">
          <ac:chgData name="Alan Estrada J" userId="dc49e6aa41b9a6aa" providerId="LiveId" clId="{3508FE7D-8A37-4FCC-8361-A8791B359952}" dt="2021-10-22T02:32:25.346" v="123" actId="26606"/>
          <ac:spMkLst>
            <pc:docMk/>
            <pc:sldMk cId="476358536" sldId="259"/>
            <ac:spMk id="115" creationId="{DBC4BE4D-4B50-4F51-9F85-4B5D60B02D81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17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18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19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0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2" creationId="{EA4E4267-CAF0-4C38-8DC6-CD3B1A9F046E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3" creationId="{0EE3ACC5-126D-4BA4-8B45-7F0B5B839C51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4" creationId="{AB2868F7-FE10-4289-A5BD-90763C7A2F5A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5" creationId="{BD94142C-10EE-487C-A327-404FDF358F22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6" creationId="{5F7FAC2D-7A74-4939-A917-A1A5AF935685}"/>
          </ac:spMkLst>
        </pc:spChg>
        <pc:spChg chg="add del">
          <ac:chgData name="Alan Estrada J" userId="dc49e6aa41b9a6aa" providerId="LiveId" clId="{3508FE7D-8A37-4FCC-8361-A8791B359952}" dt="2021-10-22T02:37:05.964" v="262" actId="26606"/>
          <ac:spMkLst>
            <pc:docMk/>
            <pc:sldMk cId="476358536" sldId="259"/>
            <ac:spMk id="127" creationId="{BA53A868-C420-4BAE-9244-EC162AF05CFC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35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37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39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41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48" creationId="{C8AC92D2-D6DE-4772-A874-5D65F883FCDB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50" creationId="{0F2E3678-25D0-49F9-9BD6-8D4D605650E5}"/>
          </ac:spMkLst>
        </pc:spChg>
        <pc:spChg chg="add del">
          <ac:chgData name="Alan Estrada J" userId="dc49e6aa41b9a6aa" providerId="LiveId" clId="{3508FE7D-8A37-4FCC-8361-A8791B359952}" dt="2021-10-22T02:37:01.261" v="255" actId="26606"/>
          <ac:spMkLst>
            <pc:docMk/>
            <pc:sldMk cId="476358536" sldId="259"/>
            <ac:spMk id="152" creationId="{63A45CD5-61B0-48E1-8090-7584418C274A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1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2" creationId="{1419E3D9-C5FB-41A9-B6D2-DFB210BB6211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3" creationId="{367909BF-1DF7-4ACE-8F58-6CF719BB27E5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4" creationId="{89E8BEDB-0BBC-4F21-9CFB-8530D664C343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6" creationId="{420551B3-B4DA-48EE-988C-4FAEAEB5CE98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7" creationId="{391159B2-3847-4541-BAAE-D93F71723E70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8" creationId="{93BDF953-B1FC-408F-A14E-33A8C1DC1B4B}"/>
          </ac:spMkLst>
        </pc:spChg>
        <pc:spChg chg="add del">
          <ac:chgData name="Alan Estrada J" userId="dc49e6aa41b9a6aa" providerId="LiveId" clId="{3508FE7D-8A37-4FCC-8361-A8791B359952}" dt="2021-10-22T02:37:04.001" v="257" actId="26606"/>
          <ac:spMkLst>
            <pc:docMk/>
            <pc:sldMk cId="476358536" sldId="259"/>
            <ac:spMk id="169" creationId="{17C4AC30-431E-4860-8128-139F9F61E237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3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4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5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6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8" creationId="{9891C27D-8C9D-415C-A639-23D76B7B1C1D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79" creationId="{E8F4C0D6-B7E0-42D0-A57F-6781017A2164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80" creationId="{5B4D6D08-A7F1-4445-BA2E-E449562C04C1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81" creationId="{3A7C1A41-D915-4D26-8D5E-C01B27160A80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82" creationId="{A50B663E-F671-4504-99A8-4559554692B0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83" creationId="{2EF89585-ECD6-4B38-96B1-AD41A1BD4BE1}"/>
          </ac:spMkLst>
        </pc:spChg>
        <pc:spChg chg="add del">
          <ac:chgData name="Alan Estrada J" userId="dc49e6aa41b9a6aa" providerId="LiveId" clId="{3508FE7D-8A37-4FCC-8361-A8791B359952}" dt="2021-10-22T02:37:05.077" v="259" actId="26606"/>
          <ac:spMkLst>
            <pc:docMk/>
            <pc:sldMk cId="476358536" sldId="259"/>
            <ac:spMk id="187" creationId="{3F4C63FE-9526-4F8E-BCFD-954D2EF9475B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89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0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1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2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4" creationId="{1C3E817E-E139-426E-89E5-9DD346EC7514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5" creationId="{E2ADD2F6-F7FC-464F-8F18-5BDBD27A732F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6" creationId="{5A3A31F1-FA83-497F-98FF-9A5621DC5560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7" creationId="{343FF9E2-8F7E-4BCC-9A50-C41AD8A56DD9}"/>
          </ac:spMkLst>
        </pc:spChg>
        <pc:spChg chg="add del">
          <ac:chgData name="Alan Estrada J" userId="dc49e6aa41b9a6aa" providerId="LiveId" clId="{3508FE7D-8A37-4FCC-8361-A8791B359952}" dt="2021-10-22T02:37:05.919" v="261" actId="26606"/>
          <ac:spMkLst>
            <pc:docMk/>
            <pc:sldMk cId="476358536" sldId="259"/>
            <ac:spMk id="198" creationId="{47751BC8-250F-493B-BDF9-D45BA5991D8A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3" creationId="{904DB13E-F722-4ED6-BB00-556651E95281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4" creationId="{1E8D93C5-28EB-42D0-86CE-D804955653CC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5" creationId="{AB1B1E7D-F76D-4744-AF85-239E6998A4C5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6" creationId="{3BB65211-00DB-45B6-A223-033B2D19CBE8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8" creationId="{EA4E4267-CAF0-4C38-8DC6-CD3B1A9F046E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09" creationId="{0EE3ACC5-126D-4BA4-8B45-7F0B5B839C51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10" creationId="{AB2868F7-FE10-4289-A5BD-90763C7A2F5A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11" creationId="{BD94142C-10EE-487C-A327-404FDF358F22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12" creationId="{5F7FAC2D-7A74-4939-A917-A1A5AF935685}"/>
          </ac:spMkLst>
        </pc:spChg>
        <pc:spChg chg="add del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13" creationId="{BA53A868-C420-4BAE-9244-EC162AF05CFC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21" creationId="{904DB13E-F722-4ED6-BB00-556651E95281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23" creationId="{1E8D93C5-28EB-42D0-86CE-D804955653CC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25" creationId="{AB1B1E7D-F76D-4744-AF85-239E6998A4C5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27" creationId="{3BB65211-00DB-45B6-A223-033B2D19CBE8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34" creationId="{56F7F177-4AE8-4934-A7F6-B3910259F21E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36" creationId="{1DAC2350-FA6C-4B24-9A17-926C160E8CD9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38" creationId="{2A637C44-0146-4C54-A1A1-57BC8E6C3C2B}"/>
          </ac:spMkLst>
        </pc:spChg>
        <pc:spChg chg="add">
          <ac:chgData name="Alan Estrada J" userId="dc49e6aa41b9a6aa" providerId="LiveId" clId="{3508FE7D-8A37-4FCC-8361-A8791B359952}" dt="2021-10-22T02:37:14.796" v="265" actId="26606"/>
          <ac:spMkLst>
            <pc:docMk/>
            <pc:sldMk cId="476358536" sldId="259"/>
            <ac:spMk id="240" creationId="{6AB310E7-DE5C-4964-8CBB-E87A22B5BD59}"/>
          </ac:spMkLst>
        </pc:spChg>
        <pc:grpChg chg="add del">
          <ac:chgData name="Alan Estrada J" userId="dc49e6aa41b9a6aa" providerId="LiveId" clId="{3508FE7D-8A37-4FCC-8361-A8791B359952}" dt="2021-10-22T02:31:29.110" v="109" actId="26606"/>
          <ac:grpSpMkLst>
            <pc:docMk/>
            <pc:sldMk cId="476358536" sldId="259"/>
            <ac:grpSpMk id="32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1:42.615" v="111" actId="26606"/>
          <ac:grpSpMkLst>
            <pc:docMk/>
            <pc:sldMk cId="476358536" sldId="259"/>
            <ac:grpSpMk id="55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1:49.962" v="113" actId="26606"/>
          <ac:grpSpMkLst>
            <pc:docMk/>
            <pc:sldMk cId="476358536" sldId="259"/>
            <ac:grpSpMk id="64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1:58.996" v="115" actId="26606"/>
          <ac:grpSpMkLst>
            <pc:docMk/>
            <pc:sldMk cId="476358536" sldId="259"/>
            <ac:grpSpMk id="73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2:01.548" v="119" actId="26606"/>
          <ac:grpSpMkLst>
            <pc:docMk/>
            <pc:sldMk cId="476358536" sldId="259"/>
            <ac:grpSpMk id="89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2:24.065" v="121" actId="26606"/>
          <ac:grpSpMkLst>
            <pc:docMk/>
            <pc:sldMk cId="476358536" sldId="259"/>
            <ac:grpSpMk id="104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05.964" v="262" actId="26606"/>
          <ac:grpSpMkLst>
            <pc:docMk/>
            <pc:sldMk cId="476358536" sldId="259"/>
            <ac:grpSpMk id="121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01.261" v="255" actId="26606"/>
          <ac:grpSpMkLst>
            <pc:docMk/>
            <pc:sldMk cId="476358536" sldId="259"/>
            <ac:grpSpMk id="143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04.001" v="257" actId="26606"/>
          <ac:grpSpMkLst>
            <pc:docMk/>
            <pc:sldMk cId="476358536" sldId="259"/>
            <ac:grpSpMk id="165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05.077" v="259" actId="26606"/>
          <ac:grpSpMkLst>
            <pc:docMk/>
            <pc:sldMk cId="476358536" sldId="259"/>
            <ac:grpSpMk id="177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05.919" v="261" actId="26606"/>
          <ac:grpSpMkLst>
            <pc:docMk/>
            <pc:sldMk cId="476358536" sldId="259"/>
            <ac:grpSpMk id="193" creationId="{E26428D7-C6F3-473D-A360-A3F5C3E8728C}"/>
          </ac:grpSpMkLst>
        </pc:grpChg>
        <pc:grpChg chg="add del">
          <ac:chgData name="Alan Estrada J" userId="dc49e6aa41b9a6aa" providerId="LiveId" clId="{3508FE7D-8A37-4FCC-8361-A8791B359952}" dt="2021-10-22T02:37:14.796" v="265" actId="26606"/>
          <ac:grpSpMkLst>
            <pc:docMk/>
            <pc:sldMk cId="476358536" sldId="259"/>
            <ac:grpSpMk id="207" creationId="{E26428D7-C6F3-473D-A360-A3F5C3E8728C}"/>
          </ac:grpSpMkLst>
        </pc:grpChg>
        <pc:grpChg chg="add">
          <ac:chgData name="Alan Estrada J" userId="dc49e6aa41b9a6aa" providerId="LiveId" clId="{3508FE7D-8A37-4FCC-8361-A8791B359952}" dt="2021-10-22T02:37:14.796" v="265" actId="26606"/>
          <ac:grpSpMkLst>
            <pc:docMk/>
            <pc:sldMk cId="476358536" sldId="259"/>
            <ac:grpSpMk id="229" creationId="{E26428D7-C6F3-473D-A360-A3F5C3E8728C}"/>
          </ac:grpSpMkLst>
        </pc:grpChg>
        <pc:picChg chg="add del mod ord modCrop">
          <ac:chgData name="Alan Estrada J" userId="dc49e6aa41b9a6aa" providerId="LiveId" clId="{3508FE7D-8A37-4FCC-8361-A8791B359952}" dt="2021-10-22T02:43:16.143" v="427" actId="478"/>
          <ac:picMkLst>
            <pc:docMk/>
            <pc:sldMk cId="476358536" sldId="259"/>
            <ac:picMk id="5" creationId="{B21A9E07-E4CE-4B68-8A8A-087324F6D626}"/>
          </ac:picMkLst>
        </pc:picChg>
        <pc:cxnChg chg="add del">
          <ac:chgData name="Alan Estrada J" userId="dc49e6aa41b9a6aa" providerId="LiveId" clId="{3508FE7D-8A37-4FCC-8361-A8791B359952}" dt="2021-10-22T02:31:29.110" v="109" actId="26606"/>
          <ac:cxnSpMkLst>
            <pc:docMk/>
            <pc:sldMk cId="476358536" sldId="259"/>
            <ac:cxnSpMk id="45" creationId="{D0C35C70-8DD1-457D-85E7-728F1B0C5284}"/>
          </ac:cxnSpMkLst>
        </pc:cxnChg>
        <pc:cxnChg chg="add del">
          <ac:chgData name="Alan Estrada J" userId="dc49e6aa41b9a6aa" providerId="LiveId" clId="{3508FE7D-8A37-4FCC-8361-A8791B359952}" dt="2021-10-22T02:31:29.110" v="109" actId="26606"/>
          <ac:cxnSpMkLst>
            <pc:docMk/>
            <pc:sldMk cId="476358536" sldId="259"/>
            <ac:cxnSpMk id="47" creationId="{B71691B1-EF90-41BA-A886-9331EB0364C2}"/>
          </ac:cxnSpMkLst>
        </pc:cxnChg>
        <pc:cxnChg chg="add del">
          <ac:chgData name="Alan Estrada J" userId="dc49e6aa41b9a6aa" providerId="LiveId" clId="{3508FE7D-8A37-4FCC-8361-A8791B359952}" dt="2021-10-22T02:31:29.110" v="109" actId="26606"/>
          <ac:cxnSpMkLst>
            <pc:docMk/>
            <pc:sldMk cId="476358536" sldId="259"/>
            <ac:cxnSpMk id="49" creationId="{BEB77709-9ED2-4392-8D1E-91E4AB9644E8}"/>
          </ac:cxnSpMkLst>
        </pc:cxnChg>
        <pc:cxnChg chg="add del">
          <ac:chgData name="Alan Estrada J" userId="dc49e6aa41b9a6aa" providerId="LiveId" clId="{3508FE7D-8A37-4FCC-8361-A8791B359952}" dt="2021-10-22T02:31:58.996" v="115" actId="26606"/>
          <ac:cxnSpMkLst>
            <pc:docMk/>
            <pc:sldMk cId="476358536" sldId="259"/>
            <ac:cxnSpMk id="77" creationId="{C6D4C1FD-C274-4FA8-939A-09E6498EFC7D}"/>
          </ac:cxnSpMkLst>
        </pc:cxnChg>
        <pc:cxnChg chg="add del">
          <ac:chgData name="Alan Estrada J" userId="dc49e6aa41b9a6aa" providerId="LiveId" clId="{3508FE7D-8A37-4FCC-8361-A8791B359952}" dt="2021-10-22T02:31:58.996" v="115" actId="26606"/>
          <ac:cxnSpMkLst>
            <pc:docMk/>
            <pc:sldMk cId="476358536" sldId="259"/>
            <ac:cxnSpMk id="78" creationId="{C13D4426-8AD5-43D7-8033-05DBB3BFE65E}"/>
          </ac:cxnSpMkLst>
        </pc:cxnChg>
        <pc:cxnChg chg="add del">
          <ac:chgData name="Alan Estrada J" userId="dc49e6aa41b9a6aa" providerId="LiveId" clId="{3508FE7D-8A37-4FCC-8361-A8791B359952}" dt="2021-10-22T02:31:58.996" v="115" actId="26606"/>
          <ac:cxnSpMkLst>
            <pc:docMk/>
            <pc:sldMk cId="476358536" sldId="259"/>
            <ac:cxnSpMk id="79" creationId="{1EC8029B-C6E2-4459-859A-7539865E0066}"/>
          </ac:cxnSpMkLst>
        </pc:cxnChg>
        <pc:cxnChg chg="add del">
          <ac:chgData name="Alan Estrada J" userId="dc49e6aa41b9a6aa" providerId="LiveId" clId="{3508FE7D-8A37-4FCC-8361-A8791B359952}" dt="2021-10-22T02:32:01.548" v="119" actId="26606"/>
          <ac:cxnSpMkLst>
            <pc:docMk/>
            <pc:sldMk cId="476358536" sldId="259"/>
            <ac:cxnSpMk id="96" creationId="{C2686EF3-81CC-419F-96C3-002A75880309}"/>
          </ac:cxnSpMkLst>
        </pc:cxnChg>
        <pc:cxnChg chg="add del">
          <ac:chgData name="Alan Estrada J" userId="dc49e6aa41b9a6aa" providerId="LiveId" clId="{3508FE7D-8A37-4FCC-8361-A8791B359952}" dt="2021-10-22T02:32:01.548" v="119" actId="26606"/>
          <ac:cxnSpMkLst>
            <pc:docMk/>
            <pc:sldMk cId="476358536" sldId="259"/>
            <ac:cxnSpMk id="97" creationId="{F8D93CCA-A85E-4529-A6F0-8BB54D27BCD1}"/>
          </ac:cxnSpMkLst>
        </pc:cxnChg>
        <pc:cxnChg chg="add del">
          <ac:chgData name="Alan Estrada J" userId="dc49e6aa41b9a6aa" providerId="LiveId" clId="{3508FE7D-8A37-4FCC-8361-A8791B359952}" dt="2021-10-22T02:32:01.548" v="119" actId="26606"/>
          <ac:cxnSpMkLst>
            <pc:docMk/>
            <pc:sldMk cId="476358536" sldId="259"/>
            <ac:cxnSpMk id="98" creationId="{1ECFA516-C18C-41AE-AFF2-A0D0A59C9E90}"/>
          </ac:cxnSpMkLst>
        </pc:cxnChg>
        <pc:cxnChg chg="add del">
          <ac:chgData name="Alan Estrada J" userId="dc49e6aa41b9a6aa" providerId="LiveId" clId="{3508FE7D-8A37-4FCC-8361-A8791B359952}" dt="2021-10-22T02:32:24.065" v="121" actId="26606"/>
          <ac:cxnSpMkLst>
            <pc:docMk/>
            <pc:sldMk cId="476358536" sldId="259"/>
            <ac:cxnSpMk id="109" creationId="{D0C35C70-8DD1-457D-85E7-728F1B0C5284}"/>
          </ac:cxnSpMkLst>
        </pc:cxnChg>
        <pc:cxnChg chg="add del">
          <ac:chgData name="Alan Estrada J" userId="dc49e6aa41b9a6aa" providerId="LiveId" clId="{3508FE7D-8A37-4FCC-8361-A8791B359952}" dt="2021-10-22T02:32:24.065" v="121" actId="26606"/>
          <ac:cxnSpMkLst>
            <pc:docMk/>
            <pc:sldMk cId="476358536" sldId="259"/>
            <ac:cxnSpMk id="110" creationId="{B71691B1-EF90-41BA-A886-9331EB0364C2}"/>
          </ac:cxnSpMkLst>
        </pc:cxnChg>
        <pc:cxnChg chg="add del">
          <ac:chgData name="Alan Estrada J" userId="dc49e6aa41b9a6aa" providerId="LiveId" clId="{3508FE7D-8A37-4FCC-8361-A8791B359952}" dt="2021-10-22T02:32:24.065" v="121" actId="26606"/>
          <ac:cxnSpMkLst>
            <pc:docMk/>
            <pc:sldMk cId="476358536" sldId="259"/>
            <ac:cxnSpMk id="111" creationId="{BEB77709-9ED2-4392-8D1E-91E4AB9644E8}"/>
          </ac:cxnSpMkLst>
        </pc:cxnChg>
        <pc:cxnChg chg="add del">
          <ac:chgData name="Alan Estrada J" userId="dc49e6aa41b9a6aa" providerId="LiveId" clId="{3508FE7D-8A37-4FCC-8361-A8791B359952}" dt="2021-10-22T02:37:05.964" v="262" actId="26606"/>
          <ac:cxnSpMkLst>
            <pc:docMk/>
            <pc:sldMk cId="476358536" sldId="259"/>
            <ac:cxnSpMk id="128" creationId="{C2686EF3-81CC-419F-96C3-002A75880309}"/>
          </ac:cxnSpMkLst>
        </pc:cxnChg>
        <pc:cxnChg chg="add del">
          <ac:chgData name="Alan Estrada J" userId="dc49e6aa41b9a6aa" providerId="LiveId" clId="{3508FE7D-8A37-4FCC-8361-A8791B359952}" dt="2021-10-22T02:37:05.964" v="262" actId="26606"/>
          <ac:cxnSpMkLst>
            <pc:docMk/>
            <pc:sldMk cId="476358536" sldId="259"/>
            <ac:cxnSpMk id="129" creationId="{F8D93CCA-A85E-4529-A6F0-8BB54D27BCD1}"/>
          </ac:cxnSpMkLst>
        </pc:cxnChg>
        <pc:cxnChg chg="add del">
          <ac:chgData name="Alan Estrada J" userId="dc49e6aa41b9a6aa" providerId="LiveId" clId="{3508FE7D-8A37-4FCC-8361-A8791B359952}" dt="2021-10-22T02:37:05.964" v="262" actId="26606"/>
          <ac:cxnSpMkLst>
            <pc:docMk/>
            <pc:sldMk cId="476358536" sldId="259"/>
            <ac:cxnSpMk id="130" creationId="{1ECFA516-C18C-41AE-AFF2-A0D0A59C9E90}"/>
          </ac:cxnSpMkLst>
        </pc:cxnChg>
        <pc:cxnChg chg="add del">
          <ac:chgData name="Alan Estrada J" userId="dc49e6aa41b9a6aa" providerId="LiveId" clId="{3508FE7D-8A37-4FCC-8361-A8791B359952}" dt="2021-10-22T02:37:01.261" v="255" actId="26606"/>
          <ac:cxnSpMkLst>
            <pc:docMk/>
            <pc:sldMk cId="476358536" sldId="259"/>
            <ac:cxnSpMk id="154" creationId="{C6D4C1FD-C274-4FA8-939A-09E6498EFC7D}"/>
          </ac:cxnSpMkLst>
        </pc:cxnChg>
        <pc:cxnChg chg="add del">
          <ac:chgData name="Alan Estrada J" userId="dc49e6aa41b9a6aa" providerId="LiveId" clId="{3508FE7D-8A37-4FCC-8361-A8791B359952}" dt="2021-10-22T02:37:01.261" v="255" actId="26606"/>
          <ac:cxnSpMkLst>
            <pc:docMk/>
            <pc:sldMk cId="476358536" sldId="259"/>
            <ac:cxnSpMk id="156" creationId="{C13D4426-8AD5-43D7-8033-05DBB3BFE65E}"/>
          </ac:cxnSpMkLst>
        </pc:cxnChg>
        <pc:cxnChg chg="add del">
          <ac:chgData name="Alan Estrada J" userId="dc49e6aa41b9a6aa" providerId="LiveId" clId="{3508FE7D-8A37-4FCC-8361-A8791B359952}" dt="2021-10-22T02:37:01.261" v="255" actId="26606"/>
          <ac:cxnSpMkLst>
            <pc:docMk/>
            <pc:sldMk cId="476358536" sldId="259"/>
            <ac:cxnSpMk id="158" creationId="{1EC8029B-C6E2-4459-859A-7539865E0066}"/>
          </ac:cxnSpMkLst>
        </pc:cxnChg>
        <pc:cxnChg chg="add del">
          <ac:chgData name="Alan Estrada J" userId="dc49e6aa41b9a6aa" providerId="LiveId" clId="{3508FE7D-8A37-4FCC-8361-A8791B359952}" dt="2021-10-22T02:37:04.001" v="257" actId="26606"/>
          <ac:cxnSpMkLst>
            <pc:docMk/>
            <pc:sldMk cId="476358536" sldId="259"/>
            <ac:cxnSpMk id="160" creationId="{BEB77709-9ED2-4392-8D1E-91E4AB9644E8}"/>
          </ac:cxnSpMkLst>
        </pc:cxnChg>
        <pc:cxnChg chg="add del">
          <ac:chgData name="Alan Estrada J" userId="dc49e6aa41b9a6aa" providerId="LiveId" clId="{3508FE7D-8A37-4FCC-8361-A8791B359952}" dt="2021-10-22T02:37:04.001" v="257" actId="26606"/>
          <ac:cxnSpMkLst>
            <pc:docMk/>
            <pc:sldMk cId="476358536" sldId="259"/>
            <ac:cxnSpMk id="170" creationId="{D0C35C70-8DD1-457D-85E7-728F1B0C5284}"/>
          </ac:cxnSpMkLst>
        </pc:cxnChg>
        <pc:cxnChg chg="add del">
          <ac:chgData name="Alan Estrada J" userId="dc49e6aa41b9a6aa" providerId="LiveId" clId="{3508FE7D-8A37-4FCC-8361-A8791B359952}" dt="2021-10-22T02:37:04.001" v="257" actId="26606"/>
          <ac:cxnSpMkLst>
            <pc:docMk/>
            <pc:sldMk cId="476358536" sldId="259"/>
            <ac:cxnSpMk id="171" creationId="{B71691B1-EF90-41BA-A886-9331EB0364C2}"/>
          </ac:cxnSpMkLst>
        </pc:cxnChg>
        <pc:cxnChg chg="add del">
          <ac:chgData name="Alan Estrada J" userId="dc49e6aa41b9a6aa" providerId="LiveId" clId="{3508FE7D-8A37-4FCC-8361-A8791B359952}" dt="2021-10-22T02:37:05.077" v="259" actId="26606"/>
          <ac:cxnSpMkLst>
            <pc:docMk/>
            <pc:sldMk cId="476358536" sldId="259"/>
            <ac:cxnSpMk id="184" creationId="{1B6FCD50-3FE8-4AB2-B746-2CC0EA9D4074}"/>
          </ac:cxnSpMkLst>
        </pc:cxnChg>
        <pc:cxnChg chg="add del">
          <ac:chgData name="Alan Estrada J" userId="dc49e6aa41b9a6aa" providerId="LiveId" clId="{3508FE7D-8A37-4FCC-8361-A8791B359952}" dt="2021-10-22T02:37:05.077" v="259" actId="26606"/>
          <ac:cxnSpMkLst>
            <pc:docMk/>
            <pc:sldMk cId="476358536" sldId="259"/>
            <ac:cxnSpMk id="185" creationId="{B3E90108-E441-4AF0-A059-613D076C7CDA}"/>
          </ac:cxnSpMkLst>
        </pc:cxnChg>
        <pc:cxnChg chg="add del">
          <ac:chgData name="Alan Estrada J" userId="dc49e6aa41b9a6aa" providerId="LiveId" clId="{3508FE7D-8A37-4FCC-8361-A8791B359952}" dt="2021-10-22T02:37:05.077" v="259" actId="26606"/>
          <ac:cxnSpMkLst>
            <pc:docMk/>
            <pc:sldMk cId="476358536" sldId="259"/>
            <ac:cxnSpMk id="186" creationId="{0B422045-789A-442D-9E39-6FC4EC452C4C}"/>
          </ac:cxnSpMkLst>
        </pc:cxnChg>
        <pc:cxnChg chg="add del">
          <ac:chgData name="Alan Estrada J" userId="dc49e6aa41b9a6aa" providerId="LiveId" clId="{3508FE7D-8A37-4FCC-8361-A8791B359952}" dt="2021-10-22T02:37:05.919" v="261" actId="26606"/>
          <ac:cxnSpMkLst>
            <pc:docMk/>
            <pc:sldMk cId="476358536" sldId="259"/>
            <ac:cxnSpMk id="199" creationId="{BF0F044C-8394-47CB-8E3D-FA56B0693961}"/>
          </ac:cxnSpMkLst>
        </pc:cxnChg>
        <pc:cxnChg chg="add del">
          <ac:chgData name="Alan Estrada J" userId="dc49e6aa41b9a6aa" providerId="LiveId" clId="{3508FE7D-8A37-4FCC-8361-A8791B359952}" dt="2021-10-22T02:37:05.919" v="261" actId="26606"/>
          <ac:cxnSpMkLst>
            <pc:docMk/>
            <pc:sldMk cId="476358536" sldId="259"/>
            <ac:cxnSpMk id="200" creationId="{6B2DCD75-B707-4C51-8ADC-813834C09A87}"/>
          </ac:cxnSpMkLst>
        </pc:cxnChg>
        <pc:cxnChg chg="add del">
          <ac:chgData name="Alan Estrada J" userId="dc49e6aa41b9a6aa" providerId="LiveId" clId="{3508FE7D-8A37-4FCC-8361-A8791B359952}" dt="2021-10-22T02:37:05.919" v="261" actId="26606"/>
          <ac:cxnSpMkLst>
            <pc:docMk/>
            <pc:sldMk cId="476358536" sldId="259"/>
            <ac:cxnSpMk id="201" creationId="{F4851414-8BB1-42EF-912B-608FCE07B247}"/>
          </ac:cxnSpMkLst>
        </pc:cxnChg>
        <pc:cxnChg chg="add del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14" creationId="{C2686EF3-81CC-419F-96C3-002A75880309}"/>
          </ac:cxnSpMkLst>
        </pc:cxnChg>
        <pc:cxnChg chg="add del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15" creationId="{F8D93CCA-A85E-4529-A6F0-8BB54D27BCD1}"/>
          </ac:cxnSpMkLst>
        </pc:cxnChg>
        <pc:cxnChg chg="add del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16" creationId="{1ECFA516-C18C-41AE-AFF2-A0D0A59C9E90}"/>
          </ac:cxnSpMkLst>
        </pc:cxnChg>
        <pc:cxnChg chg="add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42" creationId="{BC6D0BA2-2FCA-496D-A55A-C56A7B3E09D8}"/>
          </ac:cxnSpMkLst>
        </pc:cxnChg>
        <pc:cxnChg chg="add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44" creationId="{EA158404-99A1-4EB0-B63C-8744C273AC0A}"/>
          </ac:cxnSpMkLst>
        </pc:cxnChg>
        <pc:cxnChg chg="add">
          <ac:chgData name="Alan Estrada J" userId="dc49e6aa41b9a6aa" providerId="LiveId" clId="{3508FE7D-8A37-4FCC-8361-A8791B359952}" dt="2021-10-22T02:37:14.796" v="265" actId="26606"/>
          <ac:cxnSpMkLst>
            <pc:docMk/>
            <pc:sldMk cId="476358536" sldId="259"/>
            <ac:cxnSpMk id="246" creationId="{B1848EA8-FE52-4762-AE9B-5D1DD4C33621}"/>
          </ac:cxnSpMkLst>
        </pc:cxnChg>
      </pc:sldChg>
      <pc:sldChg chg="modSp mod">
        <pc:chgData name="Alan Estrada J" userId="dc49e6aa41b9a6aa" providerId="LiveId" clId="{3508FE7D-8A37-4FCC-8361-A8791B359952}" dt="2021-10-22T05:19:21.197" v="2429" actId="404"/>
        <pc:sldMkLst>
          <pc:docMk/>
          <pc:sldMk cId="136409449" sldId="260"/>
        </pc:sldMkLst>
        <pc:spChg chg="mod">
          <ac:chgData name="Alan Estrada J" userId="dc49e6aa41b9a6aa" providerId="LiveId" clId="{3508FE7D-8A37-4FCC-8361-A8791B359952}" dt="2021-10-22T05:19:21.197" v="2429" actId="404"/>
          <ac:spMkLst>
            <pc:docMk/>
            <pc:sldMk cId="136409449" sldId="260"/>
            <ac:spMk id="3" creationId="{73A3B2AB-E0BB-4F10-9F75-7D5DA07AC056}"/>
          </ac:spMkLst>
        </pc:spChg>
      </pc:sldChg>
      <pc:sldChg chg="addSp delSp modSp new mod ord setBg">
        <pc:chgData name="Alan Estrada J" userId="dc49e6aa41b9a6aa" providerId="LiveId" clId="{3508FE7D-8A37-4FCC-8361-A8791B359952}" dt="2021-10-22T02:45:59.097" v="464" actId="1076"/>
        <pc:sldMkLst>
          <pc:docMk/>
          <pc:sldMk cId="1600802353" sldId="261"/>
        </pc:sldMkLst>
        <pc:spChg chg="mod">
          <ac:chgData name="Alan Estrada J" userId="dc49e6aa41b9a6aa" providerId="LiveId" clId="{3508FE7D-8A37-4FCC-8361-A8791B359952}" dt="2021-10-22T02:45:51.031" v="460" actId="1076"/>
          <ac:spMkLst>
            <pc:docMk/>
            <pc:sldMk cId="1600802353" sldId="261"/>
            <ac:spMk id="2" creationId="{4FC7C415-2F2E-4716-9571-23A1F8166F57}"/>
          </ac:spMkLst>
        </pc:spChg>
        <pc:spChg chg="del mod">
          <ac:chgData name="Alan Estrada J" userId="dc49e6aa41b9a6aa" providerId="LiveId" clId="{3508FE7D-8A37-4FCC-8361-A8791B359952}" dt="2021-10-22T02:44:47.536" v="438"/>
          <ac:spMkLst>
            <pc:docMk/>
            <pc:sldMk cId="1600802353" sldId="261"/>
            <ac:spMk id="3" creationId="{682E6683-F88A-43C0-B1D9-0982CB7D6348}"/>
          </ac:spMkLst>
        </pc:spChg>
        <pc:spChg chg="add del">
          <ac:chgData name="Alan Estrada J" userId="dc49e6aa41b9a6aa" providerId="LiveId" clId="{3508FE7D-8A37-4FCC-8361-A8791B359952}" dt="2021-10-22T02:38:20.386" v="280" actId="26606"/>
          <ac:spMkLst>
            <pc:docMk/>
            <pc:sldMk cId="1600802353" sldId="261"/>
            <ac:spMk id="8" creationId="{70120F84-A866-4D9F-8B1C-9120A013D654}"/>
          </ac:spMkLst>
        </pc:spChg>
        <pc:spChg chg="add del">
          <ac:chgData name="Alan Estrada J" userId="dc49e6aa41b9a6aa" providerId="LiveId" clId="{3508FE7D-8A37-4FCC-8361-A8791B359952}" dt="2021-10-22T02:38:20.386" v="280" actId="26606"/>
          <ac:spMkLst>
            <pc:docMk/>
            <pc:sldMk cId="1600802353" sldId="261"/>
            <ac:spMk id="10" creationId="{252FEFEF-6AC0-46B6-AC09-11FC56196FA4}"/>
          </ac:spMkLst>
        </pc:spChg>
        <pc:spChg chg="add">
          <ac:chgData name="Alan Estrada J" userId="dc49e6aa41b9a6aa" providerId="LiveId" clId="{3508FE7D-8A37-4FCC-8361-A8791B359952}" dt="2021-10-22T02:38:20.394" v="281" actId="26606"/>
          <ac:spMkLst>
            <pc:docMk/>
            <pc:sldMk cId="1600802353" sldId="261"/>
            <ac:spMk id="12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2:38:20.394" v="281" actId="26606"/>
          <ac:spMkLst>
            <pc:docMk/>
            <pc:sldMk cId="1600802353" sldId="261"/>
            <ac:spMk id="13" creationId="{252FEFEF-6AC0-46B6-AC09-11FC56196FA4}"/>
          </ac:spMkLst>
        </pc:spChg>
        <pc:picChg chg="add del">
          <ac:chgData name="Alan Estrada J" userId="dc49e6aa41b9a6aa" providerId="LiveId" clId="{3508FE7D-8A37-4FCC-8361-A8791B359952}" dt="2021-10-22T02:38:33.412" v="283"/>
          <ac:picMkLst>
            <pc:docMk/>
            <pc:sldMk cId="1600802353" sldId="261"/>
            <ac:picMk id="4" creationId="{CE941FB6-FD50-475C-BFE9-0BA1BD3B47B8}"/>
          </ac:picMkLst>
        </pc:picChg>
        <pc:picChg chg="add mod modCrop">
          <ac:chgData name="Alan Estrada J" userId="dc49e6aa41b9a6aa" providerId="LiveId" clId="{3508FE7D-8A37-4FCC-8361-A8791B359952}" dt="2021-10-22T02:45:45.740" v="458" actId="1076"/>
          <ac:picMkLst>
            <pc:docMk/>
            <pc:sldMk cId="1600802353" sldId="261"/>
            <ac:picMk id="6" creationId="{9E609E69-61A7-40F8-8E08-4EF2CD00358B}"/>
          </ac:picMkLst>
        </pc:picChg>
        <pc:picChg chg="add mod modCrop">
          <ac:chgData name="Alan Estrada J" userId="dc49e6aa41b9a6aa" providerId="LiveId" clId="{3508FE7D-8A37-4FCC-8361-A8791B359952}" dt="2021-10-22T02:45:59.097" v="464" actId="1076"/>
          <ac:picMkLst>
            <pc:docMk/>
            <pc:sldMk cId="1600802353" sldId="261"/>
            <ac:picMk id="9" creationId="{D6FB38B1-C8BB-4C94-8D0C-FACB3CCE4653}"/>
          </ac:picMkLst>
        </pc:picChg>
      </pc:sldChg>
      <pc:sldChg chg="addSp modSp new del mod setBg">
        <pc:chgData name="Alan Estrada J" userId="dc49e6aa41b9a6aa" providerId="LiveId" clId="{3508FE7D-8A37-4FCC-8361-A8791B359952}" dt="2021-10-22T02:35:35.551" v="198" actId="47"/>
        <pc:sldMkLst>
          <pc:docMk/>
          <pc:sldMk cId="2647783889" sldId="261"/>
        </pc:sldMkLst>
        <pc:spChg chg="mo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2" creationId="{51219A2C-6E20-473D-A8F8-5C5EF07BE89D}"/>
          </ac:spMkLst>
        </pc:spChg>
        <pc:spChg chg="mo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3" creationId="{15390011-5474-481F-85EF-EBE3BE0E47F4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8" creationId="{065FAA58-0EDC-412F-A5F8-01968BE6052E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10" creationId="{C8089CB0-2F03-4E3C-ADBB-570A3BE78F86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12" creationId="{0DBA80B1-3B69-49C0-8AC9-716ABA57F577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14" creationId="{047E1103-B264-49BE-BC2A-F4E40BD33B41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16" creationId="{52DA11B6-B538-4624-9628-98B823D761D5}"/>
          </ac:spMkLst>
        </pc:spChg>
        <pc:spChg chg="add">
          <ac:chgData name="Alan Estrada J" userId="dc49e6aa41b9a6aa" providerId="LiveId" clId="{3508FE7D-8A37-4FCC-8361-A8791B359952}" dt="2021-10-22T02:35:21.857" v="197" actId="26606"/>
          <ac:spMkLst>
            <pc:docMk/>
            <pc:sldMk cId="2647783889" sldId="261"/>
            <ac:spMk id="18" creationId="{CFB1CB5B-67A5-45DB-B8E1-7A09A642E3E4}"/>
          </ac:spMkLst>
        </pc:spChg>
      </pc:sldChg>
      <pc:sldChg chg="delSp modSp add del setBg delDesignElem">
        <pc:chgData name="Alan Estrada J" userId="dc49e6aa41b9a6aa" providerId="LiveId" clId="{3508FE7D-8A37-4FCC-8361-A8791B359952}" dt="2021-10-22T02:36:05.244" v="205" actId="47"/>
        <pc:sldMkLst>
          <pc:docMk/>
          <pc:sldMk cId="3475579168" sldId="261"/>
        </pc:sldMkLst>
        <pc:spChg chg="mod">
          <ac:chgData name="Alan Estrada J" userId="dc49e6aa41b9a6aa" providerId="LiveId" clId="{3508FE7D-8A37-4FCC-8361-A8791B359952}" dt="2021-10-22T02:35:58.173" v="204" actId="20577"/>
          <ac:spMkLst>
            <pc:docMk/>
            <pc:sldMk cId="3475579168" sldId="261"/>
            <ac:spMk id="2" creationId="{9E9F802D-9EA0-448D-A992-C4FE51405623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17" creationId="{904DB13E-F722-4ED6-BB00-556651E95281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18" creationId="{1E8D93C5-28EB-42D0-86CE-D804955653CC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19" creationId="{AB1B1E7D-F76D-4744-AF85-239E6998A4C5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0" creationId="{3BB65211-00DB-45B6-A223-033B2D19CBE8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2" creationId="{EA4E4267-CAF0-4C38-8DC6-CD3B1A9F046E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3" creationId="{0EE3ACC5-126D-4BA4-8B45-7F0B5B839C51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4" creationId="{AB2868F7-FE10-4289-A5BD-90763C7A2F5A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5" creationId="{BD94142C-10EE-487C-A327-404FDF358F22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6" creationId="{5F7FAC2D-7A74-4939-A917-A1A5AF935685}"/>
          </ac:spMkLst>
        </pc:spChg>
        <pc:spChg chg="del">
          <ac:chgData name="Alan Estrada J" userId="dc49e6aa41b9a6aa" providerId="LiveId" clId="{3508FE7D-8A37-4FCC-8361-A8791B359952}" dt="2021-10-22T02:35:49.099" v="200"/>
          <ac:spMkLst>
            <pc:docMk/>
            <pc:sldMk cId="3475579168" sldId="261"/>
            <ac:spMk id="127" creationId="{BA53A868-C420-4BAE-9244-EC162AF05CFC}"/>
          </ac:spMkLst>
        </pc:spChg>
        <pc:grpChg chg="del">
          <ac:chgData name="Alan Estrada J" userId="dc49e6aa41b9a6aa" providerId="LiveId" clId="{3508FE7D-8A37-4FCC-8361-A8791B359952}" dt="2021-10-22T02:35:49.099" v="200"/>
          <ac:grpSpMkLst>
            <pc:docMk/>
            <pc:sldMk cId="3475579168" sldId="261"/>
            <ac:grpSpMk id="121" creationId="{E26428D7-C6F3-473D-A360-A3F5C3E8728C}"/>
          </ac:grpSpMkLst>
        </pc:grpChg>
        <pc:cxnChg chg="del">
          <ac:chgData name="Alan Estrada J" userId="dc49e6aa41b9a6aa" providerId="LiveId" clId="{3508FE7D-8A37-4FCC-8361-A8791B359952}" dt="2021-10-22T02:35:49.099" v="200"/>
          <ac:cxnSpMkLst>
            <pc:docMk/>
            <pc:sldMk cId="3475579168" sldId="261"/>
            <ac:cxnSpMk id="128" creationId="{C2686EF3-81CC-419F-96C3-002A75880309}"/>
          </ac:cxnSpMkLst>
        </pc:cxnChg>
        <pc:cxnChg chg="del">
          <ac:chgData name="Alan Estrada J" userId="dc49e6aa41b9a6aa" providerId="LiveId" clId="{3508FE7D-8A37-4FCC-8361-A8791B359952}" dt="2021-10-22T02:35:49.099" v="200"/>
          <ac:cxnSpMkLst>
            <pc:docMk/>
            <pc:sldMk cId="3475579168" sldId="261"/>
            <ac:cxnSpMk id="129" creationId="{F8D93CCA-A85E-4529-A6F0-8BB54D27BCD1}"/>
          </ac:cxnSpMkLst>
        </pc:cxnChg>
        <pc:cxnChg chg="del">
          <ac:chgData name="Alan Estrada J" userId="dc49e6aa41b9a6aa" providerId="LiveId" clId="{3508FE7D-8A37-4FCC-8361-A8791B359952}" dt="2021-10-22T02:35:49.099" v="200"/>
          <ac:cxnSpMkLst>
            <pc:docMk/>
            <pc:sldMk cId="3475579168" sldId="261"/>
            <ac:cxnSpMk id="130" creationId="{1ECFA516-C18C-41AE-AFF2-A0D0A59C9E90}"/>
          </ac:cxnSpMkLst>
        </pc:cxnChg>
      </pc:sldChg>
      <pc:sldChg chg="addSp delSp modSp new mod setBg">
        <pc:chgData name="Alan Estrada J" userId="dc49e6aa41b9a6aa" providerId="LiveId" clId="{3508FE7D-8A37-4FCC-8361-A8791B359952}" dt="2021-10-22T02:46:52.999" v="480" actId="1076"/>
        <pc:sldMkLst>
          <pc:docMk/>
          <pc:sldMk cId="586693439" sldId="262"/>
        </pc:sldMkLst>
        <pc:spChg chg="mod">
          <ac:chgData name="Alan Estrada J" userId="dc49e6aa41b9a6aa" providerId="LiveId" clId="{3508FE7D-8A37-4FCC-8361-A8791B359952}" dt="2021-10-22T02:46:17.823" v="469" actId="403"/>
          <ac:spMkLst>
            <pc:docMk/>
            <pc:sldMk cId="586693439" sldId="262"/>
            <ac:spMk id="2" creationId="{5010766D-BA8C-4477-843D-7508044E137B}"/>
          </ac:spMkLst>
        </pc:spChg>
        <pc:spChg chg="del mod">
          <ac:chgData name="Alan Estrada J" userId="dc49e6aa41b9a6aa" providerId="LiveId" clId="{3508FE7D-8A37-4FCC-8361-A8791B359952}" dt="2021-10-22T02:46:31.147" v="470"/>
          <ac:spMkLst>
            <pc:docMk/>
            <pc:sldMk cId="586693439" sldId="262"/>
            <ac:spMk id="3" creationId="{9575ACAD-7066-498D-9831-BD740CEB55C9}"/>
          </ac:spMkLst>
        </pc:spChg>
        <pc:spChg chg="add">
          <ac:chgData name="Alan Estrada J" userId="dc49e6aa41b9a6aa" providerId="LiveId" clId="{3508FE7D-8A37-4FCC-8361-A8791B359952}" dt="2021-10-22T02:43:34.410" v="430" actId="26606"/>
          <ac:spMkLst>
            <pc:docMk/>
            <pc:sldMk cId="586693439" sldId="262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2:43:34.410" v="430" actId="26606"/>
          <ac:spMkLst>
            <pc:docMk/>
            <pc:sldMk cId="586693439" sldId="262"/>
            <ac:spMk id="10" creationId="{252FEFEF-6AC0-46B6-AC09-11FC56196FA4}"/>
          </ac:spMkLst>
        </pc:spChg>
        <pc:picChg chg="add mod modCrop">
          <ac:chgData name="Alan Estrada J" userId="dc49e6aa41b9a6aa" providerId="LiveId" clId="{3508FE7D-8A37-4FCC-8361-A8791B359952}" dt="2021-10-22T02:46:52.999" v="480" actId="1076"/>
          <ac:picMkLst>
            <pc:docMk/>
            <pc:sldMk cId="586693439" sldId="262"/>
            <ac:picMk id="5" creationId="{578DF026-5626-4B95-9613-5AED1DCF1E69}"/>
          </ac:picMkLst>
        </pc:picChg>
      </pc:sldChg>
      <pc:sldChg chg="addSp delSp modSp new del mod setBg">
        <pc:chgData name="Alan Estrada J" userId="dc49e6aa41b9a6aa" providerId="LiveId" clId="{3508FE7D-8A37-4FCC-8361-A8791B359952}" dt="2021-10-22T03:38:55.600" v="2287" actId="47"/>
        <pc:sldMkLst>
          <pc:docMk/>
          <pc:sldMk cId="1647856897" sldId="263"/>
        </pc:sldMkLst>
        <pc:spChg chg="del">
          <ac:chgData name="Alan Estrada J" userId="dc49e6aa41b9a6aa" providerId="LiveId" clId="{3508FE7D-8A37-4FCC-8361-A8791B359952}" dt="2021-10-22T02:47:50.855" v="485" actId="478"/>
          <ac:spMkLst>
            <pc:docMk/>
            <pc:sldMk cId="1647856897" sldId="263"/>
            <ac:spMk id="2" creationId="{6BE21CFE-3792-4041-8D0A-441A71A587F3}"/>
          </ac:spMkLst>
        </pc:spChg>
        <pc:spChg chg="del">
          <ac:chgData name="Alan Estrada J" userId="dc49e6aa41b9a6aa" providerId="LiveId" clId="{3508FE7D-8A37-4FCC-8361-A8791B359952}" dt="2021-10-22T02:47:45.782" v="482"/>
          <ac:spMkLst>
            <pc:docMk/>
            <pc:sldMk cId="1647856897" sldId="263"/>
            <ac:spMk id="3" creationId="{A858BB46-B276-401F-918B-82B9930C3DFA}"/>
          </ac:spMkLst>
        </pc:spChg>
        <pc:spChg chg="add del mod">
          <ac:chgData name="Alan Estrada J" userId="dc49e6aa41b9a6aa" providerId="LiveId" clId="{3508FE7D-8A37-4FCC-8361-A8791B359952}" dt="2021-10-22T02:48:15.079" v="493" actId="478"/>
          <ac:spMkLst>
            <pc:docMk/>
            <pc:sldMk cId="1647856897" sldId="263"/>
            <ac:spMk id="7" creationId="{DA38D73B-752E-4164-A997-BA150B50C3B9}"/>
          </ac:spMkLst>
        </pc:spChg>
        <pc:spChg chg="add mod">
          <ac:chgData name="Alan Estrada J" userId="dc49e6aa41b9a6aa" providerId="LiveId" clId="{3508FE7D-8A37-4FCC-8361-A8791B359952}" dt="2021-10-22T03:38:48.498" v="2286" actId="478"/>
          <ac:spMkLst>
            <pc:docMk/>
            <pc:sldMk cId="1647856897" sldId="263"/>
            <ac:spMk id="9" creationId="{1A4DB67E-3BC4-4EE7-8819-F68686F6279B}"/>
          </ac:spMkLst>
        </pc:spChg>
        <pc:spChg chg="add del">
          <ac:chgData name="Alan Estrada J" userId="dc49e6aa41b9a6aa" providerId="LiveId" clId="{3508FE7D-8A37-4FCC-8361-A8791B359952}" dt="2021-10-22T02:47:55.738" v="487" actId="26606"/>
          <ac:spMkLst>
            <pc:docMk/>
            <pc:sldMk cId="1647856897" sldId="263"/>
            <ac:spMk id="10" creationId="{1E94681D-2A4C-4A8D-B9B5-31D440D0328D}"/>
          </ac:spMkLst>
        </pc:spChg>
        <pc:spChg chg="add del">
          <ac:chgData name="Alan Estrada J" userId="dc49e6aa41b9a6aa" providerId="LiveId" clId="{3508FE7D-8A37-4FCC-8361-A8791B359952}" dt="2021-10-22T02:47:55.738" v="487" actId="26606"/>
          <ac:spMkLst>
            <pc:docMk/>
            <pc:sldMk cId="1647856897" sldId="263"/>
            <ac:spMk id="12" creationId="{4EC7E010-C712-408D-9787-0842AFC9F4BB}"/>
          </ac:spMkLst>
        </pc:spChg>
        <pc:spChg chg="add del">
          <ac:chgData name="Alan Estrada J" userId="dc49e6aa41b9a6aa" providerId="LiveId" clId="{3508FE7D-8A37-4FCC-8361-A8791B359952}" dt="2021-10-22T02:47:55.738" v="487" actId="26606"/>
          <ac:spMkLst>
            <pc:docMk/>
            <pc:sldMk cId="1647856897" sldId="263"/>
            <ac:spMk id="14" creationId="{0503FCEF-A9BA-4991-9220-E36615FB8B53}"/>
          </ac:spMkLst>
        </pc:spChg>
        <pc:spChg chg="add del">
          <ac:chgData name="Alan Estrada J" userId="dc49e6aa41b9a6aa" providerId="LiveId" clId="{3508FE7D-8A37-4FCC-8361-A8791B359952}" dt="2021-10-22T02:47:55.738" v="487" actId="26606"/>
          <ac:spMkLst>
            <pc:docMk/>
            <pc:sldMk cId="1647856897" sldId="263"/>
            <ac:spMk id="16" creationId="{9664D085-C814-4D74-BCE0-2059F0DC0434}"/>
          </ac:spMkLst>
        </pc:spChg>
        <pc:spChg chg="add del">
          <ac:chgData name="Alan Estrada J" userId="dc49e6aa41b9a6aa" providerId="LiveId" clId="{3508FE7D-8A37-4FCC-8361-A8791B359952}" dt="2021-10-22T02:47:55.738" v="487" actId="26606"/>
          <ac:spMkLst>
            <pc:docMk/>
            <pc:sldMk cId="1647856897" sldId="263"/>
            <ac:spMk id="18" creationId="{DDA5539E-D8B4-4F5A-B46F-C304F5D7A847}"/>
          </ac:spMkLst>
        </pc:spChg>
        <pc:spChg chg="add del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20" creationId="{1E94681D-2A4C-4A8D-B9B5-31D440D0328D}"/>
          </ac:spMkLst>
        </pc:spChg>
        <pc:spChg chg="add del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21" creationId="{4EC7E010-C712-408D-9787-0842AFC9F4BB}"/>
          </ac:spMkLst>
        </pc:spChg>
        <pc:spChg chg="add del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22" creationId="{0503FCEF-A9BA-4991-9220-E36615FB8B53}"/>
          </ac:spMkLst>
        </pc:spChg>
        <pc:spChg chg="add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27" creationId="{1E94681D-2A4C-4A8D-B9B5-31D440D0328D}"/>
          </ac:spMkLst>
        </pc:spChg>
        <pc:spChg chg="add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29" creationId="{4EC7E010-C712-408D-9787-0842AFC9F4BB}"/>
          </ac:spMkLst>
        </pc:spChg>
        <pc:spChg chg="add">
          <ac:chgData name="Alan Estrada J" userId="dc49e6aa41b9a6aa" providerId="LiveId" clId="{3508FE7D-8A37-4FCC-8361-A8791B359952}" dt="2021-10-22T02:48:25.775" v="494" actId="26606"/>
          <ac:spMkLst>
            <pc:docMk/>
            <pc:sldMk cId="1647856897" sldId="263"/>
            <ac:spMk id="31" creationId="{0503FCEF-A9BA-4991-9220-E36615FB8B53}"/>
          </ac:spMkLst>
        </pc:spChg>
        <pc:picChg chg="add del mod modCrop">
          <ac:chgData name="Alan Estrada J" userId="dc49e6aa41b9a6aa" providerId="LiveId" clId="{3508FE7D-8A37-4FCC-8361-A8791B359952}" dt="2021-10-22T03:38:48.498" v="2286" actId="478"/>
          <ac:picMkLst>
            <pc:docMk/>
            <pc:sldMk cId="1647856897" sldId="263"/>
            <ac:picMk id="5" creationId="{6325D7DA-C576-49B3-B592-DB990BD19C8A}"/>
          </ac:picMkLst>
        </pc:picChg>
      </pc:sldChg>
      <pc:sldChg chg="addSp delSp modSp new mod setBg">
        <pc:chgData name="Alan Estrada J" userId="dc49e6aa41b9a6aa" providerId="LiveId" clId="{3508FE7D-8A37-4FCC-8361-A8791B359952}" dt="2021-10-22T02:49:11.050" v="509" actId="1076"/>
        <pc:sldMkLst>
          <pc:docMk/>
          <pc:sldMk cId="355923346" sldId="264"/>
        </pc:sldMkLst>
        <pc:spChg chg="add del">
          <ac:chgData name="Alan Estrada J" userId="dc49e6aa41b9a6aa" providerId="LiveId" clId="{3508FE7D-8A37-4FCC-8361-A8791B359952}" dt="2021-10-22T02:48:53.798" v="502" actId="26606"/>
          <ac:spMkLst>
            <pc:docMk/>
            <pc:sldMk cId="355923346" sldId="264"/>
            <ac:spMk id="2" creationId="{C5A4E690-A3CD-4D06-BC36-8968FCF56D4B}"/>
          </ac:spMkLst>
        </pc:spChg>
        <pc:spChg chg="del">
          <ac:chgData name="Alan Estrada J" userId="dc49e6aa41b9a6aa" providerId="LiveId" clId="{3508FE7D-8A37-4FCC-8361-A8791B359952}" dt="2021-10-22T02:48:46.092" v="496"/>
          <ac:spMkLst>
            <pc:docMk/>
            <pc:sldMk cId="355923346" sldId="264"/>
            <ac:spMk id="3" creationId="{DE051BC3-8D96-4EEE-9FCA-2A24812561A9}"/>
          </ac:spMkLst>
        </pc:spChg>
        <pc:spChg chg="add del">
          <ac:chgData name="Alan Estrada J" userId="dc49e6aa41b9a6aa" providerId="LiveId" clId="{3508FE7D-8A37-4FCC-8361-A8791B359952}" dt="2021-10-22T02:48:53.793" v="501" actId="26606"/>
          <ac:spMkLst>
            <pc:docMk/>
            <pc:sldMk cId="355923346" sldId="264"/>
            <ac:spMk id="10" creationId="{1E94681D-2A4C-4A8D-B9B5-31D440D0328D}"/>
          </ac:spMkLst>
        </pc:spChg>
        <pc:spChg chg="add del">
          <ac:chgData name="Alan Estrada J" userId="dc49e6aa41b9a6aa" providerId="LiveId" clId="{3508FE7D-8A37-4FCC-8361-A8791B359952}" dt="2021-10-22T02:48:53.793" v="501" actId="26606"/>
          <ac:spMkLst>
            <pc:docMk/>
            <pc:sldMk cId="355923346" sldId="264"/>
            <ac:spMk id="12" creationId="{4EC7E010-C712-408D-9787-0842AFC9F4BB}"/>
          </ac:spMkLst>
        </pc:spChg>
        <pc:spChg chg="add del">
          <ac:chgData name="Alan Estrada J" userId="dc49e6aa41b9a6aa" providerId="LiveId" clId="{3508FE7D-8A37-4FCC-8361-A8791B359952}" dt="2021-10-22T02:48:53.793" v="501" actId="26606"/>
          <ac:spMkLst>
            <pc:docMk/>
            <pc:sldMk cId="355923346" sldId="264"/>
            <ac:spMk id="14" creationId="{0503FCEF-A9BA-4991-9220-E36615FB8B53}"/>
          </ac:spMkLst>
        </pc:spChg>
        <pc:spChg chg="add del">
          <ac:chgData name="Alan Estrada J" userId="dc49e6aa41b9a6aa" providerId="LiveId" clId="{3508FE7D-8A37-4FCC-8361-A8791B359952}" dt="2021-10-22T02:48:53.793" v="501" actId="26606"/>
          <ac:spMkLst>
            <pc:docMk/>
            <pc:sldMk cId="355923346" sldId="264"/>
            <ac:spMk id="16" creationId="{9664D085-C814-4D74-BCE0-2059F0DC0434}"/>
          </ac:spMkLst>
        </pc:spChg>
        <pc:spChg chg="add del">
          <ac:chgData name="Alan Estrada J" userId="dc49e6aa41b9a6aa" providerId="LiveId" clId="{3508FE7D-8A37-4FCC-8361-A8791B359952}" dt="2021-10-22T02:48:53.793" v="501" actId="26606"/>
          <ac:spMkLst>
            <pc:docMk/>
            <pc:sldMk cId="355923346" sldId="264"/>
            <ac:spMk id="18" creationId="{DDA5539E-D8B4-4F5A-B46F-C304F5D7A847}"/>
          </ac:spMkLst>
        </pc:spChg>
        <pc:spChg chg="add">
          <ac:chgData name="Alan Estrada J" userId="dc49e6aa41b9a6aa" providerId="LiveId" clId="{3508FE7D-8A37-4FCC-8361-A8791B359952}" dt="2021-10-22T02:48:53.798" v="502" actId="26606"/>
          <ac:spMkLst>
            <pc:docMk/>
            <pc:sldMk cId="355923346" sldId="264"/>
            <ac:spMk id="20" creationId="{1E94681D-2A4C-4A8D-B9B5-31D440D0328D}"/>
          </ac:spMkLst>
        </pc:spChg>
        <pc:spChg chg="add">
          <ac:chgData name="Alan Estrada J" userId="dc49e6aa41b9a6aa" providerId="LiveId" clId="{3508FE7D-8A37-4FCC-8361-A8791B359952}" dt="2021-10-22T02:48:53.798" v="502" actId="26606"/>
          <ac:spMkLst>
            <pc:docMk/>
            <pc:sldMk cId="355923346" sldId="264"/>
            <ac:spMk id="21" creationId="{4EC7E010-C712-408D-9787-0842AFC9F4BB}"/>
          </ac:spMkLst>
        </pc:spChg>
        <pc:spChg chg="add">
          <ac:chgData name="Alan Estrada J" userId="dc49e6aa41b9a6aa" providerId="LiveId" clId="{3508FE7D-8A37-4FCC-8361-A8791B359952}" dt="2021-10-22T02:48:53.798" v="502" actId="26606"/>
          <ac:spMkLst>
            <pc:docMk/>
            <pc:sldMk cId="355923346" sldId="264"/>
            <ac:spMk id="22" creationId="{0503FCEF-A9BA-4991-9220-E36615FB8B53}"/>
          </ac:spMkLst>
        </pc:spChg>
        <pc:picChg chg="add mod modCrop">
          <ac:chgData name="Alan Estrada J" userId="dc49e6aa41b9a6aa" providerId="LiveId" clId="{3508FE7D-8A37-4FCC-8361-A8791B359952}" dt="2021-10-22T02:49:11.050" v="509" actId="1076"/>
          <ac:picMkLst>
            <pc:docMk/>
            <pc:sldMk cId="355923346" sldId="264"/>
            <ac:picMk id="5" creationId="{E2107D85-74C6-410E-AF29-54B8D54213BC}"/>
          </ac:picMkLst>
        </pc:picChg>
      </pc:sldChg>
      <pc:sldChg chg="addSp delSp modSp new mod ord setBg">
        <pc:chgData name="Alan Estrada J" userId="dc49e6aa41b9a6aa" providerId="LiveId" clId="{3508FE7D-8A37-4FCC-8361-A8791B359952}" dt="2021-10-22T02:52:33.335" v="536"/>
        <pc:sldMkLst>
          <pc:docMk/>
          <pc:sldMk cId="2510760934" sldId="265"/>
        </pc:sldMkLst>
        <pc:spChg chg="del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2" creationId="{E991F850-BFC2-4345-B7DB-050A50544003}"/>
          </ac:spMkLst>
        </pc:spChg>
        <pc:spChg chg="del">
          <ac:chgData name="Alan Estrada J" userId="dc49e6aa41b9a6aa" providerId="LiveId" clId="{3508FE7D-8A37-4FCC-8361-A8791B359952}" dt="2021-10-22T02:50:57.170" v="513"/>
          <ac:spMkLst>
            <pc:docMk/>
            <pc:sldMk cId="2510760934" sldId="265"/>
            <ac:spMk id="3" creationId="{67D1E721-965D-4054-840A-B1E0D1A7F77C}"/>
          </ac:spMkLst>
        </pc:spChg>
        <pc:spChg chg="add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10" creationId="{1E94681D-2A4C-4A8D-B9B5-31D440D0328D}"/>
          </ac:spMkLst>
        </pc:spChg>
        <pc:spChg chg="add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12" creationId="{4EC7E010-C712-408D-9787-0842AFC9F4BB}"/>
          </ac:spMkLst>
        </pc:spChg>
        <pc:spChg chg="add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14" creationId="{0503FCEF-A9BA-4991-9220-E36615FB8B53}"/>
          </ac:spMkLst>
        </pc:spChg>
        <pc:spChg chg="add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16" creationId="{9664D085-C814-4D74-BCE0-2059F0DC0434}"/>
          </ac:spMkLst>
        </pc:spChg>
        <pc:spChg chg="add">
          <ac:chgData name="Alan Estrada J" userId="dc49e6aa41b9a6aa" providerId="LiveId" clId="{3508FE7D-8A37-4FCC-8361-A8791B359952}" dt="2021-10-22T02:51:10.545" v="519" actId="26606"/>
          <ac:spMkLst>
            <pc:docMk/>
            <pc:sldMk cId="2510760934" sldId="265"/>
            <ac:spMk id="18" creationId="{DDA5539E-D8B4-4F5A-B46F-C304F5D7A847}"/>
          </ac:spMkLst>
        </pc:spChg>
        <pc:picChg chg="add mod modCrop">
          <ac:chgData name="Alan Estrada J" userId="dc49e6aa41b9a6aa" providerId="LiveId" clId="{3508FE7D-8A37-4FCC-8361-A8791B359952}" dt="2021-10-22T02:51:14.845" v="521" actId="14100"/>
          <ac:picMkLst>
            <pc:docMk/>
            <pc:sldMk cId="2510760934" sldId="265"/>
            <ac:picMk id="5" creationId="{2705C7F0-4186-436B-BD8B-2AB1D456F312}"/>
          </ac:picMkLst>
        </pc:picChg>
      </pc:sldChg>
      <pc:sldChg chg="addSp delSp modSp new mod">
        <pc:chgData name="Alan Estrada J" userId="dc49e6aa41b9a6aa" providerId="LiveId" clId="{3508FE7D-8A37-4FCC-8361-A8791B359952}" dt="2021-10-22T02:52:04.013" v="532" actId="1076"/>
        <pc:sldMkLst>
          <pc:docMk/>
          <pc:sldMk cId="2609642861" sldId="266"/>
        </pc:sldMkLst>
        <pc:spChg chg="del">
          <ac:chgData name="Alan Estrada J" userId="dc49e6aa41b9a6aa" providerId="LiveId" clId="{3508FE7D-8A37-4FCC-8361-A8791B359952}" dt="2021-10-22T02:51:52.383" v="526"/>
          <ac:spMkLst>
            <pc:docMk/>
            <pc:sldMk cId="2609642861" sldId="266"/>
            <ac:spMk id="3" creationId="{DF741F55-08E0-42A7-937C-05D27BDA2919}"/>
          </ac:spMkLst>
        </pc:spChg>
        <pc:picChg chg="add mod">
          <ac:chgData name="Alan Estrada J" userId="dc49e6aa41b9a6aa" providerId="LiveId" clId="{3508FE7D-8A37-4FCC-8361-A8791B359952}" dt="2021-10-22T02:52:04.013" v="532" actId="1076"/>
          <ac:picMkLst>
            <pc:docMk/>
            <pc:sldMk cId="2609642861" sldId="266"/>
            <ac:picMk id="5" creationId="{AE9B6853-0FA0-40EE-9637-35A9A73971F5}"/>
          </ac:picMkLst>
        </pc:picChg>
      </pc:sldChg>
      <pc:sldChg chg="addSp delSp modSp new mod">
        <pc:chgData name="Alan Estrada J" userId="dc49e6aa41b9a6aa" providerId="LiveId" clId="{3508FE7D-8A37-4FCC-8361-A8791B359952}" dt="2021-10-22T02:52:47.549" v="543" actId="14100"/>
        <pc:sldMkLst>
          <pc:docMk/>
          <pc:sldMk cId="1534321267" sldId="267"/>
        </pc:sldMkLst>
        <pc:spChg chg="del">
          <ac:chgData name="Alan Estrada J" userId="dc49e6aa41b9a6aa" providerId="LiveId" clId="{3508FE7D-8A37-4FCC-8361-A8791B359952}" dt="2021-10-22T02:52:36.919" v="537"/>
          <ac:spMkLst>
            <pc:docMk/>
            <pc:sldMk cId="1534321267" sldId="267"/>
            <ac:spMk id="3" creationId="{4B07F7FC-5C66-48DE-92C6-A123B198733A}"/>
          </ac:spMkLst>
        </pc:spChg>
        <pc:picChg chg="add mod">
          <ac:chgData name="Alan Estrada J" userId="dc49e6aa41b9a6aa" providerId="LiveId" clId="{3508FE7D-8A37-4FCC-8361-A8791B359952}" dt="2021-10-22T02:52:47.549" v="543" actId="14100"/>
          <ac:picMkLst>
            <pc:docMk/>
            <pc:sldMk cId="1534321267" sldId="267"/>
            <ac:picMk id="5" creationId="{60D4EAA6-C258-49AC-B89A-8A6C58391CFB}"/>
          </ac:picMkLst>
        </pc:picChg>
      </pc:sldChg>
      <pc:sldChg chg="addSp delSp modSp new mod ord setBg">
        <pc:chgData name="Alan Estrada J" userId="dc49e6aa41b9a6aa" providerId="LiveId" clId="{3508FE7D-8A37-4FCC-8361-A8791B359952}" dt="2021-10-22T03:16:51.139" v="872" actId="20577"/>
        <pc:sldMkLst>
          <pc:docMk/>
          <pc:sldMk cId="208685428" sldId="268"/>
        </pc:sldMkLst>
        <pc:spChg chg="mod">
          <ac:chgData name="Alan Estrada J" userId="dc49e6aa41b9a6aa" providerId="LiveId" clId="{3508FE7D-8A37-4FCC-8361-A8791B359952}" dt="2021-10-22T03:16:51.139" v="872" actId="20577"/>
          <ac:spMkLst>
            <pc:docMk/>
            <pc:sldMk cId="208685428" sldId="268"/>
            <ac:spMk id="2" creationId="{5723C3B5-0833-4085-AED4-FABC28ADF5F2}"/>
          </ac:spMkLst>
        </pc:spChg>
        <pc:spChg chg="del">
          <ac:chgData name="Alan Estrada J" userId="dc49e6aa41b9a6aa" providerId="LiveId" clId="{3508FE7D-8A37-4FCC-8361-A8791B359952}" dt="2021-10-22T03:02:11.738" v="545"/>
          <ac:spMkLst>
            <pc:docMk/>
            <pc:sldMk cId="208685428" sldId="268"/>
            <ac:spMk id="3" creationId="{808A2C0C-6B06-47EF-ACA9-DC489775B477}"/>
          </ac:spMkLst>
        </pc:spChg>
        <pc:spChg chg="add del mod">
          <ac:chgData name="Alan Estrada J" userId="dc49e6aa41b9a6aa" providerId="LiveId" clId="{3508FE7D-8A37-4FCC-8361-A8791B359952}" dt="2021-10-22T03:14:31.894" v="730"/>
          <ac:spMkLst>
            <pc:docMk/>
            <pc:sldMk cId="208685428" sldId="268"/>
            <ac:spMk id="7" creationId="{CA10E8DB-E4F3-401C-844E-D8B968210D68}"/>
          </ac:spMkLst>
        </pc:spChg>
        <pc:spChg chg="add">
          <ac:chgData name="Alan Estrada J" userId="dc49e6aa41b9a6aa" providerId="LiveId" clId="{3508FE7D-8A37-4FCC-8361-A8791B359952}" dt="2021-10-22T03:14:27.971" v="729" actId="26606"/>
          <ac:spMkLst>
            <pc:docMk/>
            <pc:sldMk cId="208685428" sldId="268"/>
            <ac:spMk id="12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14:27.971" v="729" actId="26606"/>
          <ac:spMkLst>
            <pc:docMk/>
            <pc:sldMk cId="208685428" sldId="268"/>
            <ac:spMk id="14" creationId="{252FEFEF-6AC0-46B6-AC09-11FC56196FA4}"/>
          </ac:spMkLst>
        </pc:spChg>
        <pc:picChg chg="add del mod">
          <ac:chgData name="Alan Estrada J" userId="dc49e6aa41b9a6aa" providerId="LiveId" clId="{3508FE7D-8A37-4FCC-8361-A8791B359952}" dt="2021-10-22T03:14:23.563" v="728" actId="478"/>
          <ac:picMkLst>
            <pc:docMk/>
            <pc:sldMk cId="208685428" sldId="268"/>
            <ac:picMk id="5" creationId="{D2571677-B2B4-4FB1-A4BE-65A7EE419B8D}"/>
          </ac:picMkLst>
        </pc:picChg>
        <pc:picChg chg="add mod">
          <ac:chgData name="Alan Estrada J" userId="dc49e6aa41b9a6aa" providerId="LiveId" clId="{3508FE7D-8A37-4FCC-8361-A8791B359952}" dt="2021-10-22T03:14:46.676" v="737" actId="14100"/>
          <ac:picMkLst>
            <pc:docMk/>
            <pc:sldMk cId="208685428" sldId="268"/>
            <ac:picMk id="8" creationId="{AB06651D-731D-4BB0-B882-9E7C0C233707}"/>
          </ac:picMkLst>
        </pc:picChg>
      </pc:sldChg>
      <pc:sldChg chg="addSp delSp modSp new mod">
        <pc:chgData name="Alan Estrada J" userId="dc49e6aa41b9a6aa" providerId="LiveId" clId="{3508FE7D-8A37-4FCC-8361-A8791B359952}" dt="2021-10-22T03:09:17.094" v="607" actId="1076"/>
        <pc:sldMkLst>
          <pc:docMk/>
          <pc:sldMk cId="869816562" sldId="269"/>
        </pc:sldMkLst>
        <pc:spChg chg="del">
          <ac:chgData name="Alan Estrada J" userId="dc49e6aa41b9a6aa" providerId="LiveId" clId="{3508FE7D-8A37-4FCC-8361-A8791B359952}" dt="2021-10-22T03:07:07.051" v="572"/>
          <ac:spMkLst>
            <pc:docMk/>
            <pc:sldMk cId="869816562" sldId="269"/>
            <ac:spMk id="3" creationId="{EEAE1550-92D7-42BB-A127-B840F3215ED8}"/>
          </ac:spMkLst>
        </pc:spChg>
        <pc:picChg chg="add mod">
          <ac:chgData name="Alan Estrada J" userId="dc49e6aa41b9a6aa" providerId="LiveId" clId="{3508FE7D-8A37-4FCC-8361-A8791B359952}" dt="2021-10-22T03:09:17.094" v="607" actId="1076"/>
          <ac:picMkLst>
            <pc:docMk/>
            <pc:sldMk cId="869816562" sldId="269"/>
            <ac:picMk id="5" creationId="{47E5CE66-4FF8-4EED-90AA-426F89077EDF}"/>
          </ac:picMkLst>
        </pc:picChg>
      </pc:sldChg>
      <pc:sldChg chg="addSp delSp modSp new mod setBg setClrOvrMap">
        <pc:chgData name="Alan Estrada J" userId="dc49e6aa41b9a6aa" providerId="LiveId" clId="{3508FE7D-8A37-4FCC-8361-A8791B359952}" dt="2021-10-22T03:07:41.817" v="591" actId="26606"/>
        <pc:sldMkLst>
          <pc:docMk/>
          <pc:sldMk cId="1640526581" sldId="270"/>
        </pc:sldMkLst>
        <pc:spChg chg="add del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2" creationId="{0ABE0BAA-DFDE-436F-BE77-4BB870538FF9}"/>
          </ac:spMkLst>
        </pc:spChg>
        <pc:spChg chg="del">
          <ac:chgData name="Alan Estrada J" userId="dc49e6aa41b9a6aa" providerId="LiveId" clId="{3508FE7D-8A37-4FCC-8361-A8791B359952}" dt="2021-10-22T03:07:31.442" v="580"/>
          <ac:spMkLst>
            <pc:docMk/>
            <pc:sldMk cId="1640526581" sldId="270"/>
            <ac:spMk id="3" creationId="{B4EC6A52-B15A-47DF-8BC8-D8D3D32DFF73}"/>
          </ac:spMkLst>
        </pc:spChg>
        <pc:spChg chg="add del">
          <ac:chgData name="Alan Estrada J" userId="dc49e6aa41b9a6aa" providerId="LiveId" clId="{3508FE7D-8A37-4FCC-8361-A8791B359952}" dt="2021-10-22T03:07:40.891" v="588" actId="26606"/>
          <ac:spMkLst>
            <pc:docMk/>
            <pc:sldMk cId="1640526581" sldId="270"/>
            <ac:spMk id="10" creationId="{1E94681D-2A4C-4A8D-B9B5-31D440D0328D}"/>
          </ac:spMkLst>
        </pc:spChg>
        <pc:spChg chg="add del">
          <ac:chgData name="Alan Estrada J" userId="dc49e6aa41b9a6aa" providerId="LiveId" clId="{3508FE7D-8A37-4FCC-8361-A8791B359952}" dt="2021-10-22T03:07:40.891" v="588" actId="26606"/>
          <ac:spMkLst>
            <pc:docMk/>
            <pc:sldMk cId="1640526581" sldId="270"/>
            <ac:spMk id="12" creationId="{239EC50A-248F-46D1-97CD-65A2766F758B}"/>
          </ac:spMkLst>
        </pc:spChg>
        <pc:spChg chg="add del">
          <ac:chgData name="Alan Estrada J" userId="dc49e6aa41b9a6aa" providerId="LiveId" clId="{3508FE7D-8A37-4FCC-8361-A8791B359952}" dt="2021-10-22T03:07:40.891" v="588" actId="26606"/>
          <ac:spMkLst>
            <pc:docMk/>
            <pc:sldMk cId="1640526581" sldId="270"/>
            <ac:spMk id="14" creationId="{B4C843F0-96F8-4DFC-93E8-E3533F223874}"/>
          </ac:spMkLst>
        </pc:spChg>
        <pc:spChg chg="add del">
          <ac:chgData name="Alan Estrada J" userId="dc49e6aa41b9a6aa" providerId="LiveId" clId="{3508FE7D-8A37-4FCC-8361-A8791B359952}" dt="2021-10-22T03:07:40.891" v="588" actId="26606"/>
          <ac:spMkLst>
            <pc:docMk/>
            <pc:sldMk cId="1640526581" sldId="270"/>
            <ac:spMk id="16" creationId="{ABFA8CD2-9DD1-463F-94B6-F2A390BC9FD0}"/>
          </ac:spMkLst>
        </pc:spChg>
        <pc:spChg chg="add del">
          <ac:chgData name="Alan Estrada J" userId="dc49e6aa41b9a6aa" providerId="LiveId" clId="{3508FE7D-8A37-4FCC-8361-A8791B359952}" dt="2021-10-22T03:07:40.891" v="588" actId="26606"/>
          <ac:spMkLst>
            <pc:docMk/>
            <pc:sldMk cId="1640526581" sldId="270"/>
            <ac:spMk id="18" creationId="{92B53684-2A8B-4C6B-8F55-3B5CE3994312}"/>
          </ac:spMkLst>
        </pc:spChg>
        <pc:spChg chg="add del">
          <ac:chgData name="Alan Estrada J" userId="dc49e6aa41b9a6aa" providerId="LiveId" clId="{3508FE7D-8A37-4FCC-8361-A8791B359952}" dt="2021-10-22T03:07:41.809" v="590" actId="26606"/>
          <ac:spMkLst>
            <pc:docMk/>
            <pc:sldMk cId="1640526581" sldId="270"/>
            <ac:spMk id="20" creationId="{1E94681D-2A4C-4A8D-B9B5-31D440D0328D}"/>
          </ac:spMkLst>
        </pc:spChg>
        <pc:spChg chg="add del">
          <ac:chgData name="Alan Estrada J" userId="dc49e6aa41b9a6aa" providerId="LiveId" clId="{3508FE7D-8A37-4FCC-8361-A8791B359952}" dt="2021-10-22T03:07:41.809" v="590" actId="26606"/>
          <ac:spMkLst>
            <pc:docMk/>
            <pc:sldMk cId="1640526581" sldId="270"/>
            <ac:spMk id="21" creationId="{4EC7E010-C712-408D-9787-0842AFC9F4BB}"/>
          </ac:spMkLst>
        </pc:spChg>
        <pc:spChg chg="add del">
          <ac:chgData name="Alan Estrada J" userId="dc49e6aa41b9a6aa" providerId="LiveId" clId="{3508FE7D-8A37-4FCC-8361-A8791B359952}" dt="2021-10-22T03:07:41.809" v="590" actId="26606"/>
          <ac:spMkLst>
            <pc:docMk/>
            <pc:sldMk cId="1640526581" sldId="270"/>
            <ac:spMk id="22" creationId="{0503FCEF-A9BA-4991-9220-E36615FB8B53}"/>
          </ac:spMkLst>
        </pc:spChg>
        <pc:spChg chg="add del">
          <ac:chgData name="Alan Estrada J" userId="dc49e6aa41b9a6aa" providerId="LiveId" clId="{3508FE7D-8A37-4FCC-8361-A8791B359952}" dt="2021-10-22T03:07:41.809" v="590" actId="26606"/>
          <ac:spMkLst>
            <pc:docMk/>
            <pc:sldMk cId="1640526581" sldId="270"/>
            <ac:spMk id="23" creationId="{9664D085-C814-4D74-BCE0-2059F0DC0434}"/>
          </ac:spMkLst>
        </pc:spChg>
        <pc:spChg chg="add del">
          <ac:chgData name="Alan Estrada J" userId="dc49e6aa41b9a6aa" providerId="LiveId" clId="{3508FE7D-8A37-4FCC-8361-A8791B359952}" dt="2021-10-22T03:07:41.809" v="590" actId="26606"/>
          <ac:spMkLst>
            <pc:docMk/>
            <pc:sldMk cId="1640526581" sldId="270"/>
            <ac:spMk id="24" creationId="{DDA5539E-D8B4-4F5A-B46F-C304F5D7A847}"/>
          </ac:spMkLst>
        </pc:spChg>
        <pc:spChg chg="add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26" creationId="{1E94681D-2A4C-4A8D-B9B5-31D440D0328D}"/>
          </ac:spMkLst>
        </pc:spChg>
        <pc:spChg chg="add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27" creationId="{239EC50A-248F-46D1-97CD-65A2766F758B}"/>
          </ac:spMkLst>
        </pc:spChg>
        <pc:spChg chg="add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28" creationId="{B4C843F0-96F8-4DFC-93E8-E3533F223874}"/>
          </ac:spMkLst>
        </pc:spChg>
        <pc:spChg chg="add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29" creationId="{ABFA8CD2-9DD1-463F-94B6-F2A390BC9FD0}"/>
          </ac:spMkLst>
        </pc:spChg>
        <pc:spChg chg="add">
          <ac:chgData name="Alan Estrada J" userId="dc49e6aa41b9a6aa" providerId="LiveId" clId="{3508FE7D-8A37-4FCC-8361-A8791B359952}" dt="2021-10-22T03:07:41.817" v="591" actId="26606"/>
          <ac:spMkLst>
            <pc:docMk/>
            <pc:sldMk cId="1640526581" sldId="270"/>
            <ac:spMk id="30" creationId="{92B53684-2A8B-4C6B-8F55-3B5CE3994312}"/>
          </ac:spMkLst>
        </pc:spChg>
        <pc:picChg chg="add mod">
          <ac:chgData name="Alan Estrada J" userId="dc49e6aa41b9a6aa" providerId="LiveId" clId="{3508FE7D-8A37-4FCC-8361-A8791B359952}" dt="2021-10-22T03:07:41.817" v="591" actId="26606"/>
          <ac:picMkLst>
            <pc:docMk/>
            <pc:sldMk cId="1640526581" sldId="270"/>
            <ac:picMk id="5" creationId="{9EBA9AF0-D539-4AB5-814E-5E73D4537A97}"/>
          </ac:picMkLst>
        </pc:picChg>
      </pc:sldChg>
      <pc:sldChg chg="addSp delSp modSp new mod ord">
        <pc:chgData name="Alan Estrada J" userId="dc49e6aa41b9a6aa" providerId="LiveId" clId="{3508FE7D-8A37-4FCC-8361-A8791B359952}" dt="2021-10-22T03:05:01.296" v="569"/>
        <pc:sldMkLst>
          <pc:docMk/>
          <pc:sldMk cId="2224134006" sldId="271"/>
        </pc:sldMkLst>
        <pc:spChg chg="del">
          <ac:chgData name="Alan Estrada J" userId="dc49e6aa41b9a6aa" providerId="LiveId" clId="{3508FE7D-8A37-4FCC-8361-A8791B359952}" dt="2021-10-22T03:04:25.328" v="555"/>
          <ac:spMkLst>
            <pc:docMk/>
            <pc:sldMk cId="2224134006" sldId="271"/>
            <ac:spMk id="3" creationId="{F99F8FE9-6CB8-4FA5-AB31-8225F15BC234}"/>
          </ac:spMkLst>
        </pc:spChg>
        <pc:picChg chg="add mod modCrop">
          <ac:chgData name="Alan Estrada J" userId="dc49e6aa41b9a6aa" providerId="LiveId" clId="{3508FE7D-8A37-4FCC-8361-A8791B359952}" dt="2021-10-22T03:04:55.601" v="567" actId="14100"/>
          <ac:picMkLst>
            <pc:docMk/>
            <pc:sldMk cId="2224134006" sldId="271"/>
            <ac:picMk id="5" creationId="{D3B3E598-77B4-4B8C-A511-1554131D85F1}"/>
          </ac:picMkLst>
        </pc:picChg>
      </pc:sldChg>
      <pc:sldChg chg="addSp delSp modSp new mod">
        <pc:chgData name="Alan Estrada J" userId="dc49e6aa41b9a6aa" providerId="LiveId" clId="{3508FE7D-8A37-4FCC-8361-A8791B359952}" dt="2021-10-22T03:08:13.972" v="598" actId="14100"/>
        <pc:sldMkLst>
          <pc:docMk/>
          <pc:sldMk cId="3137722946" sldId="272"/>
        </pc:sldMkLst>
        <pc:spChg chg="del">
          <ac:chgData name="Alan Estrada J" userId="dc49e6aa41b9a6aa" providerId="LiveId" clId="{3508FE7D-8A37-4FCC-8361-A8791B359952}" dt="2021-10-22T03:08:01.511" v="592"/>
          <ac:spMkLst>
            <pc:docMk/>
            <pc:sldMk cId="3137722946" sldId="272"/>
            <ac:spMk id="3" creationId="{96844D87-FB3E-44D7-82C4-22FA6C56D023}"/>
          </ac:spMkLst>
        </pc:spChg>
        <pc:picChg chg="add mod">
          <ac:chgData name="Alan Estrada J" userId="dc49e6aa41b9a6aa" providerId="LiveId" clId="{3508FE7D-8A37-4FCC-8361-A8791B359952}" dt="2021-10-22T03:08:13.972" v="598" actId="14100"/>
          <ac:picMkLst>
            <pc:docMk/>
            <pc:sldMk cId="3137722946" sldId="272"/>
            <ac:picMk id="5" creationId="{ECE0A005-FEFA-4AB6-A8E4-F842C98207F0}"/>
          </ac:picMkLst>
        </pc:picChg>
      </pc:sldChg>
      <pc:sldChg chg="new del">
        <pc:chgData name="Alan Estrada J" userId="dc49e6aa41b9a6aa" providerId="LiveId" clId="{3508FE7D-8A37-4FCC-8361-A8791B359952}" dt="2021-10-22T03:10:46.114" v="623" actId="47"/>
        <pc:sldMkLst>
          <pc:docMk/>
          <pc:sldMk cId="4140628804" sldId="273"/>
        </pc:sldMkLst>
      </pc:sldChg>
      <pc:sldChg chg="addSp delSp modSp new mod">
        <pc:chgData name="Alan Estrada J" userId="dc49e6aa41b9a6aa" providerId="LiveId" clId="{3508FE7D-8A37-4FCC-8361-A8791B359952}" dt="2021-10-22T03:08:48.450" v="606" actId="1076"/>
        <pc:sldMkLst>
          <pc:docMk/>
          <pc:sldMk cId="2185012934" sldId="274"/>
        </pc:sldMkLst>
        <pc:spChg chg="del">
          <ac:chgData name="Alan Estrada J" userId="dc49e6aa41b9a6aa" providerId="LiveId" clId="{3508FE7D-8A37-4FCC-8361-A8791B359952}" dt="2021-10-22T03:08:41.674" v="601"/>
          <ac:spMkLst>
            <pc:docMk/>
            <pc:sldMk cId="2185012934" sldId="274"/>
            <ac:spMk id="3" creationId="{66D6AF62-7DE0-42CA-9C8A-765606E700FC}"/>
          </ac:spMkLst>
        </pc:spChg>
        <pc:picChg chg="add mod">
          <ac:chgData name="Alan Estrada J" userId="dc49e6aa41b9a6aa" providerId="LiveId" clId="{3508FE7D-8A37-4FCC-8361-A8791B359952}" dt="2021-10-22T03:08:48.450" v="606" actId="1076"/>
          <ac:picMkLst>
            <pc:docMk/>
            <pc:sldMk cId="2185012934" sldId="274"/>
            <ac:picMk id="5" creationId="{5717E0F6-8A91-417B-92B7-0CB62F4F9489}"/>
          </ac:picMkLst>
        </pc:picChg>
      </pc:sldChg>
      <pc:sldChg chg="addSp delSp modSp new mod">
        <pc:chgData name="Alan Estrada J" userId="dc49e6aa41b9a6aa" providerId="LiveId" clId="{3508FE7D-8A37-4FCC-8361-A8791B359952}" dt="2021-10-22T03:09:42.175" v="613" actId="14100"/>
        <pc:sldMkLst>
          <pc:docMk/>
          <pc:sldMk cId="1268526244" sldId="275"/>
        </pc:sldMkLst>
        <pc:spChg chg="del">
          <ac:chgData name="Alan Estrada J" userId="dc49e6aa41b9a6aa" providerId="LiveId" clId="{3508FE7D-8A37-4FCC-8361-A8791B359952}" dt="2021-10-22T03:09:34.054" v="608"/>
          <ac:spMkLst>
            <pc:docMk/>
            <pc:sldMk cId="1268526244" sldId="275"/>
            <ac:spMk id="3" creationId="{7CF7F43A-8107-4AA4-B767-430F92116DBB}"/>
          </ac:spMkLst>
        </pc:spChg>
        <pc:picChg chg="add mod">
          <ac:chgData name="Alan Estrada J" userId="dc49e6aa41b9a6aa" providerId="LiveId" clId="{3508FE7D-8A37-4FCC-8361-A8791B359952}" dt="2021-10-22T03:09:42.175" v="613" actId="14100"/>
          <ac:picMkLst>
            <pc:docMk/>
            <pc:sldMk cId="1268526244" sldId="275"/>
            <ac:picMk id="5" creationId="{18BFF906-2E25-4472-B6EA-978BA1719817}"/>
          </ac:picMkLst>
        </pc:picChg>
      </pc:sldChg>
      <pc:sldChg chg="addSp delSp modSp new mod setBg">
        <pc:chgData name="Alan Estrada J" userId="dc49e6aa41b9a6aa" providerId="LiveId" clId="{3508FE7D-8A37-4FCC-8361-A8791B359952}" dt="2021-10-22T03:12:28.228" v="725" actId="1076"/>
        <pc:sldMkLst>
          <pc:docMk/>
          <pc:sldMk cId="4289137140" sldId="276"/>
        </pc:sldMkLst>
        <pc:spChg chg="mod ord">
          <ac:chgData name="Alan Estrada J" userId="dc49e6aa41b9a6aa" providerId="LiveId" clId="{3508FE7D-8A37-4FCC-8361-A8791B359952}" dt="2021-10-22T03:12:11.306" v="723" actId="26606"/>
          <ac:spMkLst>
            <pc:docMk/>
            <pc:sldMk cId="4289137140" sldId="276"/>
            <ac:spMk id="2" creationId="{1B656D36-C711-4B35-9063-C55C9A69560C}"/>
          </ac:spMkLst>
        </pc:spChg>
        <pc:spChg chg="del">
          <ac:chgData name="Alan Estrada J" userId="dc49e6aa41b9a6aa" providerId="LiveId" clId="{3508FE7D-8A37-4FCC-8361-A8791B359952}" dt="2021-10-22T03:10:00.402" v="616"/>
          <ac:spMkLst>
            <pc:docMk/>
            <pc:sldMk cId="4289137140" sldId="276"/>
            <ac:spMk id="3" creationId="{F334264E-C5E8-4889-9867-C876E6A8D6D2}"/>
          </ac:spMkLst>
        </pc:spChg>
        <pc:spChg chg="add del">
          <ac:chgData name="Alan Estrada J" userId="dc49e6aa41b9a6aa" providerId="LiveId" clId="{3508FE7D-8A37-4FCC-8361-A8791B359952}" dt="2021-10-22T03:12:11.306" v="723" actId="26606"/>
          <ac:spMkLst>
            <pc:docMk/>
            <pc:sldMk cId="4289137140" sldId="276"/>
            <ac:spMk id="9" creationId="{631555B0-042A-413E-B500-441D14A8EBAD}"/>
          </ac:spMkLst>
        </pc:spChg>
        <pc:spChg chg="add del">
          <ac:chgData name="Alan Estrada J" userId="dc49e6aa41b9a6aa" providerId="LiveId" clId="{3508FE7D-8A37-4FCC-8361-A8791B359952}" dt="2021-10-22T03:12:11.306" v="723" actId="26606"/>
          <ac:spMkLst>
            <pc:docMk/>
            <pc:sldMk cId="4289137140" sldId="276"/>
            <ac:spMk id="12" creationId="{47421797-7B77-498E-A01C-0A1194615BD5}"/>
          </ac:spMkLst>
        </pc:spChg>
        <pc:spChg chg="add del">
          <ac:chgData name="Alan Estrada J" userId="dc49e6aa41b9a6aa" providerId="LiveId" clId="{3508FE7D-8A37-4FCC-8361-A8791B359952}" dt="2021-10-22T03:12:11.306" v="723" actId="26606"/>
          <ac:spMkLst>
            <pc:docMk/>
            <pc:sldMk cId="4289137140" sldId="276"/>
            <ac:spMk id="14" creationId="{926D38EC-CD1B-456B-A813-64F8D8E71DA5}"/>
          </ac:spMkLst>
        </pc:spChg>
        <pc:spChg chg="add del">
          <ac:chgData name="Alan Estrada J" userId="dc49e6aa41b9a6aa" providerId="LiveId" clId="{3508FE7D-8A37-4FCC-8361-A8791B359952}" dt="2021-10-22T03:12:11.306" v="723" actId="26606"/>
          <ac:spMkLst>
            <pc:docMk/>
            <pc:sldMk cId="4289137140" sldId="276"/>
            <ac:spMk id="16" creationId="{2DC18E46-CA2E-43A8-A2EC-61D30FAC3678}"/>
          </ac:spMkLst>
        </pc:spChg>
        <pc:picChg chg="add mod">
          <ac:chgData name="Alan Estrada J" userId="dc49e6aa41b9a6aa" providerId="LiveId" clId="{3508FE7D-8A37-4FCC-8361-A8791B359952}" dt="2021-10-22T03:12:28.228" v="725" actId="1076"/>
          <ac:picMkLst>
            <pc:docMk/>
            <pc:sldMk cId="4289137140" sldId="276"/>
            <ac:picMk id="5" creationId="{853B23B6-14DB-4FD2-B674-571F865CC9BC}"/>
          </ac:picMkLst>
        </pc:picChg>
      </pc:sldChg>
      <pc:sldChg chg="addSp modSp new mod setBg">
        <pc:chgData name="Alan Estrada J" userId="dc49e6aa41b9a6aa" providerId="LiveId" clId="{3508FE7D-8A37-4FCC-8361-A8791B359952}" dt="2021-10-22T03:12:58.407" v="726" actId="122"/>
        <pc:sldMkLst>
          <pc:docMk/>
          <pc:sldMk cId="3813310792" sldId="277"/>
        </pc:sldMkLst>
        <pc:spChg chg="mod">
          <ac:chgData name="Alan Estrada J" userId="dc49e6aa41b9a6aa" providerId="LiveId" clId="{3508FE7D-8A37-4FCC-8361-A8791B359952}" dt="2021-10-22T03:12:58.407" v="726" actId="122"/>
          <ac:spMkLst>
            <pc:docMk/>
            <pc:sldMk cId="3813310792" sldId="277"/>
            <ac:spMk id="2" creationId="{A29AB97C-61D7-4669-86FD-ACBEB76BCFC9}"/>
          </ac:spMkLst>
        </pc:spChg>
        <pc:spChg chg="mod">
          <ac:chgData name="Alan Estrada J" userId="dc49e6aa41b9a6aa" providerId="LiveId" clId="{3508FE7D-8A37-4FCC-8361-A8791B359952}" dt="2021-10-22T03:10:58.351" v="624" actId="26606"/>
          <ac:spMkLst>
            <pc:docMk/>
            <pc:sldMk cId="3813310792" sldId="277"/>
            <ac:spMk id="3" creationId="{CCA98204-46EA-4FF2-BAA8-95A5519CCB1F}"/>
          </ac:spMkLst>
        </pc:spChg>
        <pc:spChg chg="add">
          <ac:chgData name="Alan Estrada J" userId="dc49e6aa41b9a6aa" providerId="LiveId" clId="{3508FE7D-8A37-4FCC-8361-A8791B359952}" dt="2021-10-22T03:10:58.351" v="624" actId="26606"/>
          <ac:spMkLst>
            <pc:docMk/>
            <pc:sldMk cId="3813310792" sldId="277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10:58.351" v="624" actId="26606"/>
          <ac:spMkLst>
            <pc:docMk/>
            <pc:sldMk cId="3813310792" sldId="277"/>
            <ac:spMk id="10" creationId="{252FEFEF-6AC0-46B6-AC09-11FC56196FA4}"/>
          </ac:spMkLst>
        </pc:spChg>
      </pc:sldChg>
      <pc:sldChg chg="addSp delSp modSp new mod setBg">
        <pc:chgData name="Alan Estrada J" userId="dc49e6aa41b9a6aa" providerId="LiveId" clId="{3508FE7D-8A37-4FCC-8361-A8791B359952}" dt="2021-10-22T03:18:59.787" v="1061" actId="1076"/>
        <pc:sldMkLst>
          <pc:docMk/>
          <pc:sldMk cId="272723944" sldId="278"/>
        </pc:sldMkLst>
        <pc:spChg chg="mod">
          <ac:chgData name="Alan Estrada J" userId="dc49e6aa41b9a6aa" providerId="LiveId" clId="{3508FE7D-8A37-4FCC-8361-A8791B359952}" dt="2021-10-22T03:18:56.817" v="1060" actId="20577"/>
          <ac:spMkLst>
            <pc:docMk/>
            <pc:sldMk cId="272723944" sldId="278"/>
            <ac:spMk id="2" creationId="{C8B61F9A-47BA-4BA8-899E-E7302279B340}"/>
          </ac:spMkLst>
        </pc:spChg>
        <pc:spChg chg="del mod">
          <ac:chgData name="Alan Estrada J" userId="dc49e6aa41b9a6aa" providerId="LiveId" clId="{3508FE7D-8A37-4FCC-8361-A8791B359952}" dt="2021-10-22T03:17:10.893" v="873"/>
          <ac:spMkLst>
            <pc:docMk/>
            <pc:sldMk cId="272723944" sldId="278"/>
            <ac:spMk id="3" creationId="{3E84EDD0-BDE5-4E0B-BD3D-1FDA3F6C384B}"/>
          </ac:spMkLst>
        </pc:spChg>
        <pc:spChg chg="add del mod">
          <ac:chgData name="Alan Estrada J" userId="dc49e6aa41b9a6aa" providerId="LiveId" clId="{3508FE7D-8A37-4FCC-8361-A8791B359952}" dt="2021-10-22T03:17:16.902" v="877"/>
          <ac:spMkLst>
            <pc:docMk/>
            <pc:sldMk cId="272723944" sldId="278"/>
            <ac:spMk id="7" creationId="{5744AF61-E29E-4FDD-93FC-70BF74E209C2}"/>
          </ac:spMkLst>
        </pc:spChg>
        <pc:spChg chg="add">
          <ac:chgData name="Alan Estrada J" userId="dc49e6aa41b9a6aa" providerId="LiveId" clId="{3508FE7D-8A37-4FCC-8361-A8791B359952}" dt="2021-10-22T03:15:51.428" v="770" actId="26606"/>
          <ac:spMkLst>
            <pc:docMk/>
            <pc:sldMk cId="272723944" sldId="278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15:51.428" v="770" actId="26606"/>
          <ac:spMkLst>
            <pc:docMk/>
            <pc:sldMk cId="272723944" sldId="278"/>
            <ac:spMk id="10" creationId="{252FEFEF-6AC0-46B6-AC09-11FC56196FA4}"/>
          </ac:spMkLst>
        </pc:spChg>
        <pc:picChg chg="add del mod">
          <ac:chgData name="Alan Estrada J" userId="dc49e6aa41b9a6aa" providerId="LiveId" clId="{3508FE7D-8A37-4FCC-8361-A8791B359952}" dt="2021-10-22T03:17:13.522" v="876" actId="478"/>
          <ac:picMkLst>
            <pc:docMk/>
            <pc:sldMk cId="272723944" sldId="278"/>
            <ac:picMk id="5" creationId="{29281DEA-8DFA-48E8-B028-980D94EB4DE5}"/>
          </ac:picMkLst>
        </pc:picChg>
        <pc:picChg chg="add mod">
          <ac:chgData name="Alan Estrada J" userId="dc49e6aa41b9a6aa" providerId="LiveId" clId="{3508FE7D-8A37-4FCC-8361-A8791B359952}" dt="2021-10-22T03:18:59.787" v="1061" actId="1076"/>
          <ac:picMkLst>
            <pc:docMk/>
            <pc:sldMk cId="272723944" sldId="278"/>
            <ac:picMk id="11" creationId="{7736DBE5-00CE-4237-B6A4-65E1EEB6F9CF}"/>
          </ac:picMkLst>
        </pc:picChg>
      </pc:sldChg>
      <pc:sldChg chg="addSp delSp modSp new mod setBg">
        <pc:chgData name="Alan Estrada J" userId="dc49e6aa41b9a6aa" providerId="LiveId" clId="{3508FE7D-8A37-4FCC-8361-A8791B359952}" dt="2021-10-22T03:35:33.516" v="2077" actId="14100"/>
        <pc:sldMkLst>
          <pc:docMk/>
          <pc:sldMk cId="928707738" sldId="279"/>
        </pc:sldMkLst>
        <pc:spChg chg="mod">
          <ac:chgData name="Alan Estrada J" userId="dc49e6aa41b9a6aa" providerId="LiveId" clId="{3508FE7D-8A37-4FCC-8361-A8791B359952}" dt="2021-10-22T03:35:25.573" v="2076" actId="5793"/>
          <ac:spMkLst>
            <pc:docMk/>
            <pc:sldMk cId="928707738" sldId="279"/>
            <ac:spMk id="2" creationId="{6B20E041-10DF-4915-97C6-3A73B4EDA6A1}"/>
          </ac:spMkLst>
        </pc:spChg>
        <pc:spChg chg="del mod">
          <ac:chgData name="Alan Estrada J" userId="dc49e6aa41b9a6aa" providerId="LiveId" clId="{3508FE7D-8A37-4FCC-8361-A8791B359952}" dt="2021-10-22T03:19:26.009" v="1064"/>
          <ac:spMkLst>
            <pc:docMk/>
            <pc:sldMk cId="928707738" sldId="279"/>
            <ac:spMk id="3" creationId="{2ACA946E-EFC0-4577-BB8D-0228F29A290B}"/>
          </ac:spMkLst>
        </pc:spChg>
        <pc:spChg chg="add">
          <ac:chgData name="Alan Estrada J" userId="dc49e6aa41b9a6aa" providerId="LiveId" clId="{3508FE7D-8A37-4FCC-8361-A8791B359952}" dt="2021-10-22T03:19:17.683" v="1063" actId="26606"/>
          <ac:spMkLst>
            <pc:docMk/>
            <pc:sldMk cId="928707738" sldId="279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19:17.683" v="1063" actId="26606"/>
          <ac:spMkLst>
            <pc:docMk/>
            <pc:sldMk cId="928707738" sldId="279"/>
            <ac:spMk id="10" creationId="{252FEFEF-6AC0-46B6-AC09-11FC56196FA4}"/>
          </ac:spMkLst>
        </pc:spChg>
        <pc:picChg chg="add mod">
          <ac:chgData name="Alan Estrada J" userId="dc49e6aa41b9a6aa" providerId="LiveId" clId="{3508FE7D-8A37-4FCC-8361-A8791B359952}" dt="2021-10-22T03:35:33.516" v="2077" actId="14100"/>
          <ac:picMkLst>
            <pc:docMk/>
            <pc:sldMk cId="928707738" sldId="279"/>
            <ac:picMk id="5" creationId="{E53B46CA-79A0-400F-A37E-913D71CCCE20}"/>
          </ac:picMkLst>
        </pc:picChg>
      </pc:sldChg>
      <pc:sldChg chg="addSp modSp new mod setBg">
        <pc:chgData name="Alan Estrada J" userId="dc49e6aa41b9a6aa" providerId="LiveId" clId="{3508FE7D-8A37-4FCC-8361-A8791B359952}" dt="2021-10-22T03:29:25.404" v="1788" actId="14100"/>
        <pc:sldMkLst>
          <pc:docMk/>
          <pc:sldMk cId="2455707924" sldId="280"/>
        </pc:sldMkLst>
        <pc:spChg chg="mod">
          <ac:chgData name="Alan Estrada J" userId="dc49e6aa41b9a6aa" providerId="LiveId" clId="{3508FE7D-8A37-4FCC-8361-A8791B359952}" dt="2021-10-22T03:26:45.140" v="1754" actId="27636"/>
          <ac:spMkLst>
            <pc:docMk/>
            <pc:sldMk cId="2455707924" sldId="280"/>
            <ac:spMk id="2" creationId="{EFFC586E-1FB9-4A41-ADD5-DF5AA3E9CAFA}"/>
          </ac:spMkLst>
        </pc:spChg>
        <pc:spChg chg="mod">
          <ac:chgData name="Alan Estrada J" userId="dc49e6aa41b9a6aa" providerId="LiveId" clId="{3508FE7D-8A37-4FCC-8361-A8791B359952}" dt="2021-10-22T03:29:25.404" v="1788" actId="14100"/>
          <ac:spMkLst>
            <pc:docMk/>
            <pc:sldMk cId="2455707924" sldId="280"/>
            <ac:spMk id="3" creationId="{25E97AB7-6F0F-43A6-A146-B8DC6A96249B}"/>
          </ac:spMkLst>
        </pc:spChg>
        <pc:spChg chg="add">
          <ac:chgData name="Alan Estrada J" userId="dc49e6aa41b9a6aa" providerId="LiveId" clId="{3508FE7D-8A37-4FCC-8361-A8791B359952}" dt="2021-10-22T03:25:28.076" v="1624" actId="26606"/>
          <ac:spMkLst>
            <pc:docMk/>
            <pc:sldMk cId="2455707924" sldId="280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25:28.076" v="1624" actId="26606"/>
          <ac:spMkLst>
            <pc:docMk/>
            <pc:sldMk cId="2455707924" sldId="280"/>
            <ac:spMk id="10" creationId="{252FEFEF-6AC0-46B6-AC09-11FC56196FA4}"/>
          </ac:spMkLst>
        </pc:spChg>
      </pc:sldChg>
      <pc:sldChg chg="addSp delSp modSp new mod setBg">
        <pc:chgData name="Alan Estrada J" userId="dc49e6aa41b9a6aa" providerId="LiveId" clId="{3508FE7D-8A37-4FCC-8361-A8791B359952}" dt="2021-10-22T03:38:05.602" v="2285" actId="20577"/>
        <pc:sldMkLst>
          <pc:docMk/>
          <pc:sldMk cId="1660062173" sldId="281"/>
        </pc:sldMkLst>
        <pc:spChg chg="mod">
          <ac:chgData name="Alan Estrada J" userId="dc49e6aa41b9a6aa" providerId="LiveId" clId="{3508FE7D-8A37-4FCC-8361-A8791B359952}" dt="2021-10-22T03:38:05.602" v="2285" actId="20577"/>
          <ac:spMkLst>
            <pc:docMk/>
            <pc:sldMk cId="1660062173" sldId="281"/>
            <ac:spMk id="2" creationId="{F1A7409E-4D59-4525-80A3-9B16F7827E71}"/>
          </ac:spMkLst>
        </pc:spChg>
        <pc:spChg chg="del mod">
          <ac:chgData name="Alan Estrada J" userId="dc49e6aa41b9a6aa" providerId="LiveId" clId="{3508FE7D-8A37-4FCC-8361-A8791B359952}" dt="2021-10-22T03:32:28.980" v="1975"/>
          <ac:spMkLst>
            <pc:docMk/>
            <pc:sldMk cId="1660062173" sldId="281"/>
            <ac:spMk id="3" creationId="{18FBE367-9869-45AA-B352-EE82EA900DC9}"/>
          </ac:spMkLst>
        </pc:spChg>
        <pc:spChg chg="add">
          <ac:chgData name="Alan Estrada J" userId="dc49e6aa41b9a6aa" providerId="LiveId" clId="{3508FE7D-8A37-4FCC-8361-A8791B359952}" dt="2021-10-22T03:29:43.067" v="1790" actId="26606"/>
          <ac:spMkLst>
            <pc:docMk/>
            <pc:sldMk cId="1660062173" sldId="281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29:43.067" v="1790" actId="26606"/>
          <ac:spMkLst>
            <pc:docMk/>
            <pc:sldMk cId="1660062173" sldId="281"/>
            <ac:spMk id="10" creationId="{252FEFEF-6AC0-46B6-AC09-11FC56196FA4}"/>
          </ac:spMkLst>
        </pc:spChg>
        <pc:picChg chg="add mod modCrop">
          <ac:chgData name="Alan Estrada J" userId="dc49e6aa41b9a6aa" providerId="LiveId" clId="{3508FE7D-8A37-4FCC-8361-A8791B359952}" dt="2021-10-22T03:32:47.516" v="1984" actId="1076"/>
          <ac:picMkLst>
            <pc:docMk/>
            <pc:sldMk cId="1660062173" sldId="281"/>
            <ac:picMk id="5" creationId="{513C8222-3E82-43A2-B6CC-ABB1AA746E58}"/>
          </ac:picMkLst>
        </pc:picChg>
        <pc:picChg chg="add mod modCrop">
          <ac:chgData name="Alan Estrada J" userId="dc49e6aa41b9a6aa" providerId="LiveId" clId="{3508FE7D-8A37-4FCC-8361-A8791B359952}" dt="2021-10-22T03:34:53.092" v="2052" actId="1076"/>
          <ac:picMkLst>
            <pc:docMk/>
            <pc:sldMk cId="1660062173" sldId="281"/>
            <ac:picMk id="7" creationId="{E2376E0B-E0B4-4BBA-8660-2E140629FB19}"/>
          </ac:picMkLst>
        </pc:picChg>
      </pc:sldChg>
      <pc:sldChg chg="addSp modSp new del mod setBg">
        <pc:chgData name="Alan Estrada J" userId="dc49e6aa41b9a6aa" providerId="LiveId" clId="{3508FE7D-8A37-4FCC-8361-A8791B359952}" dt="2021-10-22T03:36:40.873" v="2137" actId="47"/>
        <pc:sldMkLst>
          <pc:docMk/>
          <pc:sldMk cId="335739311" sldId="282"/>
        </pc:sldMkLst>
        <pc:spChg chg="mod">
          <ac:chgData name="Alan Estrada J" userId="dc49e6aa41b9a6aa" providerId="LiveId" clId="{3508FE7D-8A37-4FCC-8361-A8791B359952}" dt="2021-10-22T03:36:24.485" v="2136" actId="20577"/>
          <ac:spMkLst>
            <pc:docMk/>
            <pc:sldMk cId="335739311" sldId="282"/>
            <ac:spMk id="2" creationId="{0B1CC67B-1352-423C-9CC7-8BFE0E44C4CB}"/>
          </ac:spMkLst>
        </pc:spChg>
        <pc:spChg chg="mod">
          <ac:chgData name="Alan Estrada J" userId="dc49e6aa41b9a6aa" providerId="LiveId" clId="{3508FE7D-8A37-4FCC-8361-A8791B359952}" dt="2021-10-22T03:35:54.771" v="2079" actId="26606"/>
          <ac:spMkLst>
            <pc:docMk/>
            <pc:sldMk cId="335739311" sldId="282"/>
            <ac:spMk id="3" creationId="{4C81F4D9-8124-434E-988C-8A3D921AC9D2}"/>
          </ac:spMkLst>
        </pc:spChg>
        <pc:spChg chg="add">
          <ac:chgData name="Alan Estrada J" userId="dc49e6aa41b9a6aa" providerId="LiveId" clId="{3508FE7D-8A37-4FCC-8361-A8791B359952}" dt="2021-10-22T03:35:54.771" v="2079" actId="26606"/>
          <ac:spMkLst>
            <pc:docMk/>
            <pc:sldMk cId="335739311" sldId="282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35:54.771" v="2079" actId="26606"/>
          <ac:spMkLst>
            <pc:docMk/>
            <pc:sldMk cId="335739311" sldId="282"/>
            <ac:spMk id="10" creationId="{252FEFEF-6AC0-46B6-AC09-11FC56196FA4}"/>
          </ac:spMkLst>
        </pc:spChg>
      </pc:sldChg>
      <pc:sldChg chg="addSp delSp modSp new mod ord setBg">
        <pc:chgData name="Alan Estrada J" userId="dc49e6aa41b9a6aa" providerId="LiveId" clId="{3508FE7D-8A37-4FCC-8361-A8791B359952}" dt="2021-10-22T03:41:15.331" v="2392" actId="1076"/>
        <pc:sldMkLst>
          <pc:docMk/>
          <pc:sldMk cId="2662523498" sldId="282"/>
        </pc:sldMkLst>
        <pc:spChg chg="mod">
          <ac:chgData name="Alan Estrada J" userId="dc49e6aa41b9a6aa" providerId="LiveId" clId="{3508FE7D-8A37-4FCC-8361-A8791B359952}" dt="2021-10-22T03:41:12.758" v="2391" actId="27636"/>
          <ac:spMkLst>
            <pc:docMk/>
            <pc:sldMk cId="2662523498" sldId="282"/>
            <ac:spMk id="2" creationId="{2AE088B7-C68B-407C-A36E-53B7498004FA}"/>
          </ac:spMkLst>
        </pc:spChg>
        <pc:spChg chg="del mod">
          <ac:chgData name="Alan Estrada J" userId="dc49e6aa41b9a6aa" providerId="LiveId" clId="{3508FE7D-8A37-4FCC-8361-A8791B359952}" dt="2021-10-22T03:39:06.889" v="2290"/>
          <ac:spMkLst>
            <pc:docMk/>
            <pc:sldMk cId="2662523498" sldId="282"/>
            <ac:spMk id="3" creationId="{189EE63F-88EB-4296-A011-920FEEF114C3}"/>
          </ac:spMkLst>
        </pc:spChg>
        <pc:spChg chg="add">
          <ac:chgData name="Alan Estrada J" userId="dc49e6aa41b9a6aa" providerId="LiveId" clId="{3508FE7D-8A37-4FCC-8361-A8791B359952}" dt="2021-10-22T03:39:04.938" v="2289" actId="26606"/>
          <ac:spMkLst>
            <pc:docMk/>
            <pc:sldMk cId="2662523498" sldId="282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39:04.938" v="2289" actId="26606"/>
          <ac:spMkLst>
            <pc:docMk/>
            <pc:sldMk cId="2662523498" sldId="282"/>
            <ac:spMk id="10" creationId="{252FEFEF-6AC0-46B6-AC09-11FC56196FA4}"/>
          </ac:spMkLst>
        </pc:spChg>
        <pc:picChg chg="add mod">
          <ac:chgData name="Alan Estrada J" userId="dc49e6aa41b9a6aa" providerId="LiveId" clId="{3508FE7D-8A37-4FCC-8361-A8791B359952}" dt="2021-10-22T03:41:15.331" v="2392" actId="1076"/>
          <ac:picMkLst>
            <pc:docMk/>
            <pc:sldMk cId="2662523498" sldId="282"/>
            <ac:picMk id="6" creationId="{81B2CB20-BE43-45B5-90DF-C5C5021914D3}"/>
          </ac:picMkLst>
        </pc:picChg>
      </pc:sldChg>
      <pc:sldChg chg="addSp delSp modSp new mod setBg">
        <pc:chgData name="Alan Estrada J" userId="dc49e6aa41b9a6aa" providerId="LiveId" clId="{3508FE7D-8A37-4FCC-8361-A8791B359952}" dt="2021-10-22T03:47:07.859" v="2413" actId="14100"/>
        <pc:sldMkLst>
          <pc:docMk/>
          <pc:sldMk cId="2596124769" sldId="283"/>
        </pc:sldMkLst>
        <pc:spChg chg="del mod">
          <ac:chgData name="Alan Estrada J" userId="dc49e6aa41b9a6aa" providerId="LiveId" clId="{3508FE7D-8A37-4FCC-8361-A8791B359952}" dt="2021-10-22T03:46:58.967" v="2409" actId="478"/>
          <ac:spMkLst>
            <pc:docMk/>
            <pc:sldMk cId="2596124769" sldId="283"/>
            <ac:spMk id="2" creationId="{2CFBA4F0-987D-4E86-9CCC-FFDCA6340B19}"/>
          </ac:spMkLst>
        </pc:spChg>
        <pc:spChg chg="del mod">
          <ac:chgData name="Alan Estrada J" userId="dc49e6aa41b9a6aa" providerId="LiveId" clId="{3508FE7D-8A37-4FCC-8361-A8791B359952}" dt="2021-10-22T03:46:39.956" v="2400"/>
          <ac:spMkLst>
            <pc:docMk/>
            <pc:sldMk cId="2596124769" sldId="283"/>
            <ac:spMk id="3" creationId="{A8EBFB98-4423-4E5E-A783-06D91B2D893D}"/>
          </ac:spMkLst>
        </pc:spChg>
        <pc:spChg chg="add">
          <ac:chgData name="Alan Estrada J" userId="dc49e6aa41b9a6aa" providerId="LiveId" clId="{3508FE7D-8A37-4FCC-8361-A8791B359952}" dt="2021-10-22T03:45:53.820" v="2399" actId="26606"/>
          <ac:spMkLst>
            <pc:docMk/>
            <pc:sldMk cId="2596124769" sldId="283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45:53.820" v="2399" actId="26606"/>
          <ac:spMkLst>
            <pc:docMk/>
            <pc:sldMk cId="2596124769" sldId="283"/>
            <ac:spMk id="10" creationId="{252FEFEF-6AC0-46B6-AC09-11FC56196FA4}"/>
          </ac:spMkLst>
        </pc:spChg>
        <pc:picChg chg="add mod">
          <ac:chgData name="Alan Estrada J" userId="dc49e6aa41b9a6aa" providerId="LiveId" clId="{3508FE7D-8A37-4FCC-8361-A8791B359952}" dt="2021-10-22T03:47:07.859" v="2413" actId="14100"/>
          <ac:picMkLst>
            <pc:docMk/>
            <pc:sldMk cId="2596124769" sldId="283"/>
            <ac:picMk id="5" creationId="{2EDFC171-7714-411D-84C6-073CC7EBE596}"/>
          </ac:picMkLst>
        </pc:picChg>
      </pc:sldChg>
      <pc:sldChg chg="addSp modSp new del mod ord setBg">
        <pc:chgData name="Alan Estrada J" userId="dc49e6aa41b9a6aa" providerId="LiveId" clId="{3508FE7D-8A37-4FCC-8361-A8791B359952}" dt="2021-10-22T03:45:44.129" v="2397" actId="47"/>
        <pc:sldMkLst>
          <pc:docMk/>
          <pc:sldMk cId="4277485258" sldId="283"/>
        </pc:sldMkLst>
        <pc:spChg chg="mod">
          <ac:chgData name="Alan Estrada J" userId="dc49e6aa41b9a6aa" providerId="LiveId" clId="{3508FE7D-8A37-4FCC-8361-A8791B359952}" dt="2021-10-22T03:41:41.179" v="2396" actId="26606"/>
          <ac:spMkLst>
            <pc:docMk/>
            <pc:sldMk cId="4277485258" sldId="283"/>
            <ac:spMk id="2" creationId="{6C1953F9-00C1-49D9-8A32-D683D4126196}"/>
          </ac:spMkLst>
        </pc:spChg>
        <pc:spChg chg="mod">
          <ac:chgData name="Alan Estrada J" userId="dc49e6aa41b9a6aa" providerId="LiveId" clId="{3508FE7D-8A37-4FCC-8361-A8791B359952}" dt="2021-10-22T03:41:41.179" v="2396" actId="26606"/>
          <ac:spMkLst>
            <pc:docMk/>
            <pc:sldMk cId="4277485258" sldId="283"/>
            <ac:spMk id="3" creationId="{A7C5766A-7006-4213-971F-3D29943079B3}"/>
          </ac:spMkLst>
        </pc:spChg>
        <pc:spChg chg="add">
          <ac:chgData name="Alan Estrada J" userId="dc49e6aa41b9a6aa" providerId="LiveId" clId="{3508FE7D-8A37-4FCC-8361-A8791B359952}" dt="2021-10-22T03:41:41.179" v="2396" actId="26606"/>
          <ac:spMkLst>
            <pc:docMk/>
            <pc:sldMk cId="4277485258" sldId="283"/>
            <ac:spMk id="8" creationId="{70120F84-A866-4D9F-8B1C-9120A013D654}"/>
          </ac:spMkLst>
        </pc:spChg>
        <pc:spChg chg="add">
          <ac:chgData name="Alan Estrada J" userId="dc49e6aa41b9a6aa" providerId="LiveId" clId="{3508FE7D-8A37-4FCC-8361-A8791B359952}" dt="2021-10-22T03:41:41.179" v="2396" actId="26606"/>
          <ac:spMkLst>
            <pc:docMk/>
            <pc:sldMk cId="4277485258" sldId="283"/>
            <ac:spMk id="10" creationId="{252FEFEF-6AC0-46B6-AC09-11FC56196FA4}"/>
          </ac:spMkLst>
        </pc:spChg>
      </pc:sldChg>
      <pc:sldChg chg="addSp delSp modSp new mod">
        <pc:chgData name="Alan Estrada J" userId="dc49e6aa41b9a6aa" providerId="LiveId" clId="{3508FE7D-8A37-4FCC-8361-A8791B359952}" dt="2021-10-22T04:31:40.116" v="2420" actId="14100"/>
        <pc:sldMkLst>
          <pc:docMk/>
          <pc:sldMk cId="268945830" sldId="284"/>
        </pc:sldMkLst>
        <pc:spChg chg="del">
          <ac:chgData name="Alan Estrada J" userId="dc49e6aa41b9a6aa" providerId="LiveId" clId="{3508FE7D-8A37-4FCC-8361-A8791B359952}" dt="2021-10-22T04:31:33.271" v="2415"/>
          <ac:spMkLst>
            <pc:docMk/>
            <pc:sldMk cId="268945830" sldId="284"/>
            <ac:spMk id="3" creationId="{A559B2CA-978D-482B-B2A0-68165EE832C5}"/>
          </ac:spMkLst>
        </pc:spChg>
        <pc:picChg chg="add mod">
          <ac:chgData name="Alan Estrada J" userId="dc49e6aa41b9a6aa" providerId="LiveId" clId="{3508FE7D-8A37-4FCC-8361-A8791B359952}" dt="2021-10-22T04:31:40.116" v="2420" actId="14100"/>
          <ac:picMkLst>
            <pc:docMk/>
            <pc:sldMk cId="268945830" sldId="284"/>
            <ac:picMk id="5" creationId="{722ADD01-031C-4E33-B639-B71F8C5FFEF8}"/>
          </ac:picMkLst>
        </pc:picChg>
      </pc:sldChg>
      <pc:sldChg chg="new">
        <pc:chgData name="Alan Estrada J" userId="dc49e6aa41b9a6aa" providerId="LiveId" clId="{3508FE7D-8A37-4FCC-8361-A8791B359952}" dt="2021-10-22T04:32:06.774" v="2421" actId="680"/>
        <pc:sldMkLst>
          <pc:docMk/>
          <pc:sldMk cId="3561715032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0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6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0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41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8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64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2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10/22/2021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06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6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AC2350-FA6C-4B24-9A17-926C160E8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2A637C44-0146-4C54-A1A1-57BC8E6C3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1793"/>
            <a:ext cx="10954512" cy="561441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48B13-9D85-4D66-A063-894C11DA7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607" y="3363348"/>
            <a:ext cx="9732773" cy="2348012"/>
          </a:xfrm>
        </p:spPr>
        <p:txBody>
          <a:bodyPr>
            <a:normAutofit fontScale="90000"/>
          </a:bodyPr>
          <a:lstStyle/>
          <a:p>
            <a:br>
              <a:rPr lang="es-MX" sz="4400" dirty="0"/>
            </a:br>
            <a:r>
              <a:rPr lang="es-MX" sz="4400" dirty="0"/>
              <a:t>Alan Estrada Juárez</a:t>
            </a:r>
            <a:br>
              <a:rPr lang="es-MX" sz="4400" dirty="0"/>
            </a:br>
            <a:r>
              <a:rPr lang="es-MX" sz="4400" dirty="0"/>
              <a:t>Ángel Antonio Álvarez Estrada</a:t>
            </a:r>
            <a:br>
              <a:rPr lang="es-MX" sz="4400" dirty="0"/>
            </a:br>
            <a:r>
              <a:rPr lang="es-MX" sz="4400" dirty="0"/>
              <a:t> Profesor: Campos González Edgar Guadalupe</a:t>
            </a:r>
            <a:br>
              <a:rPr lang="es-MX" sz="4400" dirty="0"/>
            </a:br>
            <a:r>
              <a:rPr lang="es-MX" sz="4400" dirty="0"/>
              <a:t>5D </a:t>
            </a:r>
            <a:br>
              <a:rPr lang="es-MX" sz="4400" dirty="0"/>
            </a:br>
            <a:endParaRPr lang="es-MX" sz="4400" dirty="0"/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6AB310E7-DE5C-4964-8CBB-E87A22B5B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4" name="Straight Connector 14">
            <a:extLst>
              <a:ext uri="{FF2B5EF4-FFF2-40B4-BE49-F238E27FC236}">
                <a16:creationId xmlns:a16="http://schemas.microsoft.com/office/drawing/2014/main" id="{BC6D0BA2-2FCA-496D-A55A-C56A7B3E0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16">
            <a:extLst>
              <a:ext uri="{FF2B5EF4-FFF2-40B4-BE49-F238E27FC236}">
                <a16:creationId xmlns:a16="http://schemas.microsoft.com/office/drawing/2014/main" id="{EA158404-99A1-4EB0-B63C-8744C273A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446823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848EA8-FE52-4762-AE9B-5D1DD4C33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092118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E810EC0-4701-4F8B-BA29-2519EF8A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67" y="1146640"/>
            <a:ext cx="7916813" cy="221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85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14816-148C-4BBD-A4B8-3B97E528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18BFF906-2E25-4472-B6EA-978BA1719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1" y="375308"/>
            <a:ext cx="11095687" cy="6238278"/>
          </a:xfrm>
        </p:spPr>
      </p:pic>
    </p:spTree>
    <p:extLst>
      <p:ext uri="{BB962C8B-B14F-4D97-AF65-F5344CB8AC3E}">
        <p14:creationId xmlns:p14="http://schemas.microsoft.com/office/powerpoint/2010/main" val="126852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56D36-C711-4B35-9063-C55C9A69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853B23B6-14DB-4FD2-B674-571F865CC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93" y="661255"/>
            <a:ext cx="11021814" cy="6196745"/>
          </a:xfrm>
        </p:spPr>
      </p:pic>
    </p:spTree>
    <p:extLst>
      <p:ext uri="{BB962C8B-B14F-4D97-AF65-F5344CB8AC3E}">
        <p14:creationId xmlns:p14="http://schemas.microsoft.com/office/powerpoint/2010/main" val="4289137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9AB97C-61D7-4669-86FD-ACBEB76B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De igual forma se realiza el mismo procedimiento en los demás programas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A98204-46EA-4FF2-BAA8-95A5519CC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3310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23C3B5-0833-4085-AED4-FABC28AD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21" y="380511"/>
            <a:ext cx="9712491" cy="1124732"/>
          </a:xfrm>
        </p:spPr>
        <p:txBody>
          <a:bodyPr>
            <a:normAutofit fontScale="90000"/>
          </a:bodyPr>
          <a:lstStyle/>
          <a:p>
            <a:r>
              <a:rPr lang="es-MX" dirty="0"/>
              <a:t>Buscamos variables de entorno: y en la  opción Variables de entorno le damos </a:t>
            </a:r>
            <a:r>
              <a:rPr lang="es-MX" dirty="0" err="1"/>
              <a:t>click</a:t>
            </a:r>
            <a:r>
              <a:rPr lang="es-MX" dirty="0"/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06651D-731D-4BB0-B882-9E7C0C233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550" y="1611687"/>
            <a:ext cx="9073661" cy="46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B61F9A-47BA-4BA8-899E-E7302279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89" y="338792"/>
            <a:ext cx="9792208" cy="1527078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Se abrirá otra ventana la cual muestra dos opciones la cuales son variables de usuario y del sistema nos enfocamos en las variables del sistemas </a:t>
            </a:r>
          </a:p>
        </p:txBody>
      </p:sp>
      <p:pic>
        <p:nvPicPr>
          <p:cNvPr id="11" name="Marcador de contenido 10" descr="Pantalla de computadora&#10;&#10;Descripción generada automáticamente">
            <a:extLst>
              <a:ext uri="{FF2B5EF4-FFF2-40B4-BE49-F238E27FC236}">
                <a16:creationId xmlns:a16="http://schemas.microsoft.com/office/drawing/2014/main" id="{7736DBE5-00CE-4237-B6A4-65E1EEB6F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817" y="1779667"/>
            <a:ext cx="9692641" cy="4739541"/>
          </a:xfrm>
        </p:spPr>
      </p:pic>
    </p:spTree>
    <p:extLst>
      <p:ext uri="{BB962C8B-B14F-4D97-AF65-F5344CB8AC3E}">
        <p14:creationId xmlns:p14="http://schemas.microsoft.com/office/powerpoint/2010/main" val="272723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20E041-10DF-4915-97C6-3A73B4ED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78" y="397565"/>
            <a:ext cx="9881042" cy="1999645"/>
          </a:xfrm>
        </p:spPr>
        <p:txBody>
          <a:bodyPr>
            <a:noAutofit/>
          </a:bodyPr>
          <a:lstStyle/>
          <a:p>
            <a:r>
              <a:rPr lang="es-MX" sz="4000" dirty="0"/>
              <a:t>Le damos clic  en nueva, nos abrirá una pestaña la cual pondremos el nombre en mayúsculas  y el link del programa de donde se encuentre. “al final del link se quitara la palabra </a:t>
            </a:r>
            <a:r>
              <a:rPr lang="es-MX" sz="4000" dirty="0" err="1"/>
              <a:t>bin</a:t>
            </a:r>
            <a:endParaRPr lang="es-MX" sz="4000" dirty="0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E53B46CA-79A0-400F-A37E-913D71CCC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43" y="2557462"/>
            <a:ext cx="6703885" cy="3769095"/>
          </a:xfrm>
        </p:spPr>
      </p:pic>
    </p:spTree>
    <p:extLst>
      <p:ext uri="{BB962C8B-B14F-4D97-AF65-F5344CB8AC3E}">
        <p14:creationId xmlns:p14="http://schemas.microsoft.com/office/powerpoint/2010/main" val="92870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FC586E-1FB9-4A41-ADD5-DF5AA3E9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r>
              <a:rPr lang="es-MX" dirty="0"/>
              <a:t>El anterior procedimiento se realizara con los programas restantes los cuales son: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97AB7-6F0F-43A6-A146-B8DC6A962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150174" cy="1127886"/>
          </a:xfrm>
        </p:spPr>
        <p:txBody>
          <a:bodyPr>
            <a:normAutofit/>
          </a:bodyPr>
          <a:lstStyle/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GRANDLE_HOME</a:t>
            </a:r>
          </a:p>
          <a:p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JAVA_HOME</a:t>
            </a:r>
          </a:p>
        </p:txBody>
      </p:sp>
    </p:spTree>
    <p:extLst>
      <p:ext uri="{BB962C8B-B14F-4D97-AF65-F5344CB8AC3E}">
        <p14:creationId xmlns:p14="http://schemas.microsoft.com/office/powerpoint/2010/main" val="2455707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7409E-4D59-4525-80A3-9B16F782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404008"/>
            <a:ext cx="9792208" cy="1971043"/>
          </a:xfrm>
        </p:spPr>
        <p:txBody>
          <a:bodyPr>
            <a:noAutofit/>
          </a:bodyPr>
          <a:lstStyle/>
          <a:p>
            <a:r>
              <a:rPr lang="es-MX" sz="3600" dirty="0"/>
              <a:t>Hay mismo se busca la opción </a:t>
            </a:r>
            <a:r>
              <a:rPr lang="es-MX" sz="3600" dirty="0" err="1"/>
              <a:t>Path</a:t>
            </a:r>
            <a:r>
              <a:rPr lang="es-MX" sz="3600" dirty="0"/>
              <a:t> le damos clic y se abrirá un pestaña en la cual copiaremos los link de donde se encuentran los programas y al final le daremos clic aceptar a  todo, cerraremos todas las ventanillas </a:t>
            </a:r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513C8222-3E82-43A2-B6CC-ABB1AA746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7" t="8335" r="26698" b="12892"/>
          <a:stretch/>
        </p:blipFill>
        <p:spPr>
          <a:xfrm>
            <a:off x="393895" y="2623875"/>
            <a:ext cx="4723186" cy="3664383"/>
          </a:xfrm>
        </p:spPr>
      </p:pic>
      <p:pic>
        <p:nvPicPr>
          <p:cNvPr id="7" name="Imagen 6" descr="Imagen de la pantalla de un computador&#10;&#10;Descripción generada automáticamente con confianza media">
            <a:extLst>
              <a:ext uri="{FF2B5EF4-FFF2-40B4-BE49-F238E27FC236}">
                <a16:creationId xmlns:a16="http://schemas.microsoft.com/office/drawing/2014/main" id="{E2376E0B-E0B4-4BBA-8660-2E140629F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8" t="6889" r="26615" b="16086"/>
          <a:stretch/>
        </p:blipFill>
        <p:spPr>
          <a:xfrm>
            <a:off x="6693494" y="2274165"/>
            <a:ext cx="4723186" cy="417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62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C7C415-2F2E-4716-9571-23A1F816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6575" y="318006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 ABRIR UN TERMINAL.</a:t>
            </a:r>
            <a:br>
              <a:rPr lang="es-MX" dirty="0"/>
            </a:br>
            <a:endParaRPr lang="es-MX" dirty="0"/>
          </a:p>
        </p:txBody>
      </p:sp>
      <p:pic>
        <p:nvPicPr>
          <p:cNvPr id="6" name="Marcador de contenido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9E609E69-61A7-40F8-8E08-4EF2CD003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72" r="66611"/>
          <a:stretch/>
        </p:blipFill>
        <p:spPr>
          <a:xfrm>
            <a:off x="259080" y="2952910"/>
            <a:ext cx="5724851" cy="3656267"/>
          </a:xfrm>
        </p:spPr>
      </p:pic>
      <p:pic>
        <p:nvPicPr>
          <p:cNvPr id="9" name="Imagen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D6FB38B1-C8BB-4C94-8D0C-FACB3CCE46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00" t="3282" r="15423" b="28810"/>
          <a:stretch/>
        </p:blipFill>
        <p:spPr>
          <a:xfrm>
            <a:off x="5883207" y="983071"/>
            <a:ext cx="5724852" cy="36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0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10766D-BA8C-4477-843D-7508044E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tabLst/>
              <a:defRPr/>
            </a:pPr>
            <a:r>
              <a:rPr kumimoji="0" lang="es-MX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INGRESAR EL SIGUIENTE COMANDO:  </a:t>
            </a:r>
            <a:r>
              <a:rPr kumimoji="0" lang="es-MX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npm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MX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–g </a:t>
            </a:r>
            <a:r>
              <a:rPr kumimoji="0" lang="es-MX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cordova</a:t>
            </a:r>
            <a:r>
              <a:rPr kumimoji="0" lang="es-MX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kumimoji="0" lang="es-MX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udy Old Style" panose="02020404030301010803"/>
                <a:ea typeface="+mn-ea"/>
                <a:cs typeface="+mn-cs"/>
              </a:rPr>
            </a:br>
            <a:endParaRPr lang="es-MX" dirty="0"/>
          </a:p>
        </p:txBody>
      </p:sp>
      <p:pic>
        <p:nvPicPr>
          <p:cNvPr id="5" name="Marcador de contenido 4" descr="Una captura de pantalla de un videojuego&#10;&#10;Descripción generada automáticamente con confianza media">
            <a:extLst>
              <a:ext uri="{FF2B5EF4-FFF2-40B4-BE49-F238E27FC236}">
                <a16:creationId xmlns:a16="http://schemas.microsoft.com/office/drawing/2014/main" id="{578DF026-5626-4B95-9613-5AED1DCF1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9" t="1949" r="16024" b="28925"/>
          <a:stretch/>
        </p:blipFill>
        <p:spPr>
          <a:xfrm>
            <a:off x="1724307" y="1507062"/>
            <a:ext cx="8743385" cy="4723747"/>
          </a:xfrm>
        </p:spPr>
      </p:pic>
    </p:spTree>
    <p:extLst>
      <p:ext uri="{BB962C8B-B14F-4D97-AF65-F5344CB8AC3E}">
        <p14:creationId xmlns:p14="http://schemas.microsoft.com/office/powerpoint/2010/main" val="58669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FA62B3-0CCE-4E03-82C1-65B299BF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¿Que es 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1F6F37-E658-48DD-81FF-DC8F82EFB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algn="just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Se le conoce como marco de desarrollo  móvil de código abierto. Le permite utilizar tecnologías web estándar: HTML5, CSS3 y JavaScript para el desarrollo multiplataforma.</a:t>
            </a:r>
          </a:p>
          <a:p>
            <a:pPr algn="just"/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Es un entorno de desarrollo para aplicaciones móviles.</a:t>
            </a:r>
          </a:p>
        </p:txBody>
      </p:sp>
    </p:spTree>
    <p:extLst>
      <p:ext uri="{BB962C8B-B14F-4D97-AF65-F5344CB8AC3E}">
        <p14:creationId xmlns:p14="http://schemas.microsoft.com/office/powerpoint/2010/main" val="3609206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E088B7-C68B-407C-A36E-53B74980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08" y="404565"/>
            <a:ext cx="9792207" cy="1156290"/>
          </a:xfrm>
        </p:spPr>
        <p:txBody>
          <a:bodyPr>
            <a:normAutofit fontScale="90000"/>
          </a:bodyPr>
          <a:lstStyle/>
          <a:p>
            <a:r>
              <a:rPr lang="es-MX" sz="4400" dirty="0"/>
              <a:t>Le damos </a:t>
            </a:r>
            <a:r>
              <a:rPr lang="es-MX" sz="4400" dirty="0" err="1"/>
              <a:t>Enter</a:t>
            </a:r>
            <a:r>
              <a:rPr lang="es-MX" sz="4400" dirty="0"/>
              <a:t> , se comenzara a descargara Córdova </a:t>
            </a:r>
          </a:p>
        </p:txBody>
      </p:sp>
      <p:pic>
        <p:nvPicPr>
          <p:cNvPr id="6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81B2CB20-BE43-45B5-90DF-C5C502191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6" t="2086" r="15674" b="28978"/>
          <a:stretch/>
        </p:blipFill>
        <p:spPr>
          <a:xfrm>
            <a:off x="973749" y="1560855"/>
            <a:ext cx="9792207" cy="497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23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2107D85-74C6-410E-AF29-54B8D5421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t="3406" r="15419" b="27346"/>
          <a:stretch/>
        </p:blipFill>
        <p:spPr>
          <a:xfrm>
            <a:off x="371856" y="374904"/>
            <a:ext cx="11416635" cy="542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887DE-AFAF-40B6-A2A7-3D969564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E9B6853-0FA0-40EE-9637-35A9A7397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6" y="451253"/>
            <a:ext cx="10592713" cy="5955494"/>
          </a:xfrm>
        </p:spPr>
      </p:pic>
    </p:spTree>
    <p:extLst>
      <p:ext uri="{BB962C8B-B14F-4D97-AF65-F5344CB8AC3E}">
        <p14:creationId xmlns:p14="http://schemas.microsoft.com/office/powerpoint/2010/main" val="260964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9CE0C-BB61-483C-A269-48F6B021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60D4EAA6-C258-49AC-B89A-8A6C58391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76" y="509569"/>
            <a:ext cx="10386424" cy="5839513"/>
          </a:xfrm>
        </p:spPr>
      </p:pic>
    </p:spTree>
    <p:extLst>
      <p:ext uri="{BB962C8B-B14F-4D97-AF65-F5344CB8AC3E}">
        <p14:creationId xmlns:p14="http://schemas.microsoft.com/office/powerpoint/2010/main" val="153432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2705C7F0-4186-436B-BD8B-2AB1D456F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7" t="1271" r="14527" b="28816"/>
          <a:stretch/>
        </p:blipFill>
        <p:spPr>
          <a:xfrm>
            <a:off x="1041009" y="585568"/>
            <a:ext cx="10311619" cy="58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60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2EDFC171-7714-411D-84C6-073CC7EB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9" y="506438"/>
            <a:ext cx="10680883" cy="6005066"/>
          </a:xfrm>
        </p:spPr>
      </p:pic>
    </p:spTree>
    <p:extLst>
      <p:ext uri="{BB962C8B-B14F-4D97-AF65-F5344CB8AC3E}">
        <p14:creationId xmlns:p14="http://schemas.microsoft.com/office/powerpoint/2010/main" val="2596124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3776-0949-4927-A41E-DB98D8E0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722ADD01-031C-4E33-B639-B71F8C5FF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93" y="516694"/>
            <a:ext cx="10260329" cy="5768619"/>
          </a:xfrm>
        </p:spPr>
      </p:pic>
    </p:spTree>
    <p:extLst>
      <p:ext uri="{BB962C8B-B14F-4D97-AF65-F5344CB8AC3E}">
        <p14:creationId xmlns:p14="http://schemas.microsoft.com/office/powerpoint/2010/main" val="268945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4537A-EE38-422E-805D-1E2559DD9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1C8A2-42E9-4A5C-B081-AFD36789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171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9464ED-5CE0-4C2D-A43A-EE73032D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¿Como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A3B2AB-E0BB-4F10-9F75-7D5DA07AC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Permite a los programadores de software construir aplicaciones para dispositivos móviles.</a:t>
            </a:r>
          </a:p>
        </p:txBody>
      </p:sp>
    </p:spTree>
    <p:extLst>
      <p:ext uri="{BB962C8B-B14F-4D97-AF65-F5344CB8AC3E}">
        <p14:creationId xmlns:p14="http://schemas.microsoft.com/office/powerpoint/2010/main" val="136409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4CB416-DB78-48CE-BBC4-AECFE08C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870132"/>
            <a:ext cx="9792208" cy="1527078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Pasos a seguir para el desarrollo de una app en la tecnología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1034F9-5DC5-489B-86E5-C1F51C3E8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512" y="2557849"/>
            <a:ext cx="9792208" cy="34078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/>
              <a:t> Paso es la INSTALACION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B03E7-FD0D-4BB0-86A6-B7815EC1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743" y="2858446"/>
            <a:ext cx="2300629" cy="140282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C1FF5FB-7339-4DDE-9335-A4D6F0B8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269" y="2962950"/>
            <a:ext cx="3686175" cy="1238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38AD94-7909-4B78-AB12-1FEF6BE22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9603" y="3872857"/>
            <a:ext cx="2828925" cy="16097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3289D75-8080-46E9-840D-8B04587CE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387" y="4487934"/>
            <a:ext cx="32766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DE55A-E858-4964-9894-0064711D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D3B3E598-77B4-4B8C-A511-1554131D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6" t="5830" r="15880" b="13868"/>
          <a:stretch/>
        </p:blipFill>
        <p:spPr>
          <a:xfrm>
            <a:off x="801858" y="371916"/>
            <a:ext cx="10578904" cy="5805808"/>
          </a:xfrm>
        </p:spPr>
      </p:pic>
    </p:spTree>
    <p:extLst>
      <p:ext uri="{BB962C8B-B14F-4D97-AF65-F5344CB8AC3E}">
        <p14:creationId xmlns:p14="http://schemas.microsoft.com/office/powerpoint/2010/main" val="222413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2B460-5BB9-45C3-B516-20410597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47E5CE66-4FF8-4EED-90AA-426F89077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0" y="416635"/>
            <a:ext cx="10715859" cy="6024729"/>
          </a:xfrm>
        </p:spPr>
      </p:pic>
    </p:spTree>
    <p:extLst>
      <p:ext uri="{BB962C8B-B14F-4D97-AF65-F5344CB8AC3E}">
        <p14:creationId xmlns:p14="http://schemas.microsoft.com/office/powerpoint/2010/main" val="86981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BFA8CD2-9DD1-463F-94B6-F2A390BC9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9EBA9AF0-D539-4AB5-814E-5E73D4537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2" r="1" b="7498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92B53684-2A8B-4C6B-8F55-3B5CE3994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6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6E759-EB4C-4668-85F8-1B5B7E14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Pantalla de computadora&#10;&#10;Descripción generada automáticamente">
            <a:extLst>
              <a:ext uri="{FF2B5EF4-FFF2-40B4-BE49-F238E27FC236}">
                <a16:creationId xmlns:a16="http://schemas.microsoft.com/office/drawing/2014/main" id="{ECE0A005-FEFA-4AB6-A8E4-F842C9820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00" y="368375"/>
            <a:ext cx="10692799" cy="6011764"/>
          </a:xfrm>
        </p:spPr>
      </p:pic>
    </p:spTree>
    <p:extLst>
      <p:ext uri="{BB962C8B-B14F-4D97-AF65-F5344CB8AC3E}">
        <p14:creationId xmlns:p14="http://schemas.microsoft.com/office/powerpoint/2010/main" val="313772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A8046-7221-412D-B853-2E7123FC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Una captura de pantalla de una computadora&#10;&#10;Descripción generada automáticamente">
            <a:extLst>
              <a:ext uri="{FF2B5EF4-FFF2-40B4-BE49-F238E27FC236}">
                <a16:creationId xmlns:a16="http://schemas.microsoft.com/office/drawing/2014/main" id="{5717E0F6-8A91-417B-92B7-0CB62F4F94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2988"/>
            <a:ext cx="10356018" cy="5822418"/>
          </a:xfrm>
        </p:spPr>
      </p:pic>
    </p:spTree>
    <p:extLst>
      <p:ext uri="{BB962C8B-B14F-4D97-AF65-F5344CB8AC3E}">
        <p14:creationId xmlns:p14="http://schemas.microsoft.com/office/powerpoint/2010/main" val="21850129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270</Words>
  <Application>Microsoft Office PowerPoint</Application>
  <PresentationFormat>Panorámica</PresentationFormat>
  <Paragraphs>19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Garamond</vt:lpstr>
      <vt:lpstr>Goudy Old Style</vt:lpstr>
      <vt:lpstr>SavonVTI</vt:lpstr>
      <vt:lpstr> Alan Estrada Juárez Ángel Antonio Álvarez Estrada  Profesor: Campos González Edgar Guadalupe 5D  </vt:lpstr>
      <vt:lpstr>¿Que es ?</vt:lpstr>
      <vt:lpstr>¿Como funciona?</vt:lpstr>
      <vt:lpstr>Pasos a seguir para el desarrollo de una app en la tecnología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De igual forma se realiza el mismo procedimiento en los demás programas </vt:lpstr>
      <vt:lpstr>Buscamos variables de entorno: y en la  opción Variables de entorno le damos click </vt:lpstr>
      <vt:lpstr>Se abrirá otra ventana la cual muestra dos opciones la cuales son variables de usuario y del sistema nos enfocamos en las variables del sistemas </vt:lpstr>
      <vt:lpstr>Le damos clic  en nueva, nos abrirá una pestaña la cual pondremos el nombre en mayúsculas  y el link del programa de donde se encuentre. “al final del link se quitara la palabra bin</vt:lpstr>
      <vt:lpstr>El anterior procedimiento se realizara con los programas restantes los cuales son:</vt:lpstr>
      <vt:lpstr>Hay mismo se busca la opción Path le damos clic y se abrirá un pestaña en la cual copiaremos los link de donde se encuentran los programas y al final le daremos clic aceptar a  todo, cerraremos todas las ventanillas </vt:lpstr>
      <vt:lpstr> ABRIR UN TERMINAL. </vt:lpstr>
      <vt:lpstr>INGRESAR EL SIGUIENTE COMANDO:  npm install –g cordova  </vt:lpstr>
      <vt:lpstr>Le damos Enter , se comenzara a descargara Córdova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Alan Estrada Juárez Ángel Antonio Álvarez Estrada </dc:title>
  <dc:creator>Alan Estrada J</dc:creator>
  <cp:lastModifiedBy>Alan Estrada J</cp:lastModifiedBy>
  <cp:revision>1</cp:revision>
  <dcterms:created xsi:type="dcterms:W3CDTF">2021-10-22T00:11:29Z</dcterms:created>
  <dcterms:modified xsi:type="dcterms:W3CDTF">2021-10-22T05:21:00Z</dcterms:modified>
</cp:coreProperties>
</file>