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2"/>
  </p:notesMasterIdLst>
  <p:sldIdLst>
    <p:sldId id="257" r:id="rId2"/>
    <p:sldId id="262" r:id="rId3"/>
    <p:sldId id="258" r:id="rId4"/>
    <p:sldId id="259" r:id="rId5"/>
    <p:sldId id="261" r:id="rId6"/>
    <p:sldId id="282" r:id="rId7"/>
    <p:sldId id="283" r:id="rId8"/>
    <p:sldId id="256" r:id="rId9"/>
    <p:sldId id="281" r:id="rId10"/>
    <p:sldId id="278" r:id="rId11"/>
  </p:sldIdLst>
  <p:sldSz cx="9144000" cy="5143500" type="screen16x9"/>
  <p:notesSz cx="6858000" cy="9144000"/>
  <p:embeddedFontLst>
    <p:embeddedFont>
      <p:font typeface="Oswald" panose="020B0604020202020204" charset="0"/>
      <p:regular r:id="rId13"/>
      <p:bold r:id="rId14"/>
    </p:embeddedFont>
    <p:embeddedFont>
      <p:font typeface="Calibri" panose="020F0502020204030204" pitchFamily="34" charset="0"/>
      <p:regular r:id="rId15"/>
      <p:bold r:id="rId16"/>
      <p:italic r:id="rId17"/>
      <p:boldItalic r:id="rId18"/>
    </p:embeddedFont>
    <p:embeddedFont>
      <p:font typeface="SimSun" panose="02010600030101010101" pitchFamily="2" charset="-122"/>
      <p:regular r:id="rId19"/>
    </p:embeddedFont>
    <p:embeddedFont>
      <p:font typeface="Short Stack" panose="020B0604020202020204" charset="0"/>
      <p:regular r:id="rId20"/>
    </p:embeddedFont>
    <p:embeddedFont>
      <p:font typeface="Amatic SC" panose="020B0604020202020204" charset="-79"/>
      <p:regular r:id="rId21"/>
      <p:bold r:id="rId22"/>
    </p:embeddedFont>
    <p:embeddedFont>
      <p:font typeface="Quicksand" panose="020B0604020202020204" charset="0"/>
      <p:regular r:id="rId23"/>
      <p:bold r:id="rId24"/>
    </p:embeddedFont>
    <p:embeddedFont>
      <p:font typeface="Wingdings 3" panose="05040102010807070707" pitchFamily="18" charset="2"/>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03CB37-95F9-485E-A174-E9CAC466BC3E}">
  <a:tblStyle styleId="{2B03CB37-95F9-485E-A174-E9CAC466BC3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FD57D16-7341-47D1-A7A5-6802A93928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00" autoAdjust="0"/>
    <p:restoredTop sz="94660"/>
  </p:normalViewPr>
  <p:slideViewPr>
    <p:cSldViewPr snapToGrid="0">
      <p:cViewPr varScale="1">
        <p:scale>
          <a:sx n="144" d="100"/>
          <a:sy n="144" d="100"/>
        </p:scale>
        <p:origin x="816"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7635648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1197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0" name="Google Shape;92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5674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0445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9773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8725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8446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3163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8993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6931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6052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dk2"/>
        </a:solidFill>
        <a:effectLst/>
      </p:bgPr>
    </p:bg>
    <p:spTree>
      <p:nvGrpSpPr>
        <p:cNvPr id="1" name="Shape 20"/>
        <p:cNvGrpSpPr/>
        <p:nvPr/>
      </p:nvGrpSpPr>
      <p:grpSpPr>
        <a:xfrm>
          <a:off x="0" y="0"/>
          <a:ext cx="0" cy="0"/>
          <a:chOff x="0" y="0"/>
          <a:chExt cx="0" cy="0"/>
        </a:xfrm>
      </p:grpSpPr>
      <p:sp>
        <p:nvSpPr>
          <p:cNvPr id="21" name="Google Shape;21;p2"/>
          <p:cNvSpPr txBox="1">
            <a:spLocks noGrp="1"/>
          </p:cNvSpPr>
          <p:nvPr>
            <p:ph type="ctrTitle"/>
          </p:nvPr>
        </p:nvSpPr>
        <p:spPr>
          <a:xfrm>
            <a:off x="1886450" y="1639950"/>
            <a:ext cx="5371200" cy="1711200"/>
          </a:xfrm>
          <a:prstGeom prst="rect">
            <a:avLst/>
          </a:prstGeom>
        </p:spPr>
        <p:txBody>
          <a:bodyPr spcFirstLastPara="1" wrap="square" lIns="0" tIns="0" rIns="0" bIns="0" anchor="ctr" anchorCtr="0">
            <a:noAutofit/>
          </a:bodyPr>
          <a:lstStyle>
            <a:lvl1pPr lvl="0" algn="ctr" rtl="0">
              <a:lnSpc>
                <a:spcPct val="80000"/>
              </a:lnSpc>
              <a:spcBef>
                <a:spcPts val="0"/>
              </a:spcBef>
              <a:spcAft>
                <a:spcPts val="0"/>
              </a:spcAft>
              <a:buClr>
                <a:schemeClr val="lt1"/>
              </a:buClr>
              <a:buSzPts val="6000"/>
              <a:buNone/>
              <a:defRPr sz="6000">
                <a:solidFill>
                  <a:schemeClr val="lt1"/>
                </a:solidFill>
              </a:defRPr>
            </a:lvl1pPr>
            <a:lvl2pPr lvl="1" algn="ctr" rtl="0">
              <a:lnSpc>
                <a:spcPct val="80000"/>
              </a:lnSpc>
              <a:spcBef>
                <a:spcPts val="0"/>
              </a:spcBef>
              <a:spcAft>
                <a:spcPts val="0"/>
              </a:spcAft>
              <a:buClr>
                <a:schemeClr val="lt1"/>
              </a:buClr>
              <a:buSzPts val="6000"/>
              <a:buNone/>
              <a:defRPr sz="6000">
                <a:solidFill>
                  <a:schemeClr val="lt1"/>
                </a:solidFill>
              </a:defRPr>
            </a:lvl2pPr>
            <a:lvl3pPr lvl="2" algn="ctr" rtl="0">
              <a:lnSpc>
                <a:spcPct val="80000"/>
              </a:lnSpc>
              <a:spcBef>
                <a:spcPts val="0"/>
              </a:spcBef>
              <a:spcAft>
                <a:spcPts val="0"/>
              </a:spcAft>
              <a:buClr>
                <a:schemeClr val="lt1"/>
              </a:buClr>
              <a:buSzPts val="6000"/>
              <a:buNone/>
              <a:defRPr sz="6000">
                <a:solidFill>
                  <a:schemeClr val="lt1"/>
                </a:solidFill>
              </a:defRPr>
            </a:lvl3pPr>
            <a:lvl4pPr lvl="3" algn="ctr" rtl="0">
              <a:lnSpc>
                <a:spcPct val="80000"/>
              </a:lnSpc>
              <a:spcBef>
                <a:spcPts val="0"/>
              </a:spcBef>
              <a:spcAft>
                <a:spcPts val="0"/>
              </a:spcAft>
              <a:buClr>
                <a:schemeClr val="lt1"/>
              </a:buClr>
              <a:buSzPts val="6000"/>
              <a:buNone/>
              <a:defRPr sz="6000">
                <a:solidFill>
                  <a:schemeClr val="lt1"/>
                </a:solidFill>
              </a:defRPr>
            </a:lvl4pPr>
            <a:lvl5pPr lvl="4" algn="ctr" rtl="0">
              <a:lnSpc>
                <a:spcPct val="80000"/>
              </a:lnSpc>
              <a:spcBef>
                <a:spcPts val="0"/>
              </a:spcBef>
              <a:spcAft>
                <a:spcPts val="0"/>
              </a:spcAft>
              <a:buClr>
                <a:schemeClr val="lt1"/>
              </a:buClr>
              <a:buSzPts val="6000"/>
              <a:buNone/>
              <a:defRPr sz="6000">
                <a:solidFill>
                  <a:schemeClr val="lt1"/>
                </a:solidFill>
              </a:defRPr>
            </a:lvl5pPr>
            <a:lvl6pPr lvl="5" algn="ctr" rtl="0">
              <a:lnSpc>
                <a:spcPct val="80000"/>
              </a:lnSpc>
              <a:spcBef>
                <a:spcPts val="0"/>
              </a:spcBef>
              <a:spcAft>
                <a:spcPts val="0"/>
              </a:spcAft>
              <a:buClr>
                <a:schemeClr val="lt1"/>
              </a:buClr>
              <a:buSzPts val="6000"/>
              <a:buNone/>
              <a:defRPr sz="6000">
                <a:solidFill>
                  <a:schemeClr val="lt1"/>
                </a:solidFill>
              </a:defRPr>
            </a:lvl6pPr>
            <a:lvl7pPr lvl="6" algn="ctr" rtl="0">
              <a:lnSpc>
                <a:spcPct val="80000"/>
              </a:lnSpc>
              <a:spcBef>
                <a:spcPts val="0"/>
              </a:spcBef>
              <a:spcAft>
                <a:spcPts val="0"/>
              </a:spcAft>
              <a:buClr>
                <a:schemeClr val="lt1"/>
              </a:buClr>
              <a:buSzPts val="6000"/>
              <a:buNone/>
              <a:defRPr sz="6000">
                <a:solidFill>
                  <a:schemeClr val="lt1"/>
                </a:solidFill>
              </a:defRPr>
            </a:lvl7pPr>
            <a:lvl8pPr lvl="7" algn="ctr" rtl="0">
              <a:lnSpc>
                <a:spcPct val="80000"/>
              </a:lnSpc>
              <a:spcBef>
                <a:spcPts val="0"/>
              </a:spcBef>
              <a:spcAft>
                <a:spcPts val="0"/>
              </a:spcAft>
              <a:buClr>
                <a:schemeClr val="lt1"/>
              </a:buClr>
              <a:buSzPts val="6000"/>
              <a:buNone/>
              <a:defRPr sz="6000">
                <a:solidFill>
                  <a:schemeClr val="lt1"/>
                </a:solidFill>
              </a:defRPr>
            </a:lvl8pPr>
            <a:lvl9pPr lvl="8" algn="ctr" rtl="0">
              <a:lnSpc>
                <a:spcPct val="80000"/>
              </a:lnSpc>
              <a:spcBef>
                <a:spcPts val="0"/>
              </a:spcBef>
              <a:spcAft>
                <a:spcPts val="0"/>
              </a:spcAft>
              <a:buClr>
                <a:schemeClr val="lt1"/>
              </a:buClr>
              <a:buSzPts val="6000"/>
              <a:buNone/>
              <a:defRPr sz="6000">
                <a:solidFill>
                  <a:schemeClr val="lt1"/>
                </a:solidFill>
              </a:defRPr>
            </a:lvl9pPr>
          </a:lstStyle>
          <a:p>
            <a:endParaRPr/>
          </a:p>
        </p:txBody>
      </p:sp>
      <p:grpSp>
        <p:nvGrpSpPr>
          <p:cNvPr id="22" name="Google Shape;22;p2"/>
          <p:cNvGrpSpPr/>
          <p:nvPr/>
        </p:nvGrpSpPr>
        <p:grpSpPr>
          <a:xfrm>
            <a:off x="-85500" y="-168653"/>
            <a:ext cx="9290344" cy="5426904"/>
            <a:chOff x="-85500" y="-168653"/>
            <a:chExt cx="9290344" cy="5426904"/>
          </a:xfrm>
        </p:grpSpPr>
        <p:grpSp>
          <p:nvGrpSpPr>
            <p:cNvPr id="23" name="Google Shape;23;p2"/>
            <p:cNvGrpSpPr/>
            <p:nvPr/>
          </p:nvGrpSpPr>
          <p:grpSpPr>
            <a:xfrm>
              <a:off x="3870624" y="271731"/>
              <a:ext cx="531017" cy="704779"/>
              <a:chOff x="3870624" y="271731"/>
              <a:chExt cx="531017" cy="704779"/>
            </a:xfrm>
          </p:grpSpPr>
          <p:sp>
            <p:nvSpPr>
              <p:cNvPr id="24" name="Google Shape;24;p2"/>
              <p:cNvSpPr/>
              <p:nvPr/>
            </p:nvSpPr>
            <p:spPr>
              <a:xfrm>
                <a:off x="3870624" y="311200"/>
                <a:ext cx="425807" cy="38584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26" name="Google Shape;26;p2"/>
            <p:cNvGrpSpPr/>
            <p:nvPr/>
          </p:nvGrpSpPr>
          <p:grpSpPr>
            <a:xfrm>
              <a:off x="-85500" y="4299338"/>
              <a:ext cx="612915" cy="585559"/>
              <a:chOff x="8158724" y="4646275"/>
              <a:chExt cx="612915" cy="585559"/>
            </a:xfrm>
          </p:grpSpPr>
          <p:sp>
            <p:nvSpPr>
              <p:cNvPr id="27" name="Google Shape;27;p2"/>
              <p:cNvSpPr/>
              <p:nvPr/>
            </p:nvSpPr>
            <p:spPr>
              <a:xfrm>
                <a:off x="8158724" y="4646275"/>
                <a:ext cx="511423" cy="463431"/>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170373" y="4682299"/>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9" name="Google Shape;29;p2"/>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0" name="Google Shape;30;p2"/>
            <p:cNvGrpSpPr/>
            <p:nvPr/>
          </p:nvGrpSpPr>
          <p:grpSpPr>
            <a:xfrm>
              <a:off x="968652" y="3696885"/>
              <a:ext cx="565312" cy="602473"/>
              <a:chOff x="813652" y="3801560"/>
              <a:chExt cx="565312" cy="602473"/>
            </a:xfrm>
          </p:grpSpPr>
          <p:sp>
            <p:nvSpPr>
              <p:cNvPr id="31" name="Google Shape;31;p2"/>
              <p:cNvSpPr/>
              <p:nvPr/>
            </p:nvSpPr>
            <p:spPr>
              <a:xfrm rot="6264782">
                <a:off x="849950" y="3919090"/>
                <a:ext cx="380679" cy="370162"/>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974315">
                <a:off x="996275" y="3825647"/>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 name="Google Shape;33;p2"/>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 name="Google Shape;34;p2"/>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 name="Google Shape;35;p2"/>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 name="Google Shape;36;p2"/>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 name="Google Shape;37;p2"/>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 name="Google Shape;38;p2"/>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9" name="Google Shape;39;p2"/>
            <p:cNvGrpSpPr/>
            <p:nvPr/>
          </p:nvGrpSpPr>
          <p:grpSpPr>
            <a:xfrm>
              <a:off x="5462677" y="4575203"/>
              <a:ext cx="497752" cy="491681"/>
              <a:chOff x="7559440" y="3972390"/>
              <a:chExt cx="497752" cy="491681"/>
            </a:xfrm>
          </p:grpSpPr>
          <p:sp>
            <p:nvSpPr>
              <p:cNvPr id="40" name="Google Shape;40;p2"/>
              <p:cNvSpPr/>
              <p:nvPr/>
            </p:nvSpPr>
            <p:spPr>
              <a:xfrm rot="1226546">
                <a:off x="7692589" y="4106488"/>
                <a:ext cx="320298" cy="311457"/>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9911830">
                <a:off x="7595186" y="4010311"/>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42" name="Google Shape;42;p2"/>
            <p:cNvGrpSpPr/>
            <p:nvPr/>
          </p:nvGrpSpPr>
          <p:grpSpPr>
            <a:xfrm>
              <a:off x="510215" y="271717"/>
              <a:ext cx="557022" cy="619823"/>
              <a:chOff x="510215" y="271717"/>
              <a:chExt cx="557022" cy="619823"/>
            </a:xfrm>
          </p:grpSpPr>
          <p:sp>
            <p:nvSpPr>
              <p:cNvPr id="43" name="Google Shape;43;p2"/>
              <p:cNvSpPr/>
              <p:nvPr/>
            </p:nvSpPr>
            <p:spPr>
              <a:xfrm>
                <a:off x="676827" y="376200"/>
                <a:ext cx="316843" cy="32088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5" name="Google Shape;45;p2"/>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 name="Google Shape;46;p2"/>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 name="Google Shape;47;p2"/>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 name="Google Shape;48;p2"/>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 name="Google Shape;49;p2"/>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 name="Google Shape;50;p2"/>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 name="Google Shape;51;p2"/>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 name="Google Shape;52;p2"/>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3" name="Google Shape;53;p2"/>
            <p:cNvGrpSpPr/>
            <p:nvPr/>
          </p:nvGrpSpPr>
          <p:grpSpPr>
            <a:xfrm rot="891035">
              <a:off x="1165229" y="1691730"/>
              <a:ext cx="657771" cy="386113"/>
              <a:chOff x="1429156" y="1387535"/>
              <a:chExt cx="657769" cy="386112"/>
            </a:xfrm>
          </p:grpSpPr>
          <p:sp>
            <p:nvSpPr>
              <p:cNvPr id="54" name="Google Shape;54;p2"/>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 name="Google Shape;55;p2"/>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6" name="Google Shape;56;p2"/>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 name="Google Shape;57;p2"/>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8" name="Google Shape;58;p2"/>
            <p:cNvGrpSpPr/>
            <p:nvPr/>
          </p:nvGrpSpPr>
          <p:grpSpPr>
            <a:xfrm>
              <a:off x="346827" y="3411153"/>
              <a:ext cx="376916" cy="455685"/>
              <a:chOff x="1010452" y="1144365"/>
              <a:chExt cx="376916" cy="455685"/>
            </a:xfrm>
          </p:grpSpPr>
          <p:sp>
            <p:nvSpPr>
              <p:cNvPr id="59" name="Google Shape;59;p2"/>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 name="Google Shape;60;p2"/>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61" name="Google Shape;61;p2"/>
            <p:cNvGrpSpPr/>
            <p:nvPr/>
          </p:nvGrpSpPr>
          <p:grpSpPr>
            <a:xfrm>
              <a:off x="7439637" y="3918577"/>
              <a:ext cx="503800" cy="507307"/>
              <a:chOff x="7439637" y="3918577"/>
              <a:chExt cx="503800" cy="507307"/>
            </a:xfrm>
          </p:grpSpPr>
          <p:sp>
            <p:nvSpPr>
              <p:cNvPr id="62" name="Google Shape;62;p2"/>
              <p:cNvSpPr/>
              <p:nvPr/>
            </p:nvSpPr>
            <p:spPr>
              <a:xfrm>
                <a:off x="7547126" y="4133375"/>
                <a:ext cx="332324"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4" name="Google Shape;64;p2"/>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 name="Google Shape;65;p2"/>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6" name="Google Shape;66;p2"/>
            <p:cNvGrpSpPr/>
            <p:nvPr/>
          </p:nvGrpSpPr>
          <p:grpSpPr>
            <a:xfrm>
              <a:off x="7413193" y="740389"/>
              <a:ext cx="289739" cy="482318"/>
              <a:chOff x="4912930" y="846902"/>
              <a:chExt cx="289739" cy="482318"/>
            </a:xfrm>
          </p:grpSpPr>
          <p:sp>
            <p:nvSpPr>
              <p:cNvPr id="67" name="Google Shape;67;p2"/>
              <p:cNvSpPr/>
              <p:nvPr/>
            </p:nvSpPr>
            <p:spPr>
              <a:xfrm rot="-539734">
                <a:off x="4946894" y="1102828"/>
                <a:ext cx="216728" cy="210745"/>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912930" y="846902"/>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9" name="Google Shape;69;p2"/>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0" name="Google Shape;70;p2"/>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71" name="Google Shape;71;p2"/>
            <p:cNvGrpSpPr/>
            <p:nvPr/>
          </p:nvGrpSpPr>
          <p:grpSpPr>
            <a:xfrm>
              <a:off x="7801268" y="2011644"/>
              <a:ext cx="583849" cy="670195"/>
              <a:chOff x="7801268" y="2011644"/>
              <a:chExt cx="583849" cy="670195"/>
            </a:xfrm>
          </p:grpSpPr>
          <p:sp>
            <p:nvSpPr>
              <p:cNvPr id="72" name="Google Shape;72;p2"/>
              <p:cNvSpPr/>
              <p:nvPr/>
            </p:nvSpPr>
            <p:spPr>
              <a:xfrm rot="6678441">
                <a:off x="7840657" y="2123048"/>
                <a:ext cx="518922" cy="409425"/>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74" name="Google Shape;74;p2"/>
            <p:cNvGrpSpPr/>
            <p:nvPr/>
          </p:nvGrpSpPr>
          <p:grpSpPr>
            <a:xfrm>
              <a:off x="286734" y="1360788"/>
              <a:ext cx="437027" cy="515682"/>
              <a:chOff x="286734" y="1360788"/>
              <a:chExt cx="437027" cy="515682"/>
            </a:xfrm>
          </p:grpSpPr>
          <p:sp>
            <p:nvSpPr>
              <p:cNvPr id="75" name="Google Shape;75;p2"/>
              <p:cNvSpPr/>
              <p:nvPr/>
            </p:nvSpPr>
            <p:spPr>
              <a:xfrm>
                <a:off x="286734" y="1396113"/>
                <a:ext cx="288826"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77" name="Google Shape;77;p2"/>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8" name="Google Shape;78;p2"/>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9" name="Google Shape;79;p2"/>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0" name="Google Shape;80;p2"/>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81" name="Google Shape;81;p2"/>
            <p:cNvGrpSpPr/>
            <p:nvPr/>
          </p:nvGrpSpPr>
          <p:grpSpPr>
            <a:xfrm>
              <a:off x="8513660" y="3273951"/>
              <a:ext cx="236955" cy="259508"/>
              <a:chOff x="1624551" y="3569952"/>
              <a:chExt cx="236955" cy="259508"/>
            </a:xfrm>
          </p:grpSpPr>
          <p:sp>
            <p:nvSpPr>
              <p:cNvPr id="82" name="Google Shape;82;p2"/>
              <p:cNvSpPr/>
              <p:nvPr/>
            </p:nvSpPr>
            <p:spPr>
              <a:xfrm>
                <a:off x="1624551" y="3569952"/>
                <a:ext cx="224786" cy="2276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625368" y="3599553"/>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84" name="Google Shape;84;p2"/>
            <p:cNvGrpSpPr/>
            <p:nvPr/>
          </p:nvGrpSpPr>
          <p:grpSpPr>
            <a:xfrm>
              <a:off x="3637530" y="4055057"/>
              <a:ext cx="418773" cy="520154"/>
              <a:chOff x="3637530" y="4055057"/>
              <a:chExt cx="418773" cy="520154"/>
            </a:xfrm>
          </p:grpSpPr>
          <p:sp>
            <p:nvSpPr>
              <p:cNvPr id="85" name="Google Shape;85;p2"/>
              <p:cNvSpPr/>
              <p:nvPr/>
            </p:nvSpPr>
            <p:spPr>
              <a:xfrm rot="5542319">
                <a:off x="3769303" y="4204066"/>
                <a:ext cx="285154" cy="277283"/>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87" name="Google Shape;87;p2"/>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8" name="Google Shape;88;p2"/>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9" name="Google Shape;89;p2"/>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0" name="Google Shape;90;p2"/>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1" name="Google Shape;91;p2"/>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2" name="Google Shape;92;p2"/>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3" name="Google Shape;93;p2"/>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94" name="Google Shape;94;p2"/>
            <p:cNvGrpSpPr/>
            <p:nvPr/>
          </p:nvGrpSpPr>
          <p:grpSpPr>
            <a:xfrm>
              <a:off x="6457245" y="4530131"/>
              <a:ext cx="216066" cy="276377"/>
              <a:chOff x="6422295" y="3351500"/>
              <a:chExt cx="252856" cy="323399"/>
            </a:xfrm>
          </p:grpSpPr>
          <p:sp>
            <p:nvSpPr>
              <p:cNvPr id="95" name="Google Shape;95;p2"/>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6" name="Google Shape;96;p2"/>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97" name="Google Shape;97;p2"/>
            <p:cNvGrpSpPr/>
            <p:nvPr/>
          </p:nvGrpSpPr>
          <p:grpSpPr>
            <a:xfrm>
              <a:off x="2318449" y="604142"/>
              <a:ext cx="332332" cy="346582"/>
              <a:chOff x="2318449" y="604142"/>
              <a:chExt cx="332332" cy="346582"/>
            </a:xfrm>
          </p:grpSpPr>
          <p:sp>
            <p:nvSpPr>
              <p:cNvPr id="98" name="Google Shape;98;p2"/>
              <p:cNvSpPr/>
              <p:nvPr/>
            </p:nvSpPr>
            <p:spPr>
              <a:xfrm>
                <a:off x="2361884" y="604142"/>
                <a:ext cx="288826"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00" name="Google Shape;100;p2"/>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01" name="Google Shape;101;p2"/>
            <p:cNvGrpSpPr/>
            <p:nvPr/>
          </p:nvGrpSpPr>
          <p:grpSpPr>
            <a:xfrm>
              <a:off x="1184427" y="4630083"/>
              <a:ext cx="229693" cy="293080"/>
              <a:chOff x="6793660" y="3322411"/>
              <a:chExt cx="268804" cy="342944"/>
            </a:xfrm>
          </p:grpSpPr>
          <p:sp>
            <p:nvSpPr>
              <p:cNvPr id="102" name="Google Shape;102;p2"/>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3" name="Google Shape;103;p2"/>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4" name="Google Shape;104;p2"/>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05" name="Google Shape;105;p2"/>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6" name="Google Shape;106;p2"/>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7" name="Google Shape;107;p2"/>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8" name="Google Shape;108;p2"/>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09"/>
        <p:cNvGrpSpPr/>
        <p:nvPr/>
      </p:nvGrpSpPr>
      <p:grpSpPr>
        <a:xfrm>
          <a:off x="0" y="0"/>
          <a:ext cx="0" cy="0"/>
          <a:chOff x="0" y="0"/>
          <a:chExt cx="0" cy="0"/>
        </a:xfrm>
      </p:grpSpPr>
      <p:sp>
        <p:nvSpPr>
          <p:cNvPr id="110" name="Google Shape;110;p3"/>
          <p:cNvSpPr txBox="1">
            <a:spLocks noGrp="1"/>
          </p:cNvSpPr>
          <p:nvPr>
            <p:ph type="ctrTitle"/>
          </p:nvPr>
        </p:nvSpPr>
        <p:spPr>
          <a:xfrm>
            <a:off x="2112400" y="1583350"/>
            <a:ext cx="4919400" cy="11598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11" name="Google Shape;111;p3"/>
          <p:cNvSpPr txBox="1">
            <a:spLocks noGrp="1"/>
          </p:cNvSpPr>
          <p:nvPr>
            <p:ph type="subTitle" idx="1"/>
          </p:nvPr>
        </p:nvSpPr>
        <p:spPr>
          <a:xfrm>
            <a:off x="2112400" y="2840052"/>
            <a:ext cx="4919400" cy="784800"/>
          </a:xfrm>
          <a:prstGeom prst="rect">
            <a:avLst/>
          </a:prstGeom>
        </p:spPr>
        <p:txBody>
          <a:bodyPr spcFirstLastPara="1" wrap="square" lIns="0" tIns="0" rIns="0" bIns="0" anchor="t" anchorCtr="0">
            <a:noAutofit/>
          </a:bodyPr>
          <a:lstStyle>
            <a:lvl1pPr lvl="0" algn="ctr" rtl="0">
              <a:spcBef>
                <a:spcPts val="0"/>
              </a:spcBef>
              <a:spcAft>
                <a:spcPts val="0"/>
              </a:spcAft>
              <a:buClr>
                <a:schemeClr val="dk2"/>
              </a:buClr>
              <a:buSzPts val="2000"/>
              <a:buNone/>
              <a:defRPr sz="2000">
                <a:solidFill>
                  <a:schemeClr val="dk2"/>
                </a:solidFill>
              </a:defRPr>
            </a:lvl1pPr>
            <a:lvl2pPr lvl="1" algn="ctr" rtl="0">
              <a:spcBef>
                <a:spcPts val="0"/>
              </a:spcBef>
              <a:spcAft>
                <a:spcPts val="0"/>
              </a:spcAft>
              <a:buClr>
                <a:schemeClr val="dk2"/>
              </a:buClr>
              <a:buSzPts val="2000"/>
              <a:buNone/>
              <a:defRPr sz="2000">
                <a:solidFill>
                  <a:schemeClr val="dk2"/>
                </a:solidFill>
              </a:defRPr>
            </a:lvl2pPr>
            <a:lvl3pPr lvl="2" algn="ctr" rtl="0">
              <a:spcBef>
                <a:spcPts val="0"/>
              </a:spcBef>
              <a:spcAft>
                <a:spcPts val="0"/>
              </a:spcAft>
              <a:buClr>
                <a:schemeClr val="dk2"/>
              </a:buClr>
              <a:buSzPts val="2000"/>
              <a:buNone/>
              <a:defRPr sz="2000">
                <a:solidFill>
                  <a:schemeClr val="dk2"/>
                </a:solidFill>
              </a:defRPr>
            </a:lvl3pPr>
            <a:lvl4pPr lvl="3" algn="ctr" rtl="0">
              <a:spcBef>
                <a:spcPts val="0"/>
              </a:spcBef>
              <a:spcAft>
                <a:spcPts val="0"/>
              </a:spcAft>
              <a:buClr>
                <a:schemeClr val="dk2"/>
              </a:buClr>
              <a:buSzPts val="2000"/>
              <a:buNone/>
              <a:defRPr sz="2000">
                <a:solidFill>
                  <a:schemeClr val="dk2"/>
                </a:solidFill>
              </a:defRPr>
            </a:lvl4pPr>
            <a:lvl5pPr lvl="4" algn="ctr" rtl="0">
              <a:spcBef>
                <a:spcPts val="0"/>
              </a:spcBef>
              <a:spcAft>
                <a:spcPts val="0"/>
              </a:spcAft>
              <a:buClr>
                <a:schemeClr val="dk2"/>
              </a:buClr>
              <a:buSzPts val="2000"/>
              <a:buNone/>
              <a:defRPr sz="2000">
                <a:solidFill>
                  <a:schemeClr val="dk2"/>
                </a:solidFill>
              </a:defRPr>
            </a:lvl5pPr>
            <a:lvl6pPr lvl="5" algn="ctr" rtl="0">
              <a:spcBef>
                <a:spcPts val="0"/>
              </a:spcBef>
              <a:spcAft>
                <a:spcPts val="0"/>
              </a:spcAft>
              <a:buClr>
                <a:schemeClr val="dk2"/>
              </a:buClr>
              <a:buSzPts val="2000"/>
              <a:buNone/>
              <a:defRPr sz="2000">
                <a:solidFill>
                  <a:schemeClr val="dk2"/>
                </a:solidFill>
              </a:defRPr>
            </a:lvl6pPr>
            <a:lvl7pPr lvl="6" algn="ctr" rtl="0">
              <a:spcBef>
                <a:spcPts val="0"/>
              </a:spcBef>
              <a:spcAft>
                <a:spcPts val="0"/>
              </a:spcAft>
              <a:buClr>
                <a:schemeClr val="dk2"/>
              </a:buClr>
              <a:buSzPts val="2000"/>
              <a:buNone/>
              <a:defRPr sz="2000">
                <a:solidFill>
                  <a:schemeClr val="dk2"/>
                </a:solidFill>
              </a:defRPr>
            </a:lvl7pPr>
            <a:lvl8pPr lvl="7" algn="ctr" rtl="0">
              <a:spcBef>
                <a:spcPts val="0"/>
              </a:spcBef>
              <a:spcAft>
                <a:spcPts val="0"/>
              </a:spcAft>
              <a:buClr>
                <a:schemeClr val="dk2"/>
              </a:buClr>
              <a:buSzPts val="2000"/>
              <a:buNone/>
              <a:defRPr sz="2000">
                <a:solidFill>
                  <a:schemeClr val="dk2"/>
                </a:solidFill>
              </a:defRPr>
            </a:lvl8pPr>
            <a:lvl9pPr lvl="8" algn="ctr" rtl="0">
              <a:spcBef>
                <a:spcPts val="0"/>
              </a:spcBef>
              <a:spcAft>
                <a:spcPts val="0"/>
              </a:spcAft>
              <a:buClr>
                <a:schemeClr val="dk2"/>
              </a:buClr>
              <a:buSzPts val="2000"/>
              <a:buNone/>
              <a:defRPr sz="2000">
                <a:solidFill>
                  <a:schemeClr val="dk2"/>
                </a:solidFill>
              </a:defRPr>
            </a:lvl9pPr>
          </a:lstStyle>
          <a:p>
            <a:endParaRPr/>
          </a:p>
        </p:txBody>
      </p:sp>
      <p:grpSp>
        <p:nvGrpSpPr>
          <p:cNvPr id="112" name="Google Shape;112;p3"/>
          <p:cNvGrpSpPr/>
          <p:nvPr/>
        </p:nvGrpSpPr>
        <p:grpSpPr>
          <a:xfrm>
            <a:off x="-83913" y="-168653"/>
            <a:ext cx="9288757" cy="5426904"/>
            <a:chOff x="-83913" y="-168653"/>
            <a:chExt cx="9288757" cy="5426904"/>
          </a:xfrm>
        </p:grpSpPr>
        <p:sp>
          <p:nvSpPr>
            <p:cNvPr id="113" name="Google Shape;113;p3"/>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4" name="Google Shape;114;p3"/>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5" name="Google Shape;115;p3"/>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6" name="Google Shape;116;p3"/>
            <p:cNvSpPr/>
            <p:nvPr/>
          </p:nvSpPr>
          <p:spPr>
            <a:xfrm rot="-1974315">
              <a:off x="1151275" y="37209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7" name="Google Shape;117;p3"/>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8" name="Google Shape;118;p3"/>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9" name="Google Shape;119;p3"/>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0" name="Google Shape;120;p3"/>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1" name="Google Shape;121;p3"/>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2" name="Google Shape;122;p3"/>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3" name="Google Shape;123;p3"/>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4" name="Google Shape;124;p3"/>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5" name="Google Shape;125;p3"/>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6" name="Google Shape;126;p3"/>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7" name="Google Shape;127;p3"/>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8" name="Google Shape;128;p3"/>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9" name="Google Shape;129;p3"/>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0" name="Google Shape;130;p3"/>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1" name="Google Shape;131;p3"/>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2" name="Google Shape;132;p3"/>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33" name="Google Shape;133;p3"/>
            <p:cNvGrpSpPr/>
            <p:nvPr/>
          </p:nvGrpSpPr>
          <p:grpSpPr>
            <a:xfrm rot="891035">
              <a:off x="1165229" y="1691730"/>
              <a:ext cx="657771" cy="386113"/>
              <a:chOff x="1429156" y="1387535"/>
              <a:chExt cx="657769" cy="386112"/>
            </a:xfrm>
          </p:grpSpPr>
          <p:sp>
            <p:nvSpPr>
              <p:cNvPr id="134" name="Google Shape;134;p3"/>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5" name="Google Shape;135;p3"/>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36" name="Google Shape;136;p3"/>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7" name="Google Shape;137;p3"/>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38" name="Google Shape;138;p3"/>
            <p:cNvGrpSpPr/>
            <p:nvPr/>
          </p:nvGrpSpPr>
          <p:grpSpPr>
            <a:xfrm>
              <a:off x="346827" y="3411153"/>
              <a:ext cx="376916" cy="455685"/>
              <a:chOff x="1010452" y="1144365"/>
              <a:chExt cx="376916" cy="455685"/>
            </a:xfrm>
          </p:grpSpPr>
          <p:sp>
            <p:nvSpPr>
              <p:cNvPr id="139" name="Google Shape;139;p3"/>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0" name="Google Shape;140;p3"/>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41" name="Google Shape;141;p3"/>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2" name="Google Shape;142;p3"/>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3" name="Google Shape;143;p3"/>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4" name="Google Shape;144;p3"/>
            <p:cNvSpPr/>
            <p:nvPr/>
          </p:nvSpPr>
          <p:spPr>
            <a:xfrm>
              <a:off x="7413193" y="740389"/>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5" name="Google Shape;145;p3"/>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6" name="Google Shape;146;p3"/>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7" name="Google Shape;147;p3"/>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8" name="Google Shape;148;p3"/>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9" name="Google Shape;149;p3"/>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0" name="Google Shape;150;p3"/>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1" name="Google Shape;151;p3"/>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2" name="Google Shape;152;p3"/>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3" name="Google Shape;153;p3"/>
            <p:cNvSpPr/>
            <p:nvPr/>
          </p:nvSpPr>
          <p:spPr>
            <a:xfrm>
              <a:off x="8514477" y="3303552"/>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4" name="Google Shape;154;p3"/>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5" name="Google Shape;155;p3"/>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6" name="Google Shape;156;p3"/>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7" name="Google Shape;157;p3"/>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8" name="Google Shape;158;p3"/>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9" name="Google Shape;159;p3"/>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0" name="Google Shape;160;p3"/>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1" name="Google Shape;161;p3"/>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62" name="Google Shape;162;p3"/>
            <p:cNvGrpSpPr/>
            <p:nvPr/>
          </p:nvGrpSpPr>
          <p:grpSpPr>
            <a:xfrm>
              <a:off x="6457245" y="4530131"/>
              <a:ext cx="216066" cy="276377"/>
              <a:chOff x="6422295" y="3351500"/>
              <a:chExt cx="252856" cy="323399"/>
            </a:xfrm>
          </p:grpSpPr>
          <p:sp>
            <p:nvSpPr>
              <p:cNvPr id="163" name="Google Shape;163;p3"/>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4" name="Google Shape;164;p3"/>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65" name="Google Shape;165;p3"/>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6" name="Google Shape;166;p3"/>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67" name="Google Shape;167;p3"/>
            <p:cNvGrpSpPr/>
            <p:nvPr/>
          </p:nvGrpSpPr>
          <p:grpSpPr>
            <a:xfrm>
              <a:off x="1184427" y="4630083"/>
              <a:ext cx="229693" cy="293080"/>
              <a:chOff x="6793660" y="3322411"/>
              <a:chExt cx="268804" cy="342944"/>
            </a:xfrm>
          </p:grpSpPr>
          <p:sp>
            <p:nvSpPr>
              <p:cNvPr id="168" name="Google Shape;168;p3"/>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9" name="Google Shape;169;p3"/>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0" name="Google Shape;170;p3"/>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71" name="Google Shape;171;p3"/>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2" name="Google Shape;172;p3"/>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3" name="Google Shape;173;p3"/>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4" name="Google Shape;174;p3"/>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1"/>
        <p:cNvGrpSpPr/>
        <p:nvPr/>
      </p:nvGrpSpPr>
      <p:grpSpPr>
        <a:xfrm>
          <a:off x="0" y="0"/>
          <a:ext cx="0" cy="0"/>
          <a:chOff x="0" y="0"/>
          <a:chExt cx="0" cy="0"/>
        </a:xfrm>
      </p:grpSpPr>
      <p:grpSp>
        <p:nvGrpSpPr>
          <p:cNvPr id="242" name="Google Shape;242;p5"/>
          <p:cNvGrpSpPr/>
          <p:nvPr/>
        </p:nvGrpSpPr>
        <p:grpSpPr>
          <a:xfrm>
            <a:off x="-45603" y="4341395"/>
            <a:ext cx="9272423" cy="910791"/>
            <a:chOff x="-45603" y="440026"/>
            <a:chExt cx="9272423" cy="910791"/>
          </a:xfrm>
        </p:grpSpPr>
        <p:sp>
          <p:nvSpPr>
            <p:cNvPr id="243" name="Google Shape;243;p5"/>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4" name="Google Shape;244;p5"/>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5" name="Google Shape;245;p5"/>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6" name="Google Shape;246;p5"/>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7" name="Google Shape;247;p5"/>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8" name="Google Shape;248;p5"/>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9" name="Google Shape;249;p5"/>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0" name="Google Shape;250;p5"/>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1" name="Google Shape;251;p5"/>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2" name="Google Shape;252;p5"/>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3" name="Google Shape;253;p5"/>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4" name="Google Shape;254;p5"/>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5" name="Google Shape;255;p5"/>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6" name="Google Shape;256;p5"/>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7" name="Google Shape;257;p5"/>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8" name="Google Shape;258;p5"/>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9" name="Google Shape;259;p5"/>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0" name="Google Shape;260;p5"/>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1" name="Google Shape;261;p5"/>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2" name="Google Shape;262;p5"/>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63" name="Google Shape;263;p5"/>
            <p:cNvGrpSpPr/>
            <p:nvPr/>
          </p:nvGrpSpPr>
          <p:grpSpPr>
            <a:xfrm rot="890855">
              <a:off x="3181660" y="515636"/>
              <a:ext cx="370663" cy="217580"/>
              <a:chOff x="1429156" y="1387535"/>
              <a:chExt cx="657769" cy="386112"/>
            </a:xfrm>
          </p:grpSpPr>
          <p:sp>
            <p:nvSpPr>
              <p:cNvPr id="264" name="Google Shape;264;p5"/>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5" name="Google Shape;265;p5"/>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66" name="Google Shape;266;p5"/>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7" name="Google Shape;267;p5"/>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68" name="Google Shape;268;p5"/>
            <p:cNvGrpSpPr/>
            <p:nvPr/>
          </p:nvGrpSpPr>
          <p:grpSpPr>
            <a:xfrm>
              <a:off x="3707787" y="505390"/>
              <a:ext cx="212392" cy="256778"/>
              <a:chOff x="1010452" y="1144365"/>
              <a:chExt cx="376916" cy="455685"/>
            </a:xfrm>
          </p:grpSpPr>
          <p:sp>
            <p:nvSpPr>
              <p:cNvPr id="269" name="Google Shape;269;p5"/>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0" name="Google Shape;270;p5"/>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71" name="Google Shape;271;p5"/>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2" name="Google Shape;272;p5"/>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3" name="Google Shape;273;p5"/>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4" name="Google Shape;274;p5"/>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5" name="Google Shape;275;p5"/>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6" name="Google Shape;276;p5"/>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7" name="Google Shape;277;p5"/>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8" name="Google Shape;278;p5"/>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9" name="Google Shape;279;p5"/>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0" name="Google Shape;280;p5"/>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1" name="Google Shape;281;p5"/>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2" name="Google Shape;282;p5"/>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3" name="Google Shape;283;p5"/>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4" name="Google Shape;284;p5"/>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5" name="Google Shape;285;p5"/>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6" name="Google Shape;286;p5"/>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7" name="Google Shape;287;p5"/>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8" name="Google Shape;288;p5"/>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9" name="Google Shape;289;p5"/>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0" name="Google Shape;290;p5"/>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91" name="Google Shape;291;p5"/>
            <p:cNvGrpSpPr/>
            <p:nvPr/>
          </p:nvGrpSpPr>
          <p:grpSpPr>
            <a:xfrm>
              <a:off x="7836651" y="987182"/>
              <a:ext cx="121750" cy="155749"/>
              <a:chOff x="6422295" y="3351500"/>
              <a:chExt cx="252856" cy="323399"/>
            </a:xfrm>
          </p:grpSpPr>
          <p:sp>
            <p:nvSpPr>
              <p:cNvPr id="292" name="Google Shape;292;p5"/>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3" name="Google Shape;293;p5"/>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94" name="Google Shape;294;p5"/>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5" name="Google Shape;295;p5"/>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96" name="Google Shape;296;p5"/>
            <p:cNvGrpSpPr/>
            <p:nvPr/>
          </p:nvGrpSpPr>
          <p:grpSpPr>
            <a:xfrm>
              <a:off x="3137402" y="1006079"/>
              <a:ext cx="129429" cy="165162"/>
              <a:chOff x="6793660" y="3322411"/>
              <a:chExt cx="268804" cy="342944"/>
            </a:xfrm>
          </p:grpSpPr>
          <p:sp>
            <p:nvSpPr>
              <p:cNvPr id="297" name="Google Shape;297;p5"/>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8" name="Google Shape;298;p5"/>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9" name="Google Shape;299;p5"/>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00" name="Google Shape;300;p5"/>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1" name="Google Shape;301;p5"/>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02" name="Google Shape;302;p5"/>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3" name="Google Shape;303;p5"/>
          <p:cNvSpPr txBox="1">
            <a:spLocks noGrp="1"/>
          </p:cNvSpPr>
          <p:nvPr>
            <p:ph type="body" idx="1"/>
          </p:nvPr>
        </p:nvSpPr>
        <p:spPr>
          <a:xfrm>
            <a:off x="1028375" y="1327952"/>
            <a:ext cx="7087200" cy="2683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a:lvl1pPr>
            <a:lvl2pPr marL="914400" lvl="1" indent="-342900" rtl="0">
              <a:spcBef>
                <a:spcPts val="0"/>
              </a:spcBef>
              <a:spcAft>
                <a:spcPts val="0"/>
              </a:spcAft>
              <a:buSzPts val="1800"/>
              <a:buChar char="✗"/>
              <a:defRPr/>
            </a:lvl2pPr>
            <a:lvl3pPr marL="1371600" lvl="2" indent="-342900" rtl="0">
              <a:spcBef>
                <a:spcPts val="0"/>
              </a:spcBef>
              <a:spcAft>
                <a:spcPts val="0"/>
              </a:spcAft>
              <a:buSzPts val="1800"/>
              <a:buChar char="✗"/>
              <a:defRPr/>
            </a:lvl3pPr>
            <a:lvl4pPr marL="1828800" lvl="3" indent="-342900" rtl="0">
              <a:spcBef>
                <a:spcPts val="0"/>
              </a:spcBef>
              <a:spcAft>
                <a:spcPts val="0"/>
              </a:spcAft>
              <a:buSzPts val="18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304" name="Google Shape;304;p5"/>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05"/>
        <p:cNvGrpSpPr/>
        <p:nvPr/>
      </p:nvGrpSpPr>
      <p:grpSpPr>
        <a:xfrm>
          <a:off x="0" y="0"/>
          <a:ext cx="0" cy="0"/>
          <a:chOff x="0" y="0"/>
          <a:chExt cx="0" cy="0"/>
        </a:xfrm>
      </p:grpSpPr>
      <p:grpSp>
        <p:nvGrpSpPr>
          <p:cNvPr id="306" name="Google Shape;306;p6"/>
          <p:cNvGrpSpPr/>
          <p:nvPr/>
        </p:nvGrpSpPr>
        <p:grpSpPr>
          <a:xfrm>
            <a:off x="-45603" y="4341395"/>
            <a:ext cx="9272423" cy="910791"/>
            <a:chOff x="-45603" y="440026"/>
            <a:chExt cx="9272423" cy="910791"/>
          </a:xfrm>
        </p:grpSpPr>
        <p:sp>
          <p:nvSpPr>
            <p:cNvPr id="307" name="Google Shape;307;p6"/>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8" name="Google Shape;308;p6"/>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9" name="Google Shape;309;p6"/>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0" name="Google Shape;310;p6"/>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1" name="Google Shape;311;p6"/>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2" name="Google Shape;312;p6"/>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3" name="Google Shape;313;p6"/>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4" name="Google Shape;314;p6"/>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5" name="Google Shape;315;p6"/>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6" name="Google Shape;316;p6"/>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7" name="Google Shape;317;p6"/>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8" name="Google Shape;318;p6"/>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9" name="Google Shape;319;p6"/>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0" name="Google Shape;320;p6"/>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1" name="Google Shape;321;p6"/>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2" name="Google Shape;322;p6"/>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3" name="Google Shape;323;p6"/>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4" name="Google Shape;324;p6"/>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5" name="Google Shape;325;p6"/>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6" name="Google Shape;326;p6"/>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27" name="Google Shape;327;p6"/>
            <p:cNvGrpSpPr/>
            <p:nvPr/>
          </p:nvGrpSpPr>
          <p:grpSpPr>
            <a:xfrm rot="890855">
              <a:off x="3181660" y="515636"/>
              <a:ext cx="370663" cy="217580"/>
              <a:chOff x="1429156" y="1387535"/>
              <a:chExt cx="657769" cy="386112"/>
            </a:xfrm>
          </p:grpSpPr>
          <p:sp>
            <p:nvSpPr>
              <p:cNvPr id="328" name="Google Shape;328;p6"/>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9" name="Google Shape;329;p6"/>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0" name="Google Shape;330;p6"/>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1" name="Google Shape;331;p6"/>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32" name="Google Shape;332;p6"/>
            <p:cNvGrpSpPr/>
            <p:nvPr/>
          </p:nvGrpSpPr>
          <p:grpSpPr>
            <a:xfrm>
              <a:off x="3707787" y="505390"/>
              <a:ext cx="212392" cy="256778"/>
              <a:chOff x="1010452" y="1144365"/>
              <a:chExt cx="376916" cy="455685"/>
            </a:xfrm>
          </p:grpSpPr>
          <p:sp>
            <p:nvSpPr>
              <p:cNvPr id="333" name="Google Shape;333;p6"/>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4" name="Google Shape;334;p6"/>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5" name="Google Shape;335;p6"/>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6" name="Google Shape;336;p6"/>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7" name="Google Shape;337;p6"/>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8" name="Google Shape;338;p6"/>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9" name="Google Shape;339;p6"/>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0" name="Google Shape;340;p6"/>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1" name="Google Shape;341;p6"/>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2" name="Google Shape;342;p6"/>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3" name="Google Shape;343;p6"/>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4" name="Google Shape;344;p6"/>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5" name="Google Shape;345;p6"/>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6" name="Google Shape;346;p6"/>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7" name="Google Shape;347;p6"/>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8" name="Google Shape;348;p6"/>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9" name="Google Shape;349;p6"/>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0" name="Google Shape;350;p6"/>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1" name="Google Shape;351;p6"/>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2" name="Google Shape;352;p6"/>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3" name="Google Shape;353;p6"/>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4" name="Google Shape;354;p6"/>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55" name="Google Shape;355;p6"/>
            <p:cNvGrpSpPr/>
            <p:nvPr/>
          </p:nvGrpSpPr>
          <p:grpSpPr>
            <a:xfrm>
              <a:off x="7836651" y="987182"/>
              <a:ext cx="121750" cy="155749"/>
              <a:chOff x="6422295" y="3351500"/>
              <a:chExt cx="252856" cy="323399"/>
            </a:xfrm>
          </p:grpSpPr>
          <p:sp>
            <p:nvSpPr>
              <p:cNvPr id="356" name="Google Shape;356;p6"/>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7" name="Google Shape;357;p6"/>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58" name="Google Shape;358;p6"/>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9" name="Google Shape;359;p6"/>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60" name="Google Shape;360;p6"/>
            <p:cNvGrpSpPr/>
            <p:nvPr/>
          </p:nvGrpSpPr>
          <p:grpSpPr>
            <a:xfrm>
              <a:off x="3137402" y="1006079"/>
              <a:ext cx="129429" cy="165162"/>
              <a:chOff x="6793660" y="3322411"/>
              <a:chExt cx="268804" cy="342944"/>
            </a:xfrm>
          </p:grpSpPr>
          <p:sp>
            <p:nvSpPr>
              <p:cNvPr id="361" name="Google Shape;361;p6"/>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2" name="Google Shape;362;p6"/>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3" name="Google Shape;363;p6"/>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64" name="Google Shape;364;p6"/>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5" name="Google Shape;365;p6"/>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66" name="Google Shape;366;p6"/>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7" name="Google Shape;367;p6"/>
          <p:cNvSpPr txBox="1">
            <a:spLocks noGrp="1"/>
          </p:cNvSpPr>
          <p:nvPr>
            <p:ph type="body" idx="1"/>
          </p:nvPr>
        </p:nvSpPr>
        <p:spPr>
          <a:xfrm>
            <a:off x="1028375" y="1404153"/>
            <a:ext cx="3440100" cy="2675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68" name="Google Shape;368;p6"/>
          <p:cNvSpPr txBox="1">
            <a:spLocks noGrp="1"/>
          </p:cNvSpPr>
          <p:nvPr>
            <p:ph type="body" idx="2"/>
          </p:nvPr>
        </p:nvSpPr>
        <p:spPr>
          <a:xfrm>
            <a:off x="4675573" y="1404153"/>
            <a:ext cx="3440100" cy="2675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69" name="Google Shape;369;p6"/>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2"/>
        <p:cNvGrpSpPr/>
        <p:nvPr/>
      </p:nvGrpSpPr>
      <p:grpSpPr>
        <a:xfrm>
          <a:off x="0" y="0"/>
          <a:ext cx="0" cy="0"/>
          <a:chOff x="0" y="0"/>
          <a:chExt cx="0" cy="0"/>
        </a:xfrm>
      </p:grpSpPr>
      <p:sp>
        <p:nvSpPr>
          <p:cNvPr id="563" name="Google Shape;563;p10"/>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with big pattern">
  <p:cSld name="BLANK_1_1">
    <p:spTree>
      <p:nvGrpSpPr>
        <p:cNvPr id="1" name="Shape 626"/>
        <p:cNvGrpSpPr/>
        <p:nvPr/>
      </p:nvGrpSpPr>
      <p:grpSpPr>
        <a:xfrm>
          <a:off x="0" y="0"/>
          <a:ext cx="0" cy="0"/>
          <a:chOff x="0" y="0"/>
          <a:chExt cx="0" cy="0"/>
        </a:xfrm>
      </p:grpSpPr>
      <p:sp>
        <p:nvSpPr>
          <p:cNvPr id="627" name="Google Shape;627;p12"/>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628" name="Google Shape;628;p12"/>
          <p:cNvSpPr/>
          <p:nvPr/>
        </p:nvSpPr>
        <p:spPr>
          <a:xfrm>
            <a:off x="3877329" y="869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29" name="Google Shape;629;p12"/>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0" name="Google Shape;630;p12"/>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1" name="Google Shape;631;p12"/>
          <p:cNvSpPr/>
          <p:nvPr/>
        </p:nvSpPr>
        <p:spPr>
          <a:xfrm rot="-1974315">
            <a:off x="1073775" y="40828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2" name="Google Shape;632;p12"/>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3" name="Google Shape;633;p12"/>
          <p:cNvSpPr/>
          <p:nvPr/>
        </p:nvSpPr>
        <p:spPr>
          <a:xfrm>
            <a:off x="8577162" y="951325"/>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4" name="Google Shape;634;p12"/>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5" name="Google Shape;635;p12"/>
          <p:cNvSpPr/>
          <p:nvPr/>
        </p:nvSpPr>
        <p:spPr>
          <a:xfrm rot="-3375824">
            <a:off x="8529405" y="42317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6" name="Google Shape;636;p12"/>
          <p:cNvSpPr/>
          <p:nvPr/>
        </p:nvSpPr>
        <p:spPr>
          <a:xfrm rot="3011666">
            <a:off x="3176487" y="4336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7" name="Google Shape;637;p12"/>
          <p:cNvSpPr/>
          <p:nvPr/>
        </p:nvSpPr>
        <p:spPr>
          <a:xfrm rot="2196195">
            <a:off x="6620200" y="3736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8" name="Google Shape;638;p12"/>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9" name="Google Shape;639;p12"/>
          <p:cNvSpPr/>
          <p:nvPr/>
        </p:nvSpPr>
        <p:spPr>
          <a:xfrm>
            <a:off x="397765" y="122092"/>
            <a:ext cx="557022" cy="619824"/>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0" name="Google Shape;640;p12"/>
          <p:cNvSpPr/>
          <p:nvPr/>
        </p:nvSpPr>
        <p:spPr>
          <a:xfrm>
            <a:off x="1635736" y="451563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1" name="Google Shape;641;p12"/>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2" name="Google Shape;642;p12"/>
          <p:cNvSpPr/>
          <p:nvPr/>
        </p:nvSpPr>
        <p:spPr>
          <a:xfrm rot="1185294">
            <a:off x="4798350" y="4216901"/>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3" name="Google Shape;643;p12"/>
          <p:cNvSpPr/>
          <p:nvPr/>
        </p:nvSpPr>
        <p:spPr>
          <a:xfrm>
            <a:off x="954787" y="598452"/>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4" name="Google Shape;644;p12"/>
          <p:cNvSpPr/>
          <p:nvPr/>
        </p:nvSpPr>
        <p:spPr>
          <a:xfrm>
            <a:off x="7934146" y="3052342"/>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5" name="Google Shape;645;p12"/>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6" name="Google Shape;646;p12"/>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7" name="Google Shape;647;p12"/>
          <p:cNvSpPr/>
          <p:nvPr/>
        </p:nvSpPr>
        <p:spPr>
          <a:xfrm>
            <a:off x="6114462" y="4565394"/>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48" name="Google Shape;648;p12"/>
          <p:cNvGrpSpPr/>
          <p:nvPr/>
        </p:nvGrpSpPr>
        <p:grpSpPr>
          <a:xfrm rot="-2302891">
            <a:off x="692341" y="1703380"/>
            <a:ext cx="657775" cy="386116"/>
            <a:chOff x="1429156" y="1387535"/>
            <a:chExt cx="657769" cy="386112"/>
          </a:xfrm>
        </p:grpSpPr>
        <p:sp>
          <p:nvSpPr>
            <p:cNvPr id="649" name="Google Shape;649;p12"/>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0" name="Google Shape;650;p12"/>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51" name="Google Shape;651;p12"/>
          <p:cNvSpPr/>
          <p:nvPr/>
        </p:nvSpPr>
        <p:spPr>
          <a:xfrm rot="-1696692">
            <a:off x="7912035" y="1565241"/>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2" name="Google Shape;652;p12"/>
          <p:cNvSpPr/>
          <p:nvPr/>
        </p:nvSpPr>
        <p:spPr>
          <a:xfrm>
            <a:off x="573535" y="2390406"/>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53" name="Google Shape;653;p12"/>
          <p:cNvGrpSpPr/>
          <p:nvPr/>
        </p:nvGrpSpPr>
        <p:grpSpPr>
          <a:xfrm>
            <a:off x="243202" y="3418115"/>
            <a:ext cx="376916" cy="455685"/>
            <a:chOff x="1010452" y="1144365"/>
            <a:chExt cx="376916" cy="455685"/>
          </a:xfrm>
        </p:grpSpPr>
        <p:sp>
          <p:nvSpPr>
            <p:cNvPr id="654" name="Google Shape;654;p12"/>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5" name="Google Shape;655;p12"/>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56" name="Google Shape;656;p12"/>
          <p:cNvSpPr/>
          <p:nvPr/>
        </p:nvSpPr>
        <p:spPr>
          <a:xfrm rot="-1109260">
            <a:off x="7931505" y="391934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7" name="Google Shape;657;p12"/>
          <p:cNvSpPr/>
          <p:nvPr/>
        </p:nvSpPr>
        <p:spPr>
          <a:xfrm>
            <a:off x="6730123" y="37134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8" name="Google Shape;658;p12"/>
          <p:cNvSpPr/>
          <p:nvPr/>
        </p:nvSpPr>
        <p:spPr>
          <a:xfrm rot="1799564">
            <a:off x="7269683"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9" name="Google Shape;659;p12"/>
          <p:cNvSpPr/>
          <p:nvPr/>
        </p:nvSpPr>
        <p:spPr>
          <a:xfrm>
            <a:off x="8073205" y="696414"/>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0" name="Google Shape;660;p12"/>
          <p:cNvSpPr/>
          <p:nvPr/>
        </p:nvSpPr>
        <p:spPr>
          <a:xfrm>
            <a:off x="7347687" y="-80809"/>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1" name="Google Shape;661;p12"/>
          <p:cNvSpPr/>
          <p:nvPr/>
        </p:nvSpPr>
        <p:spPr>
          <a:xfrm>
            <a:off x="4940628" y="97286"/>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2" name="Google Shape;662;p12"/>
          <p:cNvSpPr/>
          <p:nvPr/>
        </p:nvSpPr>
        <p:spPr>
          <a:xfrm rot="-1245048">
            <a:off x="8307364" y="202336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3" name="Google Shape;663;p12"/>
          <p:cNvSpPr/>
          <p:nvPr/>
        </p:nvSpPr>
        <p:spPr>
          <a:xfrm>
            <a:off x="140849" y="1398976"/>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4" name="Google Shape;664;p12"/>
          <p:cNvSpPr/>
          <p:nvPr/>
        </p:nvSpPr>
        <p:spPr>
          <a:xfrm>
            <a:off x="2529725" y="4393751"/>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5" name="Google Shape;665;p12"/>
          <p:cNvSpPr/>
          <p:nvPr/>
        </p:nvSpPr>
        <p:spPr>
          <a:xfrm>
            <a:off x="774575" y="13431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6" name="Google Shape;666;p12"/>
          <p:cNvSpPr/>
          <p:nvPr/>
        </p:nvSpPr>
        <p:spPr>
          <a:xfrm>
            <a:off x="8496852" y="3855727"/>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7" name="Google Shape;667;p12"/>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8" name="Google Shape;668;p12"/>
          <p:cNvSpPr/>
          <p:nvPr/>
        </p:nvSpPr>
        <p:spPr>
          <a:xfrm>
            <a:off x="8748502" y="3358539"/>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9" name="Google Shape;669;p12"/>
          <p:cNvSpPr/>
          <p:nvPr/>
        </p:nvSpPr>
        <p:spPr>
          <a:xfrm rot="9304419">
            <a:off x="3675875" y="4374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0" name="Google Shape;670;p12"/>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1" name="Google Shape;671;p12"/>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2" name="Google Shape;672;p12"/>
          <p:cNvSpPr/>
          <p:nvPr/>
        </p:nvSpPr>
        <p:spPr>
          <a:xfrm>
            <a:off x="1334256" y="146271"/>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3" name="Google Shape;673;p12"/>
          <p:cNvSpPr/>
          <p:nvPr/>
        </p:nvSpPr>
        <p:spPr>
          <a:xfrm>
            <a:off x="7558457" y="39810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4" name="Google Shape;674;p12"/>
          <p:cNvSpPr/>
          <p:nvPr/>
        </p:nvSpPr>
        <p:spPr>
          <a:xfrm>
            <a:off x="527433" y="3050947"/>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5" name="Google Shape;675;p12"/>
          <p:cNvSpPr/>
          <p:nvPr/>
        </p:nvSpPr>
        <p:spPr>
          <a:xfrm>
            <a:off x="8754662" y="277217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6" name="Google Shape;676;p12"/>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77" name="Google Shape;677;p12"/>
          <p:cNvGrpSpPr/>
          <p:nvPr/>
        </p:nvGrpSpPr>
        <p:grpSpPr>
          <a:xfrm>
            <a:off x="6967170" y="4176956"/>
            <a:ext cx="216066" cy="276377"/>
            <a:chOff x="6422295" y="3351500"/>
            <a:chExt cx="252856" cy="323399"/>
          </a:xfrm>
        </p:grpSpPr>
        <p:sp>
          <p:nvSpPr>
            <p:cNvPr id="678" name="Google Shape;678;p12"/>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9" name="Google Shape;679;p12"/>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80" name="Google Shape;680;p12"/>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1" name="Google Shape;681;p12"/>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82" name="Google Shape;682;p12"/>
          <p:cNvGrpSpPr/>
          <p:nvPr/>
        </p:nvGrpSpPr>
        <p:grpSpPr>
          <a:xfrm>
            <a:off x="791252" y="4630083"/>
            <a:ext cx="229693" cy="293080"/>
            <a:chOff x="6793660" y="3322411"/>
            <a:chExt cx="268804" cy="342944"/>
          </a:xfrm>
        </p:grpSpPr>
        <p:sp>
          <p:nvSpPr>
            <p:cNvPr id="683" name="Google Shape;683;p12"/>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4" name="Google Shape;684;p12"/>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5" name="Google Shape;685;p12"/>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86" name="Google Shape;686;p12"/>
          <p:cNvSpPr/>
          <p:nvPr/>
        </p:nvSpPr>
        <p:spPr>
          <a:xfrm>
            <a:off x="4708237" y="588128"/>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7" name="Google Shape;687;p12"/>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8" name="Google Shape;688;p12"/>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9" name="Google Shape;689;p12"/>
          <p:cNvSpPr/>
          <p:nvPr/>
        </p:nvSpPr>
        <p:spPr>
          <a:xfrm rot="-2221343">
            <a:off x="830946" y="3628653"/>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0"/>
            <a:ext cx="9144000" cy="5143500"/>
            <a:chOff x="0" y="0"/>
            <a:chExt cx="9144000" cy="5143500"/>
          </a:xfrm>
        </p:grpSpPr>
        <p:pic>
          <p:nvPicPr>
            <p:cNvPr id="7" name="Google Shape;7;p1"/>
            <p:cNvPicPr preferRelativeResize="0"/>
            <p:nvPr/>
          </p:nvPicPr>
          <p:blipFill rotWithShape="1">
            <a:blip r:embed="rId8">
              <a:alphaModFix/>
            </a:blip>
            <a:srcRect/>
            <a:stretch/>
          </p:blipFill>
          <p:spPr>
            <a:xfrm>
              <a:off x="0" y="0"/>
              <a:ext cx="9144000" cy="5143500"/>
            </a:xfrm>
            <a:prstGeom prst="rect">
              <a:avLst/>
            </a:prstGeom>
            <a:noFill/>
            <a:ln>
              <a:noFill/>
            </a:ln>
          </p:spPr>
        </p:pic>
        <p:grpSp>
          <p:nvGrpSpPr>
            <p:cNvPr id="8" name="Google Shape;8;p1"/>
            <p:cNvGrpSpPr/>
            <p:nvPr/>
          </p:nvGrpSpPr>
          <p:grpSpPr>
            <a:xfrm>
              <a:off x="0" y="566400"/>
              <a:ext cx="9144000" cy="4015149"/>
              <a:chOff x="0" y="566400"/>
              <a:chExt cx="9144000" cy="4015149"/>
            </a:xfrm>
          </p:grpSpPr>
          <p:sp>
            <p:nvSpPr>
              <p:cNvPr id="9" name="Google Shape;9;p1"/>
              <p:cNvSpPr/>
              <p:nvPr/>
            </p:nvSpPr>
            <p:spPr>
              <a:xfrm>
                <a:off x="0" y="566400"/>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0" y="1138664"/>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0" y="2283193"/>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0" y="2855457"/>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0" y="3427721"/>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0" y="3999985"/>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0" y="4572249"/>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0" y="1710928"/>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 name="Google Shape;17;p1"/>
          <p:cNvSpPr txBox="1">
            <a:spLocks noGrp="1"/>
          </p:cNvSpPr>
          <p:nvPr>
            <p:ph type="title"/>
          </p:nvPr>
        </p:nvSpPr>
        <p:spPr>
          <a:xfrm>
            <a:off x="1028375" y="662026"/>
            <a:ext cx="7087200" cy="550200"/>
          </a:xfrm>
          <a:prstGeom prst="rect">
            <a:avLst/>
          </a:prstGeom>
          <a:noFill/>
          <a:ln>
            <a:noFill/>
          </a:ln>
        </p:spPr>
        <p:txBody>
          <a:bodyPr spcFirstLastPara="1" wrap="square" lIns="0" tIns="0" rIns="0" bIns="0" anchor="b" anchorCtr="0">
            <a:noAutofit/>
          </a:bodyPr>
          <a:lstStyle>
            <a:lvl1pPr lvl="0"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1pPr>
            <a:lvl2pPr lvl="1"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2pPr>
            <a:lvl3pPr lvl="2"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3pPr>
            <a:lvl4pPr lvl="3"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4pPr>
            <a:lvl5pPr lvl="4"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5pPr>
            <a:lvl6pPr lvl="5"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6pPr>
            <a:lvl7pPr lvl="6"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7pPr>
            <a:lvl8pPr lvl="7"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8pPr>
            <a:lvl9pPr lvl="8"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9pPr>
          </a:lstStyle>
          <a:p>
            <a:endParaRPr/>
          </a:p>
        </p:txBody>
      </p:sp>
      <p:sp>
        <p:nvSpPr>
          <p:cNvPr id="18" name="Google Shape;18;p1"/>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lvl1pPr lvl="0" algn="ctr" rtl="0">
              <a:buNone/>
              <a:defRPr sz="1000">
                <a:solidFill>
                  <a:schemeClr val="dk2"/>
                </a:solidFill>
                <a:latin typeface="Quicksand"/>
                <a:ea typeface="Quicksand"/>
                <a:cs typeface="Quicksand"/>
                <a:sym typeface="Quicksand"/>
              </a:defRPr>
            </a:lvl1pPr>
            <a:lvl2pPr lvl="1" algn="ctr" rtl="0">
              <a:buNone/>
              <a:defRPr sz="1000">
                <a:solidFill>
                  <a:schemeClr val="dk2"/>
                </a:solidFill>
                <a:latin typeface="Quicksand"/>
                <a:ea typeface="Quicksand"/>
                <a:cs typeface="Quicksand"/>
                <a:sym typeface="Quicksand"/>
              </a:defRPr>
            </a:lvl2pPr>
            <a:lvl3pPr lvl="2" algn="ctr" rtl="0">
              <a:buNone/>
              <a:defRPr sz="1000">
                <a:solidFill>
                  <a:schemeClr val="dk2"/>
                </a:solidFill>
                <a:latin typeface="Quicksand"/>
                <a:ea typeface="Quicksand"/>
                <a:cs typeface="Quicksand"/>
                <a:sym typeface="Quicksand"/>
              </a:defRPr>
            </a:lvl3pPr>
            <a:lvl4pPr lvl="3" algn="ctr" rtl="0">
              <a:buNone/>
              <a:defRPr sz="1000">
                <a:solidFill>
                  <a:schemeClr val="dk2"/>
                </a:solidFill>
                <a:latin typeface="Quicksand"/>
                <a:ea typeface="Quicksand"/>
                <a:cs typeface="Quicksand"/>
                <a:sym typeface="Quicksand"/>
              </a:defRPr>
            </a:lvl4pPr>
            <a:lvl5pPr lvl="4" algn="ctr" rtl="0">
              <a:buNone/>
              <a:defRPr sz="1000">
                <a:solidFill>
                  <a:schemeClr val="dk2"/>
                </a:solidFill>
                <a:latin typeface="Quicksand"/>
                <a:ea typeface="Quicksand"/>
                <a:cs typeface="Quicksand"/>
                <a:sym typeface="Quicksand"/>
              </a:defRPr>
            </a:lvl5pPr>
            <a:lvl6pPr lvl="5" algn="ctr" rtl="0">
              <a:buNone/>
              <a:defRPr sz="1000">
                <a:solidFill>
                  <a:schemeClr val="dk2"/>
                </a:solidFill>
                <a:latin typeface="Quicksand"/>
                <a:ea typeface="Quicksand"/>
                <a:cs typeface="Quicksand"/>
                <a:sym typeface="Quicksand"/>
              </a:defRPr>
            </a:lvl6pPr>
            <a:lvl7pPr lvl="6" algn="ctr" rtl="0">
              <a:buNone/>
              <a:defRPr sz="1000">
                <a:solidFill>
                  <a:schemeClr val="dk2"/>
                </a:solidFill>
                <a:latin typeface="Quicksand"/>
                <a:ea typeface="Quicksand"/>
                <a:cs typeface="Quicksand"/>
                <a:sym typeface="Quicksand"/>
              </a:defRPr>
            </a:lvl7pPr>
            <a:lvl8pPr lvl="7" algn="ctr" rtl="0">
              <a:buNone/>
              <a:defRPr sz="1000">
                <a:solidFill>
                  <a:schemeClr val="dk2"/>
                </a:solidFill>
                <a:latin typeface="Quicksand"/>
                <a:ea typeface="Quicksand"/>
                <a:cs typeface="Quicksand"/>
                <a:sym typeface="Quicksand"/>
              </a:defRPr>
            </a:lvl8pPr>
            <a:lvl9pPr lvl="8" algn="ctr" rtl="0">
              <a:buNone/>
              <a:defRPr sz="1000">
                <a:solidFill>
                  <a:schemeClr val="dk2"/>
                </a:solidFill>
                <a:latin typeface="Quicksand"/>
                <a:ea typeface="Quicksand"/>
                <a:cs typeface="Quicksand"/>
                <a:sym typeface="Quicksand"/>
              </a:defRPr>
            </a:lvl9pPr>
          </a:lstStyle>
          <a:p>
            <a:pPr marL="0" lvl="0" indent="0" algn="ctr" rtl="0">
              <a:spcBef>
                <a:spcPts val="0"/>
              </a:spcBef>
              <a:spcAft>
                <a:spcPts val="0"/>
              </a:spcAft>
              <a:buNone/>
            </a:pPr>
            <a:fld id="{00000000-1234-1234-1234-123412341234}" type="slidenum">
              <a:rPr lang="en"/>
              <a:t>‹#›</a:t>
            </a:fld>
            <a:endParaRPr/>
          </a:p>
        </p:txBody>
      </p:sp>
      <p:sp>
        <p:nvSpPr>
          <p:cNvPr id="19" name="Google Shape;19;p1"/>
          <p:cNvSpPr txBox="1">
            <a:spLocks noGrp="1"/>
          </p:cNvSpPr>
          <p:nvPr>
            <p:ph type="body" idx="1"/>
          </p:nvPr>
        </p:nvSpPr>
        <p:spPr>
          <a:xfrm>
            <a:off x="1028375" y="1327952"/>
            <a:ext cx="7087200" cy="2683200"/>
          </a:xfrm>
          <a:prstGeom prst="rect">
            <a:avLst/>
          </a:prstGeom>
          <a:noFill/>
          <a:ln>
            <a:noFill/>
          </a:ln>
        </p:spPr>
        <p:txBody>
          <a:bodyPr spcFirstLastPara="1" wrap="square" lIns="0" tIns="0" rIns="0" bIns="0" anchor="t" anchorCtr="0">
            <a:noAutofit/>
          </a:bodyPr>
          <a:lstStyle>
            <a:lvl1pPr marL="457200" lvl="0" indent="-342900" rtl="0">
              <a:lnSpc>
                <a:spcPct val="115000"/>
              </a:lnSpc>
              <a:spcBef>
                <a:spcPts val="60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1pPr>
            <a:lvl2pPr marL="914400" lvl="1"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2pPr>
            <a:lvl3pPr marL="1371600" lvl="2"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3pPr>
            <a:lvl4pPr marL="1828800" lvl="3"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4pPr>
            <a:lvl5pPr marL="2286000" lvl="4"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5pPr>
            <a:lvl6pPr marL="2743200" lvl="5"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6pPr>
            <a:lvl7pPr marL="3200400" lvl="6"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7pPr>
            <a:lvl8pPr marL="3657600" lvl="7"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8pPr>
            <a:lvl9pPr marL="4114800" lvl="8"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754025" y="383270"/>
            <a:ext cx="70872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2600">
                <a:latin typeface="Times New Roman" panose="02020603050405020304" pitchFamily="18" charset="0"/>
                <a:cs typeface="Times New Roman" panose="02020603050405020304" pitchFamily="18" charset="0"/>
              </a:rPr>
              <a:t>BÁO </a:t>
            </a:r>
            <a:r>
              <a:rPr lang="en" sz="2600" smtClean="0">
                <a:latin typeface="Times New Roman" panose="02020603050405020304" pitchFamily="18" charset="0"/>
                <a:cs typeface="Times New Roman" panose="02020603050405020304" pitchFamily="18" charset="0"/>
              </a:rPr>
              <a:t>CÁO </a:t>
            </a:r>
            <a:br>
              <a:rPr lang="en" sz="2600" smtClean="0">
                <a:latin typeface="Times New Roman" panose="02020603050405020304" pitchFamily="18" charset="0"/>
                <a:cs typeface="Times New Roman" panose="02020603050405020304" pitchFamily="18" charset="0"/>
              </a:rPr>
            </a:br>
            <a:r>
              <a:rPr lang="en" sz="2600" smtClean="0">
                <a:latin typeface="Times New Roman" panose="02020603050405020304" pitchFamily="18" charset="0"/>
                <a:cs typeface="Times New Roman" panose="02020603050405020304" pitchFamily="18" charset="0"/>
              </a:rPr>
              <a:t>THỰC TẬP CHUYÊN MÔN  </a:t>
            </a:r>
            <a:endParaRPr sz="2600" dirty="0">
              <a:latin typeface="Times New Roman" panose="02020603050405020304" pitchFamily="18" charset="0"/>
              <a:cs typeface="Times New Roman" panose="02020603050405020304" pitchFamily="18" charset="0"/>
            </a:endParaRPr>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a:t>
            </a:fld>
            <a:endParaRPr/>
          </a:p>
        </p:txBody>
      </p:sp>
      <p:sp>
        <p:nvSpPr>
          <p:cNvPr id="13" name="Subtitle 2">
            <a:extLst>
              <a:ext uri="{FF2B5EF4-FFF2-40B4-BE49-F238E27FC236}">
                <a16:creationId xmlns="" xmlns:a16="http://schemas.microsoft.com/office/drawing/2014/main" id="{86DD0A5D-43A1-4A39-988D-CDF99DC918AB}"/>
              </a:ext>
            </a:extLst>
          </p:cNvPr>
          <p:cNvSpPr txBox="1">
            <a:spLocks/>
          </p:cNvSpPr>
          <p:nvPr/>
        </p:nvSpPr>
        <p:spPr>
          <a:xfrm>
            <a:off x="279868" y="2577198"/>
            <a:ext cx="4145504" cy="385762"/>
          </a:xfrm>
          <a:prstGeom prst="rect">
            <a:avLst/>
          </a:prstGeom>
          <a:noFill/>
          <a:ln>
            <a:noFill/>
          </a:ln>
        </p:spPr>
        <p:txBody>
          <a:bodyPr spcFirstLastPara="1" vert="horz" wrap="square" lIns="91440" tIns="45720" rIns="91440" bIns="45720" rtlCol="0" anchor="t" anchorCtr="0">
            <a:noAutofit/>
          </a:bodyPr>
          <a:lstStyle>
            <a:defPPr marR="0" lvl="0" algn="l" rtl="0">
              <a:lnSpc>
                <a:spcPct val="100000"/>
              </a:lnSpc>
              <a:spcBef>
                <a:spcPts val="0"/>
              </a:spcBef>
              <a:spcAft>
                <a:spcPts val="0"/>
              </a:spcAft>
            </a:defPPr>
            <a:lvl1pPr marL="0" marR="0" lvl="0" indent="0" algn="l" defTabSz="457200" rtl="0" eaLnBrk="1" latinLnBrk="0" hangingPunct="1">
              <a:lnSpc>
                <a:spcPct val="115000"/>
              </a:lnSpc>
              <a:spcBef>
                <a:spcPct val="20000"/>
              </a:spcBef>
              <a:spcAft>
                <a:spcPts val="600"/>
              </a:spcAft>
              <a:buClr>
                <a:schemeClr val="tx1"/>
              </a:buClr>
              <a:buSzPct val="80000"/>
              <a:buFont typeface="Wingdings 3" panose="05040102010807070707" pitchFamily="18" charset="2"/>
              <a:buNone/>
              <a:defRPr sz="2100" b="0" i="0" u="none" strike="noStrike" kern="1200" cap="none">
                <a:solidFill>
                  <a:schemeClr val="bg2">
                    <a:lumMod val="75000"/>
                  </a:schemeClr>
                </a:solidFill>
                <a:effectLst/>
                <a:latin typeface="+mn-lt"/>
                <a:ea typeface="+mn-ea"/>
                <a:cs typeface="+mn-cs"/>
                <a:sym typeface="Quicksand"/>
              </a:defRPr>
            </a:lvl1pPr>
            <a:lvl2pPr marL="457200" marR="0" lvl="1" indent="0" algn="ctr" defTabSz="457200" rtl="0" eaLnBrk="1" latinLnBrk="0" hangingPunct="1">
              <a:lnSpc>
                <a:spcPct val="115000"/>
              </a:lnSpc>
              <a:spcBef>
                <a:spcPct val="20000"/>
              </a:spcBef>
              <a:spcAft>
                <a:spcPts val="600"/>
              </a:spcAft>
              <a:buClr>
                <a:schemeClr val="tx1"/>
              </a:buClr>
              <a:buSzPct val="80000"/>
              <a:buFont typeface="Wingdings 3" panose="05040102010807070707" pitchFamily="18" charset="2"/>
              <a:buNone/>
              <a:defRPr sz="1800" b="0" i="0" u="none" strike="noStrike" kern="1200" cap="none">
                <a:solidFill>
                  <a:schemeClr val="tx1">
                    <a:tint val="75000"/>
                  </a:schemeClr>
                </a:solidFill>
                <a:effectLst/>
                <a:latin typeface="+mn-lt"/>
                <a:ea typeface="+mn-ea"/>
                <a:cs typeface="+mn-cs"/>
                <a:sym typeface="Quicksand"/>
              </a:defRPr>
            </a:lvl2pPr>
            <a:lvl3pPr marL="914400" marR="0" lvl="2" indent="0" algn="ctr" defTabSz="457200" rtl="0" eaLnBrk="1" latinLnBrk="0" hangingPunct="1">
              <a:lnSpc>
                <a:spcPct val="115000"/>
              </a:lnSpc>
              <a:spcBef>
                <a:spcPct val="20000"/>
              </a:spcBef>
              <a:spcAft>
                <a:spcPts val="600"/>
              </a:spcAft>
              <a:buClr>
                <a:schemeClr val="tx1"/>
              </a:buClr>
              <a:buSzPct val="80000"/>
              <a:buFont typeface="Wingdings 3" panose="05040102010807070707" pitchFamily="18" charset="2"/>
              <a:buNone/>
              <a:defRPr sz="1600" b="0" i="0" u="none" strike="noStrike" kern="1200" cap="none">
                <a:solidFill>
                  <a:schemeClr val="tx1">
                    <a:tint val="75000"/>
                  </a:schemeClr>
                </a:solidFill>
                <a:effectLst/>
                <a:latin typeface="+mn-lt"/>
                <a:ea typeface="+mn-ea"/>
                <a:cs typeface="+mn-cs"/>
                <a:sym typeface="Quicksand"/>
              </a:defRPr>
            </a:lvl3pPr>
            <a:lvl4pPr marL="1371600" marR="0" lvl="3" indent="0" algn="ctr" defTabSz="457200" rtl="0" eaLnBrk="1" latinLnBrk="0" hangingPunct="1">
              <a:lnSpc>
                <a:spcPct val="115000"/>
              </a:lnSpc>
              <a:spcBef>
                <a:spcPct val="20000"/>
              </a:spcBef>
              <a:spcAft>
                <a:spcPts val="600"/>
              </a:spcAft>
              <a:buClr>
                <a:schemeClr val="tx1"/>
              </a:buClr>
              <a:buSzPct val="80000"/>
              <a:buFont typeface="Wingdings 3" panose="05040102010807070707" pitchFamily="18" charset="2"/>
              <a:buNone/>
              <a:defRPr sz="1400" b="0" i="0" u="none" strike="noStrike" kern="1200" cap="none">
                <a:solidFill>
                  <a:schemeClr val="tx1">
                    <a:tint val="75000"/>
                  </a:schemeClr>
                </a:solidFill>
                <a:effectLst/>
                <a:latin typeface="+mn-lt"/>
                <a:ea typeface="+mn-ea"/>
                <a:cs typeface="+mn-cs"/>
                <a:sym typeface="Quicksand"/>
              </a:defRPr>
            </a:lvl4pPr>
            <a:lvl5pPr marL="1828800" marR="0" lvl="4" indent="0" algn="ctr" defTabSz="457200" rtl="0" eaLnBrk="1" latinLnBrk="0" hangingPunct="1">
              <a:lnSpc>
                <a:spcPct val="115000"/>
              </a:lnSpc>
              <a:spcBef>
                <a:spcPct val="20000"/>
              </a:spcBef>
              <a:spcAft>
                <a:spcPts val="600"/>
              </a:spcAft>
              <a:buClr>
                <a:schemeClr val="tx1"/>
              </a:buClr>
              <a:buSzPct val="80000"/>
              <a:buFont typeface="Wingdings 3" panose="05040102010807070707" pitchFamily="18" charset="2"/>
              <a:buNone/>
              <a:defRPr sz="1400" b="0" i="0" u="none" strike="noStrike" kern="1200" cap="none">
                <a:solidFill>
                  <a:schemeClr val="tx1">
                    <a:tint val="75000"/>
                  </a:schemeClr>
                </a:solidFill>
                <a:effectLst/>
                <a:latin typeface="+mn-lt"/>
                <a:ea typeface="+mn-ea"/>
                <a:cs typeface="+mn-cs"/>
                <a:sym typeface="Quicksand"/>
              </a:defRPr>
            </a:lvl5pPr>
            <a:lvl6pPr marL="2286000" marR="0" lvl="5" indent="0" algn="ctr" defTabSz="457200" rtl="0" eaLnBrk="1" latinLnBrk="0" hangingPunct="1">
              <a:lnSpc>
                <a:spcPct val="115000"/>
              </a:lnSpc>
              <a:spcBef>
                <a:spcPct val="20000"/>
              </a:spcBef>
              <a:spcAft>
                <a:spcPts val="600"/>
              </a:spcAft>
              <a:buClr>
                <a:schemeClr val="tx1"/>
              </a:buClr>
              <a:buSzPct val="80000"/>
              <a:buFont typeface="Wingdings 3" panose="05040102010807070707" pitchFamily="18" charset="2"/>
              <a:buNone/>
              <a:defRPr sz="1400" b="0" i="0" u="none" strike="noStrike" kern="1200" cap="none">
                <a:solidFill>
                  <a:schemeClr val="tx1">
                    <a:tint val="75000"/>
                  </a:schemeClr>
                </a:solidFill>
                <a:effectLst/>
                <a:latin typeface="+mn-lt"/>
                <a:ea typeface="+mn-ea"/>
                <a:cs typeface="+mn-cs"/>
                <a:sym typeface="Quicksand"/>
              </a:defRPr>
            </a:lvl6pPr>
            <a:lvl7pPr marL="2743200" marR="0" lvl="6" indent="0" algn="ctr" defTabSz="457200" rtl="0" eaLnBrk="1" latinLnBrk="0" hangingPunct="1">
              <a:lnSpc>
                <a:spcPct val="115000"/>
              </a:lnSpc>
              <a:spcBef>
                <a:spcPct val="20000"/>
              </a:spcBef>
              <a:spcAft>
                <a:spcPts val="600"/>
              </a:spcAft>
              <a:buClr>
                <a:schemeClr val="tx1"/>
              </a:buClr>
              <a:buSzPct val="80000"/>
              <a:buFont typeface="Wingdings 3" panose="05040102010807070707" pitchFamily="18" charset="2"/>
              <a:buNone/>
              <a:defRPr sz="1400" b="0" i="0" u="none" strike="noStrike" kern="1200" cap="none">
                <a:solidFill>
                  <a:schemeClr val="tx1">
                    <a:tint val="75000"/>
                  </a:schemeClr>
                </a:solidFill>
                <a:effectLst/>
                <a:latin typeface="+mn-lt"/>
                <a:ea typeface="+mn-ea"/>
                <a:cs typeface="+mn-cs"/>
                <a:sym typeface="Quicksand"/>
              </a:defRPr>
            </a:lvl7pPr>
            <a:lvl8pPr marL="3200400" marR="0" lvl="7" indent="0" algn="ctr" defTabSz="457200" rtl="0" eaLnBrk="1" latinLnBrk="0" hangingPunct="1">
              <a:lnSpc>
                <a:spcPct val="115000"/>
              </a:lnSpc>
              <a:spcBef>
                <a:spcPct val="20000"/>
              </a:spcBef>
              <a:spcAft>
                <a:spcPts val="600"/>
              </a:spcAft>
              <a:buClr>
                <a:schemeClr val="tx1"/>
              </a:buClr>
              <a:buSzPct val="80000"/>
              <a:buFont typeface="Wingdings 3" panose="05040102010807070707" pitchFamily="18" charset="2"/>
              <a:buNone/>
              <a:defRPr sz="1400" b="0" i="0" u="none" strike="noStrike" kern="1200" cap="none">
                <a:solidFill>
                  <a:schemeClr val="tx1">
                    <a:tint val="75000"/>
                  </a:schemeClr>
                </a:solidFill>
                <a:effectLst/>
                <a:latin typeface="+mn-lt"/>
                <a:ea typeface="+mn-ea"/>
                <a:cs typeface="+mn-cs"/>
                <a:sym typeface="Quicksand"/>
              </a:defRPr>
            </a:lvl8pPr>
            <a:lvl9pPr marL="3657600" marR="0" lvl="8" indent="0" algn="ctr" defTabSz="457200" rtl="0" eaLnBrk="1" latinLnBrk="0" hangingPunct="1">
              <a:lnSpc>
                <a:spcPct val="115000"/>
              </a:lnSpc>
              <a:spcBef>
                <a:spcPct val="20000"/>
              </a:spcBef>
              <a:spcAft>
                <a:spcPts val="600"/>
              </a:spcAft>
              <a:buClr>
                <a:schemeClr val="tx1"/>
              </a:buClr>
              <a:buSzPct val="80000"/>
              <a:buFont typeface="Wingdings 3" panose="05040102010807070707" pitchFamily="18" charset="2"/>
              <a:buNone/>
              <a:defRPr sz="1400" b="0" i="0" u="none" strike="noStrike" kern="1200" cap="none">
                <a:solidFill>
                  <a:schemeClr val="tx1">
                    <a:tint val="75000"/>
                  </a:schemeClr>
                </a:solidFill>
                <a:effectLst/>
                <a:latin typeface="+mn-lt"/>
                <a:ea typeface="+mn-ea"/>
                <a:cs typeface="+mn-cs"/>
                <a:sym typeface="Quicksand"/>
              </a:defRPr>
            </a:lvl9pPr>
          </a:lstStyle>
          <a:p>
            <a:r>
              <a:rPr lang="en-US" sz="1400" dirty="0">
                <a:solidFill>
                  <a:schemeClr val="tx1"/>
                </a:solidFill>
                <a:latin typeface="Times New Roman" panose="02020603050405020304" pitchFamily="18" charset="0"/>
                <a:cs typeface="Times New Roman" panose="02020603050405020304" pitchFamily="18" charset="0"/>
              </a:rPr>
              <a:t>GV </a:t>
            </a:r>
            <a:r>
              <a:rPr lang="en-US" sz="1400" dirty="0" err="1">
                <a:solidFill>
                  <a:schemeClr val="tx1"/>
                </a:solidFill>
                <a:latin typeface="Times New Roman" panose="02020603050405020304" pitchFamily="18" charset="0"/>
                <a:cs typeface="Times New Roman" panose="02020603050405020304" pitchFamily="18" charset="0"/>
              </a:rPr>
              <a:t>hướng</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dẫn</a:t>
            </a:r>
            <a:r>
              <a:rPr lang="en-US" sz="1400" dirty="0">
                <a:solidFill>
                  <a:schemeClr val="tx1"/>
                </a:solidFill>
                <a:latin typeface="Times New Roman" panose="02020603050405020304" pitchFamily="18" charset="0"/>
                <a:cs typeface="Times New Roman" panose="02020603050405020304" pitchFamily="18" charset="0"/>
              </a:rPr>
              <a:t> </a:t>
            </a:r>
            <a:r>
              <a:rPr lang="en-US" sz="1400">
                <a:solidFill>
                  <a:schemeClr val="tx1"/>
                </a:solidFill>
                <a:latin typeface="Times New Roman" panose="02020603050405020304" pitchFamily="18" charset="0"/>
                <a:cs typeface="Times New Roman" panose="02020603050405020304" pitchFamily="18" charset="0"/>
              </a:rPr>
              <a:t>:          </a:t>
            </a:r>
            <a:r>
              <a:rPr lang="en-US" sz="1400" smtClean="0">
                <a:solidFill>
                  <a:schemeClr val="tx1"/>
                </a:solidFill>
                <a:latin typeface="Times New Roman" panose="02020603050405020304" pitchFamily="18" charset="0"/>
                <a:cs typeface="Times New Roman" panose="02020603050405020304" pitchFamily="18" charset="0"/>
              </a:rPr>
              <a:t>Ths. Phạm Thị Miên </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18" name="Subtitle 2">
            <a:extLst>
              <a:ext uri="{FF2B5EF4-FFF2-40B4-BE49-F238E27FC236}">
                <a16:creationId xmlns="" xmlns:a16="http://schemas.microsoft.com/office/drawing/2014/main" id="{2934C55E-C2E8-4FD1-A7E9-5564B334D9BC}"/>
              </a:ext>
            </a:extLst>
          </p:cNvPr>
          <p:cNvSpPr txBox="1">
            <a:spLocks/>
          </p:cNvSpPr>
          <p:nvPr/>
        </p:nvSpPr>
        <p:spPr>
          <a:xfrm>
            <a:off x="233283" y="3001488"/>
            <a:ext cx="4226792" cy="385762"/>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sz="1400">
                <a:solidFill>
                  <a:schemeClr val="tx1"/>
                </a:solidFill>
                <a:latin typeface="Times New Roman" panose="02020603050405020304" pitchFamily="18" charset="0"/>
                <a:cs typeface="Times New Roman" panose="02020603050405020304" pitchFamily="18" charset="0"/>
              </a:rPr>
              <a:t> SV thực hiện:           Bùi Văn Tân</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11" name="Google Shape;699;p14"/>
          <p:cNvSpPr txBox="1">
            <a:spLocks/>
          </p:cNvSpPr>
          <p:nvPr/>
        </p:nvSpPr>
        <p:spPr>
          <a:xfrm>
            <a:off x="881772" y="1222177"/>
            <a:ext cx="7087200" cy="5502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1pPr>
            <a:lvl2pPr marR="0" lvl="1"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2pPr>
            <a:lvl3pPr marR="0" lvl="2"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3pPr>
            <a:lvl4pPr marR="0" lvl="3"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4pPr>
            <a:lvl5pPr marR="0" lvl="4"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5pPr>
            <a:lvl6pPr marR="0" lvl="5"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6pPr>
            <a:lvl7pPr marR="0" lvl="6"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7pPr>
            <a:lvl8pPr marR="0" lvl="7"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8pPr>
            <a:lvl9pPr marR="0" lvl="8"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9pPr>
          </a:lstStyle>
          <a:p>
            <a:r>
              <a:rPr lang="en-US" sz="2600" smtClean="0">
                <a:latin typeface="Times New Roman" panose="02020603050405020304" pitchFamily="18" charset="0"/>
                <a:cs typeface="Times New Roman" panose="02020603050405020304" pitchFamily="18" charset="0"/>
              </a:rPr>
              <a:t>ĐỀ TÀI : XÂY DỰNG WEBSITE MẠNG XÃ HỘI</a:t>
            </a:r>
            <a:endParaRPr lang="en-US" sz="26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7625" y="2017770"/>
            <a:ext cx="4420776" cy="2486687"/>
          </a:xfrm>
          <a:prstGeom prst="rect">
            <a:avLst/>
          </a:prstGeom>
        </p:spPr>
      </p:pic>
      <p:sp>
        <p:nvSpPr>
          <p:cNvPr id="10" name="Subtitle 2">
            <a:extLst>
              <a:ext uri="{FF2B5EF4-FFF2-40B4-BE49-F238E27FC236}">
                <a16:creationId xmlns="" xmlns:a16="http://schemas.microsoft.com/office/drawing/2014/main" id="{2934C55E-C2E8-4FD1-A7E9-5564B334D9BC}"/>
              </a:ext>
            </a:extLst>
          </p:cNvPr>
          <p:cNvSpPr txBox="1">
            <a:spLocks/>
          </p:cNvSpPr>
          <p:nvPr/>
        </p:nvSpPr>
        <p:spPr>
          <a:xfrm>
            <a:off x="241684" y="3406054"/>
            <a:ext cx="4226792" cy="385762"/>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sz="1400">
                <a:solidFill>
                  <a:schemeClr val="tx1"/>
                </a:solidFill>
                <a:latin typeface="Times New Roman" panose="02020603050405020304" pitchFamily="18" charset="0"/>
                <a:cs typeface="Times New Roman" panose="02020603050405020304" pitchFamily="18" charset="0"/>
              </a:rPr>
              <a:t> MSSV:             6051071104           </a:t>
            </a:r>
            <a:endParaRPr lang="en-US" sz="1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bg/>
                                          </p:spTgt>
                                        </p:tgtEl>
                                        <p:attrNameLst>
                                          <p:attrName>style.visibility</p:attrName>
                                        </p:attrNameLst>
                                      </p:cBhvr>
                                      <p:to>
                                        <p:strVal val="visible"/>
                                      </p:to>
                                    </p:set>
                                    <p:animEffect transition="in" filter="fade">
                                      <p:cBhvr>
                                        <p:cTn id="7" dur="1000"/>
                                        <p:tgtEl>
                                          <p:spTgt spid="13">
                                            <p:bg/>
                                          </p:spTgt>
                                        </p:tgtEl>
                                      </p:cBhvr>
                                    </p:animEffect>
                                    <p:anim calcmode="lin" valueType="num">
                                      <p:cBhvr>
                                        <p:cTn id="8" dur="1000" fill="hold"/>
                                        <p:tgtEl>
                                          <p:spTgt spid="13">
                                            <p:bg/>
                                          </p:spTgt>
                                        </p:tgtEl>
                                        <p:attrNameLst>
                                          <p:attrName>ppt_x</p:attrName>
                                        </p:attrNameLst>
                                      </p:cBhvr>
                                      <p:tavLst>
                                        <p:tav tm="0">
                                          <p:val>
                                            <p:strVal val="#ppt_x"/>
                                          </p:val>
                                        </p:tav>
                                        <p:tav tm="100000">
                                          <p:val>
                                            <p:strVal val="#ppt_x"/>
                                          </p:val>
                                        </p:tav>
                                      </p:tavLst>
                                    </p:anim>
                                    <p:anim calcmode="lin" valueType="num">
                                      <p:cBhvr>
                                        <p:cTn id="9" dur="1000" fill="hold"/>
                                        <p:tgtEl>
                                          <p:spTgt spid="1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1000"/>
                                        <p:tgtEl>
                                          <p:spTgt spid="13">
                                            <p:txEl>
                                              <p:pRg st="0" end="0"/>
                                            </p:txEl>
                                          </p:spTgt>
                                        </p:tgtEl>
                                      </p:cBhvr>
                                    </p:animEffect>
                                    <p:anim calcmode="lin" valueType="num">
                                      <p:cBhvr>
                                        <p:cTn id="15"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bldP spid="18"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Google Shape;922;p35"/>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923" name="Google Shape;923;p35"/>
          <p:cNvSpPr txBox="1">
            <a:spLocks noGrp="1"/>
          </p:cNvSpPr>
          <p:nvPr>
            <p:ph type="ctrTitle" idx="4294967295"/>
          </p:nvPr>
        </p:nvSpPr>
        <p:spPr>
          <a:xfrm>
            <a:off x="1392600" y="2140129"/>
            <a:ext cx="6593700" cy="8610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dirty="0">
                <a:solidFill>
                  <a:schemeClr val="accent2"/>
                </a:solidFill>
              </a:rPr>
              <a:t>THANKS!</a:t>
            </a:r>
            <a:endParaRPr sz="6000" dirty="0">
              <a:solidFill>
                <a:schemeClr val="accent2"/>
              </a:solidFill>
            </a:endParaRPr>
          </a:p>
        </p:txBody>
      </p:sp>
      <p:sp>
        <p:nvSpPr>
          <p:cNvPr id="925" name="Google Shape;925;p35"/>
          <p:cNvSpPr/>
          <p:nvPr/>
        </p:nvSpPr>
        <p:spPr>
          <a:xfrm>
            <a:off x="4039248" y="927032"/>
            <a:ext cx="1300413" cy="1149787"/>
          </a:xfrm>
          <a:custGeom>
            <a:avLst/>
            <a:gdLst/>
            <a:ahLst/>
            <a:cxnLst/>
            <a:rect l="l" t="t" r="r" b="b"/>
            <a:pathLst>
              <a:path w="17228" h="15233" extrusionOk="0">
                <a:moveTo>
                  <a:pt x="3918" y="535"/>
                </a:moveTo>
                <a:lnTo>
                  <a:pt x="4380" y="584"/>
                </a:lnTo>
                <a:lnTo>
                  <a:pt x="4842" y="657"/>
                </a:lnTo>
                <a:lnTo>
                  <a:pt x="5280" y="779"/>
                </a:lnTo>
                <a:lnTo>
                  <a:pt x="5767" y="973"/>
                </a:lnTo>
                <a:lnTo>
                  <a:pt x="6253" y="1192"/>
                </a:lnTo>
                <a:lnTo>
                  <a:pt x="6716" y="1436"/>
                </a:lnTo>
                <a:lnTo>
                  <a:pt x="7154" y="1728"/>
                </a:lnTo>
                <a:lnTo>
                  <a:pt x="7446" y="1898"/>
                </a:lnTo>
                <a:lnTo>
                  <a:pt x="7762" y="2117"/>
                </a:lnTo>
                <a:lnTo>
                  <a:pt x="7908" y="2239"/>
                </a:lnTo>
                <a:lnTo>
                  <a:pt x="8054" y="2385"/>
                </a:lnTo>
                <a:lnTo>
                  <a:pt x="8200" y="2531"/>
                </a:lnTo>
                <a:lnTo>
                  <a:pt x="8297" y="2677"/>
                </a:lnTo>
                <a:lnTo>
                  <a:pt x="8297" y="2774"/>
                </a:lnTo>
                <a:lnTo>
                  <a:pt x="8297" y="2847"/>
                </a:lnTo>
                <a:lnTo>
                  <a:pt x="8346" y="2920"/>
                </a:lnTo>
                <a:lnTo>
                  <a:pt x="8395" y="2993"/>
                </a:lnTo>
                <a:lnTo>
                  <a:pt x="8395" y="3115"/>
                </a:lnTo>
                <a:lnTo>
                  <a:pt x="8419" y="3188"/>
                </a:lnTo>
                <a:lnTo>
                  <a:pt x="8468" y="3212"/>
                </a:lnTo>
                <a:lnTo>
                  <a:pt x="8541" y="3212"/>
                </a:lnTo>
                <a:lnTo>
                  <a:pt x="8589" y="3188"/>
                </a:lnTo>
                <a:lnTo>
                  <a:pt x="8711" y="3066"/>
                </a:lnTo>
                <a:lnTo>
                  <a:pt x="8784" y="2920"/>
                </a:lnTo>
                <a:lnTo>
                  <a:pt x="8833" y="2774"/>
                </a:lnTo>
                <a:lnTo>
                  <a:pt x="8808" y="2628"/>
                </a:lnTo>
                <a:lnTo>
                  <a:pt x="8930" y="2482"/>
                </a:lnTo>
                <a:lnTo>
                  <a:pt x="9076" y="2360"/>
                </a:lnTo>
                <a:lnTo>
                  <a:pt x="9441" y="2093"/>
                </a:lnTo>
                <a:lnTo>
                  <a:pt x="10001" y="1728"/>
                </a:lnTo>
                <a:lnTo>
                  <a:pt x="10439" y="1460"/>
                </a:lnTo>
                <a:lnTo>
                  <a:pt x="10925" y="1192"/>
                </a:lnTo>
                <a:lnTo>
                  <a:pt x="11412" y="949"/>
                </a:lnTo>
                <a:lnTo>
                  <a:pt x="11899" y="754"/>
                </a:lnTo>
                <a:lnTo>
                  <a:pt x="12045" y="681"/>
                </a:lnTo>
                <a:lnTo>
                  <a:pt x="12215" y="657"/>
                </a:lnTo>
                <a:lnTo>
                  <a:pt x="12580" y="608"/>
                </a:lnTo>
                <a:lnTo>
                  <a:pt x="12945" y="633"/>
                </a:lnTo>
                <a:lnTo>
                  <a:pt x="13286" y="633"/>
                </a:lnTo>
                <a:lnTo>
                  <a:pt x="13626" y="657"/>
                </a:lnTo>
                <a:lnTo>
                  <a:pt x="13967" y="730"/>
                </a:lnTo>
                <a:lnTo>
                  <a:pt x="14283" y="803"/>
                </a:lnTo>
                <a:lnTo>
                  <a:pt x="14599" y="925"/>
                </a:lnTo>
                <a:lnTo>
                  <a:pt x="14551" y="998"/>
                </a:lnTo>
                <a:lnTo>
                  <a:pt x="14526" y="1095"/>
                </a:lnTo>
                <a:lnTo>
                  <a:pt x="14551" y="1144"/>
                </a:lnTo>
                <a:lnTo>
                  <a:pt x="14575" y="1192"/>
                </a:lnTo>
                <a:lnTo>
                  <a:pt x="14624" y="1217"/>
                </a:lnTo>
                <a:lnTo>
                  <a:pt x="14672" y="1217"/>
                </a:lnTo>
                <a:lnTo>
                  <a:pt x="14770" y="1168"/>
                </a:lnTo>
                <a:lnTo>
                  <a:pt x="14867" y="1119"/>
                </a:lnTo>
                <a:lnTo>
                  <a:pt x="14964" y="1095"/>
                </a:lnTo>
                <a:lnTo>
                  <a:pt x="15135" y="1192"/>
                </a:lnTo>
                <a:lnTo>
                  <a:pt x="15062" y="1265"/>
                </a:lnTo>
                <a:lnTo>
                  <a:pt x="15013" y="1338"/>
                </a:lnTo>
                <a:lnTo>
                  <a:pt x="15013" y="1436"/>
                </a:lnTo>
                <a:lnTo>
                  <a:pt x="15037" y="1509"/>
                </a:lnTo>
                <a:lnTo>
                  <a:pt x="15110" y="1533"/>
                </a:lnTo>
                <a:lnTo>
                  <a:pt x="15208" y="1533"/>
                </a:lnTo>
                <a:lnTo>
                  <a:pt x="15427" y="1411"/>
                </a:lnTo>
                <a:lnTo>
                  <a:pt x="15573" y="1509"/>
                </a:lnTo>
                <a:lnTo>
                  <a:pt x="15451" y="1679"/>
                </a:lnTo>
                <a:lnTo>
                  <a:pt x="15378" y="1849"/>
                </a:lnTo>
                <a:lnTo>
                  <a:pt x="15378" y="1995"/>
                </a:lnTo>
                <a:lnTo>
                  <a:pt x="15378" y="2044"/>
                </a:lnTo>
                <a:lnTo>
                  <a:pt x="15427" y="2068"/>
                </a:lnTo>
                <a:lnTo>
                  <a:pt x="15524" y="2068"/>
                </a:lnTo>
                <a:lnTo>
                  <a:pt x="15597" y="2020"/>
                </a:lnTo>
                <a:lnTo>
                  <a:pt x="15743" y="1898"/>
                </a:lnTo>
                <a:lnTo>
                  <a:pt x="15840" y="1801"/>
                </a:lnTo>
                <a:lnTo>
                  <a:pt x="15986" y="1971"/>
                </a:lnTo>
                <a:lnTo>
                  <a:pt x="15865" y="2093"/>
                </a:lnTo>
                <a:lnTo>
                  <a:pt x="15767" y="2239"/>
                </a:lnTo>
                <a:lnTo>
                  <a:pt x="15694" y="2385"/>
                </a:lnTo>
                <a:lnTo>
                  <a:pt x="15670" y="2458"/>
                </a:lnTo>
                <a:lnTo>
                  <a:pt x="15670" y="2531"/>
                </a:lnTo>
                <a:lnTo>
                  <a:pt x="15719" y="2506"/>
                </a:lnTo>
                <a:lnTo>
                  <a:pt x="15792" y="2482"/>
                </a:lnTo>
                <a:lnTo>
                  <a:pt x="15889" y="2433"/>
                </a:lnTo>
                <a:lnTo>
                  <a:pt x="15986" y="2360"/>
                </a:lnTo>
                <a:lnTo>
                  <a:pt x="16157" y="2239"/>
                </a:lnTo>
                <a:lnTo>
                  <a:pt x="16327" y="2579"/>
                </a:lnTo>
                <a:lnTo>
                  <a:pt x="16157" y="2701"/>
                </a:lnTo>
                <a:lnTo>
                  <a:pt x="15913" y="2944"/>
                </a:lnTo>
                <a:lnTo>
                  <a:pt x="15792" y="3066"/>
                </a:lnTo>
                <a:lnTo>
                  <a:pt x="15694" y="3212"/>
                </a:lnTo>
                <a:lnTo>
                  <a:pt x="15694" y="3261"/>
                </a:lnTo>
                <a:lnTo>
                  <a:pt x="15694" y="3309"/>
                </a:lnTo>
                <a:lnTo>
                  <a:pt x="15743" y="3334"/>
                </a:lnTo>
                <a:lnTo>
                  <a:pt x="15792" y="3334"/>
                </a:lnTo>
                <a:lnTo>
                  <a:pt x="15938" y="3285"/>
                </a:lnTo>
                <a:lnTo>
                  <a:pt x="16059" y="3212"/>
                </a:lnTo>
                <a:lnTo>
                  <a:pt x="16327" y="3017"/>
                </a:lnTo>
                <a:lnTo>
                  <a:pt x="16449" y="2944"/>
                </a:lnTo>
                <a:lnTo>
                  <a:pt x="16570" y="3431"/>
                </a:lnTo>
                <a:lnTo>
                  <a:pt x="16497" y="3480"/>
                </a:lnTo>
                <a:lnTo>
                  <a:pt x="16400" y="3553"/>
                </a:lnTo>
                <a:lnTo>
                  <a:pt x="16303" y="3650"/>
                </a:lnTo>
                <a:lnTo>
                  <a:pt x="16181" y="3747"/>
                </a:lnTo>
                <a:lnTo>
                  <a:pt x="15962" y="3893"/>
                </a:lnTo>
                <a:lnTo>
                  <a:pt x="15889" y="3991"/>
                </a:lnTo>
                <a:lnTo>
                  <a:pt x="15816" y="4112"/>
                </a:lnTo>
                <a:lnTo>
                  <a:pt x="15792" y="4137"/>
                </a:lnTo>
                <a:lnTo>
                  <a:pt x="15816" y="4185"/>
                </a:lnTo>
                <a:lnTo>
                  <a:pt x="15865" y="4210"/>
                </a:lnTo>
                <a:lnTo>
                  <a:pt x="15889" y="4185"/>
                </a:lnTo>
                <a:lnTo>
                  <a:pt x="16254" y="4064"/>
                </a:lnTo>
                <a:lnTo>
                  <a:pt x="16449" y="3966"/>
                </a:lnTo>
                <a:lnTo>
                  <a:pt x="16643" y="3869"/>
                </a:lnTo>
                <a:lnTo>
                  <a:pt x="16643" y="4039"/>
                </a:lnTo>
                <a:lnTo>
                  <a:pt x="16668" y="4185"/>
                </a:lnTo>
                <a:lnTo>
                  <a:pt x="16546" y="4234"/>
                </a:lnTo>
                <a:lnTo>
                  <a:pt x="16424" y="4283"/>
                </a:lnTo>
                <a:lnTo>
                  <a:pt x="16205" y="4404"/>
                </a:lnTo>
                <a:lnTo>
                  <a:pt x="15962" y="4575"/>
                </a:lnTo>
                <a:lnTo>
                  <a:pt x="15840" y="4672"/>
                </a:lnTo>
                <a:lnTo>
                  <a:pt x="15719" y="4769"/>
                </a:lnTo>
                <a:lnTo>
                  <a:pt x="15719" y="4842"/>
                </a:lnTo>
                <a:lnTo>
                  <a:pt x="15743" y="4867"/>
                </a:lnTo>
                <a:lnTo>
                  <a:pt x="15767" y="4867"/>
                </a:lnTo>
                <a:lnTo>
                  <a:pt x="16059" y="4818"/>
                </a:lnTo>
                <a:lnTo>
                  <a:pt x="16351" y="4721"/>
                </a:lnTo>
                <a:lnTo>
                  <a:pt x="16692" y="4623"/>
                </a:lnTo>
                <a:lnTo>
                  <a:pt x="16668" y="4940"/>
                </a:lnTo>
                <a:lnTo>
                  <a:pt x="16668" y="5256"/>
                </a:lnTo>
                <a:lnTo>
                  <a:pt x="16449" y="5280"/>
                </a:lnTo>
                <a:lnTo>
                  <a:pt x="16230" y="5329"/>
                </a:lnTo>
                <a:lnTo>
                  <a:pt x="16059" y="5378"/>
                </a:lnTo>
                <a:lnTo>
                  <a:pt x="15889" y="5426"/>
                </a:lnTo>
                <a:lnTo>
                  <a:pt x="15548" y="5572"/>
                </a:lnTo>
                <a:lnTo>
                  <a:pt x="15548" y="5597"/>
                </a:lnTo>
                <a:lnTo>
                  <a:pt x="15573" y="5621"/>
                </a:lnTo>
                <a:lnTo>
                  <a:pt x="15816" y="5645"/>
                </a:lnTo>
                <a:lnTo>
                  <a:pt x="16084" y="5670"/>
                </a:lnTo>
                <a:lnTo>
                  <a:pt x="16351" y="5694"/>
                </a:lnTo>
                <a:lnTo>
                  <a:pt x="16619" y="5694"/>
                </a:lnTo>
                <a:lnTo>
                  <a:pt x="16546" y="6010"/>
                </a:lnTo>
                <a:lnTo>
                  <a:pt x="16473" y="6327"/>
                </a:lnTo>
                <a:lnTo>
                  <a:pt x="16351" y="6278"/>
                </a:lnTo>
                <a:lnTo>
                  <a:pt x="16205" y="6229"/>
                </a:lnTo>
                <a:lnTo>
                  <a:pt x="15938" y="6181"/>
                </a:lnTo>
                <a:lnTo>
                  <a:pt x="15670" y="6156"/>
                </a:lnTo>
                <a:lnTo>
                  <a:pt x="15402" y="6156"/>
                </a:lnTo>
                <a:lnTo>
                  <a:pt x="15354" y="6205"/>
                </a:lnTo>
                <a:lnTo>
                  <a:pt x="15354" y="6254"/>
                </a:lnTo>
                <a:lnTo>
                  <a:pt x="15378" y="6327"/>
                </a:lnTo>
                <a:lnTo>
                  <a:pt x="15427" y="6375"/>
                </a:lnTo>
                <a:lnTo>
                  <a:pt x="15500" y="6424"/>
                </a:lnTo>
                <a:lnTo>
                  <a:pt x="15573" y="6472"/>
                </a:lnTo>
                <a:lnTo>
                  <a:pt x="15743" y="6521"/>
                </a:lnTo>
                <a:lnTo>
                  <a:pt x="15889" y="6545"/>
                </a:lnTo>
                <a:lnTo>
                  <a:pt x="16108" y="6618"/>
                </a:lnTo>
                <a:lnTo>
                  <a:pt x="16351" y="6691"/>
                </a:lnTo>
                <a:lnTo>
                  <a:pt x="16376" y="6716"/>
                </a:lnTo>
                <a:lnTo>
                  <a:pt x="16254" y="7032"/>
                </a:lnTo>
                <a:lnTo>
                  <a:pt x="16084" y="7008"/>
                </a:lnTo>
                <a:lnTo>
                  <a:pt x="15889" y="6959"/>
                </a:lnTo>
                <a:lnTo>
                  <a:pt x="15524" y="6862"/>
                </a:lnTo>
                <a:lnTo>
                  <a:pt x="15329" y="6837"/>
                </a:lnTo>
                <a:lnTo>
                  <a:pt x="15159" y="6837"/>
                </a:lnTo>
                <a:lnTo>
                  <a:pt x="14964" y="6862"/>
                </a:lnTo>
                <a:lnTo>
                  <a:pt x="14794" y="6935"/>
                </a:lnTo>
                <a:lnTo>
                  <a:pt x="14770" y="6983"/>
                </a:lnTo>
                <a:lnTo>
                  <a:pt x="14770" y="7008"/>
                </a:lnTo>
                <a:lnTo>
                  <a:pt x="14770" y="7056"/>
                </a:lnTo>
                <a:lnTo>
                  <a:pt x="14818" y="7081"/>
                </a:lnTo>
                <a:lnTo>
                  <a:pt x="15135" y="7178"/>
                </a:lnTo>
                <a:lnTo>
                  <a:pt x="15451" y="7300"/>
                </a:lnTo>
                <a:lnTo>
                  <a:pt x="15767" y="7397"/>
                </a:lnTo>
                <a:lnTo>
                  <a:pt x="16084" y="7470"/>
                </a:lnTo>
                <a:lnTo>
                  <a:pt x="15889" y="7884"/>
                </a:lnTo>
                <a:lnTo>
                  <a:pt x="15719" y="7786"/>
                </a:lnTo>
                <a:lnTo>
                  <a:pt x="15524" y="7738"/>
                </a:lnTo>
                <a:lnTo>
                  <a:pt x="15183" y="7665"/>
                </a:lnTo>
                <a:lnTo>
                  <a:pt x="14940" y="7616"/>
                </a:lnTo>
                <a:lnTo>
                  <a:pt x="14721" y="7567"/>
                </a:lnTo>
                <a:lnTo>
                  <a:pt x="14502" y="7543"/>
                </a:lnTo>
                <a:lnTo>
                  <a:pt x="14259" y="7567"/>
                </a:lnTo>
                <a:lnTo>
                  <a:pt x="14210" y="7592"/>
                </a:lnTo>
                <a:lnTo>
                  <a:pt x="14186" y="7640"/>
                </a:lnTo>
                <a:lnTo>
                  <a:pt x="14186" y="7689"/>
                </a:lnTo>
                <a:lnTo>
                  <a:pt x="14234" y="7713"/>
                </a:lnTo>
                <a:lnTo>
                  <a:pt x="14721" y="7884"/>
                </a:lnTo>
                <a:lnTo>
                  <a:pt x="15183" y="8078"/>
                </a:lnTo>
                <a:lnTo>
                  <a:pt x="15427" y="8151"/>
                </a:lnTo>
                <a:lnTo>
                  <a:pt x="15573" y="8176"/>
                </a:lnTo>
                <a:lnTo>
                  <a:pt x="15694" y="8200"/>
                </a:lnTo>
                <a:lnTo>
                  <a:pt x="15427" y="8638"/>
                </a:lnTo>
                <a:lnTo>
                  <a:pt x="15378" y="8614"/>
                </a:lnTo>
                <a:lnTo>
                  <a:pt x="14818" y="8565"/>
                </a:lnTo>
                <a:lnTo>
                  <a:pt x="14551" y="8516"/>
                </a:lnTo>
                <a:lnTo>
                  <a:pt x="14283" y="8468"/>
                </a:lnTo>
                <a:lnTo>
                  <a:pt x="13821" y="8370"/>
                </a:lnTo>
                <a:lnTo>
                  <a:pt x="13578" y="8322"/>
                </a:lnTo>
                <a:lnTo>
                  <a:pt x="13334" y="8322"/>
                </a:lnTo>
                <a:lnTo>
                  <a:pt x="13310" y="8346"/>
                </a:lnTo>
                <a:lnTo>
                  <a:pt x="13286" y="8370"/>
                </a:lnTo>
                <a:lnTo>
                  <a:pt x="13286" y="8395"/>
                </a:lnTo>
                <a:lnTo>
                  <a:pt x="13310" y="8419"/>
                </a:lnTo>
                <a:lnTo>
                  <a:pt x="13553" y="8541"/>
                </a:lnTo>
                <a:lnTo>
                  <a:pt x="13821" y="8638"/>
                </a:lnTo>
                <a:lnTo>
                  <a:pt x="14332" y="8808"/>
                </a:lnTo>
                <a:lnTo>
                  <a:pt x="14551" y="8857"/>
                </a:lnTo>
                <a:lnTo>
                  <a:pt x="14770" y="8906"/>
                </a:lnTo>
                <a:lnTo>
                  <a:pt x="15013" y="8930"/>
                </a:lnTo>
                <a:lnTo>
                  <a:pt x="15232" y="8930"/>
                </a:lnTo>
                <a:lnTo>
                  <a:pt x="14818" y="9465"/>
                </a:lnTo>
                <a:lnTo>
                  <a:pt x="14648" y="9417"/>
                </a:lnTo>
                <a:lnTo>
                  <a:pt x="14453" y="9368"/>
                </a:lnTo>
                <a:lnTo>
                  <a:pt x="14088" y="9319"/>
                </a:lnTo>
                <a:lnTo>
                  <a:pt x="13797" y="9271"/>
                </a:lnTo>
                <a:lnTo>
                  <a:pt x="13480" y="9198"/>
                </a:lnTo>
                <a:lnTo>
                  <a:pt x="13188" y="9100"/>
                </a:lnTo>
                <a:lnTo>
                  <a:pt x="12921" y="8979"/>
                </a:lnTo>
                <a:lnTo>
                  <a:pt x="12872" y="8979"/>
                </a:lnTo>
                <a:lnTo>
                  <a:pt x="12872" y="9027"/>
                </a:lnTo>
                <a:lnTo>
                  <a:pt x="12945" y="9125"/>
                </a:lnTo>
                <a:lnTo>
                  <a:pt x="13018" y="9222"/>
                </a:lnTo>
                <a:lnTo>
                  <a:pt x="13115" y="9319"/>
                </a:lnTo>
                <a:lnTo>
                  <a:pt x="13213" y="9392"/>
                </a:lnTo>
                <a:lnTo>
                  <a:pt x="13432" y="9490"/>
                </a:lnTo>
                <a:lnTo>
                  <a:pt x="13675" y="9587"/>
                </a:lnTo>
                <a:lnTo>
                  <a:pt x="13991" y="9684"/>
                </a:lnTo>
                <a:lnTo>
                  <a:pt x="14332" y="9733"/>
                </a:lnTo>
                <a:lnTo>
                  <a:pt x="14551" y="9806"/>
                </a:lnTo>
                <a:lnTo>
                  <a:pt x="14186" y="10195"/>
                </a:lnTo>
                <a:lnTo>
                  <a:pt x="14137" y="10098"/>
                </a:lnTo>
                <a:lnTo>
                  <a:pt x="14064" y="10049"/>
                </a:lnTo>
                <a:lnTo>
                  <a:pt x="13651" y="9928"/>
                </a:lnTo>
                <a:lnTo>
                  <a:pt x="13213" y="9782"/>
                </a:lnTo>
                <a:lnTo>
                  <a:pt x="12799" y="9660"/>
                </a:lnTo>
                <a:lnTo>
                  <a:pt x="12580" y="9611"/>
                </a:lnTo>
                <a:lnTo>
                  <a:pt x="12337" y="9611"/>
                </a:lnTo>
                <a:lnTo>
                  <a:pt x="12337" y="9636"/>
                </a:lnTo>
                <a:lnTo>
                  <a:pt x="12337" y="9660"/>
                </a:lnTo>
                <a:lnTo>
                  <a:pt x="12702" y="9903"/>
                </a:lnTo>
                <a:lnTo>
                  <a:pt x="13115" y="10122"/>
                </a:lnTo>
                <a:lnTo>
                  <a:pt x="13529" y="10293"/>
                </a:lnTo>
                <a:lnTo>
                  <a:pt x="13967" y="10439"/>
                </a:lnTo>
                <a:lnTo>
                  <a:pt x="13505" y="10877"/>
                </a:lnTo>
                <a:lnTo>
                  <a:pt x="13286" y="10804"/>
                </a:lnTo>
                <a:lnTo>
                  <a:pt x="13042" y="10731"/>
                </a:lnTo>
                <a:lnTo>
                  <a:pt x="12799" y="10658"/>
                </a:lnTo>
                <a:lnTo>
                  <a:pt x="12580" y="10585"/>
                </a:lnTo>
                <a:lnTo>
                  <a:pt x="12045" y="10341"/>
                </a:lnTo>
                <a:lnTo>
                  <a:pt x="11777" y="10244"/>
                </a:lnTo>
                <a:lnTo>
                  <a:pt x="11631" y="10220"/>
                </a:lnTo>
                <a:lnTo>
                  <a:pt x="11485" y="10195"/>
                </a:lnTo>
                <a:lnTo>
                  <a:pt x="11436" y="10220"/>
                </a:lnTo>
                <a:lnTo>
                  <a:pt x="11436" y="10244"/>
                </a:lnTo>
                <a:lnTo>
                  <a:pt x="11412" y="10268"/>
                </a:lnTo>
                <a:lnTo>
                  <a:pt x="11436" y="10317"/>
                </a:lnTo>
                <a:lnTo>
                  <a:pt x="11680" y="10512"/>
                </a:lnTo>
                <a:lnTo>
                  <a:pt x="11972" y="10706"/>
                </a:lnTo>
                <a:lnTo>
                  <a:pt x="12264" y="10852"/>
                </a:lnTo>
                <a:lnTo>
                  <a:pt x="12556" y="10998"/>
                </a:lnTo>
                <a:lnTo>
                  <a:pt x="12848" y="11120"/>
                </a:lnTo>
                <a:lnTo>
                  <a:pt x="12994" y="11169"/>
                </a:lnTo>
                <a:lnTo>
                  <a:pt x="13164" y="11193"/>
                </a:lnTo>
                <a:lnTo>
                  <a:pt x="12799" y="11509"/>
                </a:lnTo>
                <a:lnTo>
                  <a:pt x="12702" y="11461"/>
                </a:lnTo>
                <a:lnTo>
                  <a:pt x="12580" y="11412"/>
                </a:lnTo>
                <a:lnTo>
                  <a:pt x="12337" y="11363"/>
                </a:lnTo>
                <a:lnTo>
                  <a:pt x="12069" y="11315"/>
                </a:lnTo>
                <a:lnTo>
                  <a:pt x="11826" y="11266"/>
                </a:lnTo>
                <a:lnTo>
                  <a:pt x="11315" y="11071"/>
                </a:lnTo>
                <a:lnTo>
                  <a:pt x="11047" y="10998"/>
                </a:lnTo>
                <a:lnTo>
                  <a:pt x="10901" y="10974"/>
                </a:lnTo>
                <a:lnTo>
                  <a:pt x="10755" y="10974"/>
                </a:lnTo>
                <a:lnTo>
                  <a:pt x="10706" y="10998"/>
                </a:lnTo>
                <a:lnTo>
                  <a:pt x="10682" y="11023"/>
                </a:lnTo>
                <a:lnTo>
                  <a:pt x="10682" y="11071"/>
                </a:lnTo>
                <a:lnTo>
                  <a:pt x="10706" y="11096"/>
                </a:lnTo>
                <a:lnTo>
                  <a:pt x="10828" y="11217"/>
                </a:lnTo>
                <a:lnTo>
                  <a:pt x="10998" y="11339"/>
                </a:lnTo>
                <a:lnTo>
                  <a:pt x="11217" y="11461"/>
                </a:lnTo>
                <a:lnTo>
                  <a:pt x="11436" y="11582"/>
                </a:lnTo>
                <a:lnTo>
                  <a:pt x="11655" y="11704"/>
                </a:lnTo>
                <a:lnTo>
                  <a:pt x="11899" y="11777"/>
                </a:lnTo>
                <a:lnTo>
                  <a:pt x="12142" y="11826"/>
                </a:lnTo>
                <a:lnTo>
                  <a:pt x="12385" y="11874"/>
                </a:lnTo>
                <a:lnTo>
                  <a:pt x="12045" y="12142"/>
                </a:lnTo>
                <a:lnTo>
                  <a:pt x="11874" y="12093"/>
                </a:lnTo>
                <a:lnTo>
                  <a:pt x="11704" y="12045"/>
                </a:lnTo>
                <a:lnTo>
                  <a:pt x="11412" y="11996"/>
                </a:lnTo>
                <a:lnTo>
                  <a:pt x="11242" y="11947"/>
                </a:lnTo>
                <a:lnTo>
                  <a:pt x="11071" y="11850"/>
                </a:lnTo>
                <a:lnTo>
                  <a:pt x="10682" y="11680"/>
                </a:lnTo>
                <a:lnTo>
                  <a:pt x="10487" y="11582"/>
                </a:lnTo>
                <a:lnTo>
                  <a:pt x="10293" y="11534"/>
                </a:lnTo>
                <a:lnTo>
                  <a:pt x="10098" y="11509"/>
                </a:lnTo>
                <a:lnTo>
                  <a:pt x="9903" y="11534"/>
                </a:lnTo>
                <a:lnTo>
                  <a:pt x="9879" y="11534"/>
                </a:lnTo>
                <a:lnTo>
                  <a:pt x="9879" y="11558"/>
                </a:lnTo>
                <a:lnTo>
                  <a:pt x="9879" y="11631"/>
                </a:lnTo>
                <a:lnTo>
                  <a:pt x="9976" y="11728"/>
                </a:lnTo>
                <a:lnTo>
                  <a:pt x="10098" y="11826"/>
                </a:lnTo>
                <a:lnTo>
                  <a:pt x="10366" y="11972"/>
                </a:lnTo>
                <a:lnTo>
                  <a:pt x="10925" y="12215"/>
                </a:lnTo>
                <a:lnTo>
                  <a:pt x="11266" y="12361"/>
                </a:lnTo>
                <a:lnTo>
                  <a:pt x="11607" y="12483"/>
                </a:lnTo>
                <a:lnTo>
                  <a:pt x="11169" y="12799"/>
                </a:lnTo>
                <a:lnTo>
                  <a:pt x="10925" y="12726"/>
                </a:lnTo>
                <a:lnTo>
                  <a:pt x="10585" y="12604"/>
                </a:lnTo>
                <a:lnTo>
                  <a:pt x="10244" y="12458"/>
                </a:lnTo>
                <a:lnTo>
                  <a:pt x="9782" y="12239"/>
                </a:lnTo>
                <a:lnTo>
                  <a:pt x="9538" y="12142"/>
                </a:lnTo>
                <a:lnTo>
                  <a:pt x="9417" y="12118"/>
                </a:lnTo>
                <a:lnTo>
                  <a:pt x="9295" y="12118"/>
                </a:lnTo>
                <a:lnTo>
                  <a:pt x="9271" y="12142"/>
                </a:lnTo>
                <a:lnTo>
                  <a:pt x="9271" y="12191"/>
                </a:lnTo>
                <a:lnTo>
                  <a:pt x="9344" y="12312"/>
                </a:lnTo>
                <a:lnTo>
                  <a:pt x="9441" y="12410"/>
                </a:lnTo>
                <a:lnTo>
                  <a:pt x="9563" y="12507"/>
                </a:lnTo>
                <a:lnTo>
                  <a:pt x="9684" y="12604"/>
                </a:lnTo>
                <a:lnTo>
                  <a:pt x="9976" y="12750"/>
                </a:lnTo>
                <a:lnTo>
                  <a:pt x="10244" y="12896"/>
                </a:lnTo>
                <a:lnTo>
                  <a:pt x="10463" y="12994"/>
                </a:lnTo>
                <a:lnTo>
                  <a:pt x="10731" y="13115"/>
                </a:lnTo>
                <a:lnTo>
                  <a:pt x="10220" y="13456"/>
                </a:lnTo>
                <a:lnTo>
                  <a:pt x="10220" y="13359"/>
                </a:lnTo>
                <a:lnTo>
                  <a:pt x="10195" y="13334"/>
                </a:lnTo>
                <a:lnTo>
                  <a:pt x="10147" y="13286"/>
                </a:lnTo>
                <a:lnTo>
                  <a:pt x="9976" y="13188"/>
                </a:lnTo>
                <a:lnTo>
                  <a:pt x="9782" y="13091"/>
                </a:lnTo>
                <a:lnTo>
                  <a:pt x="9417" y="12921"/>
                </a:lnTo>
                <a:lnTo>
                  <a:pt x="9222" y="12848"/>
                </a:lnTo>
                <a:lnTo>
                  <a:pt x="9052" y="12775"/>
                </a:lnTo>
                <a:lnTo>
                  <a:pt x="8857" y="12726"/>
                </a:lnTo>
                <a:lnTo>
                  <a:pt x="8662" y="12726"/>
                </a:lnTo>
                <a:lnTo>
                  <a:pt x="8638" y="12750"/>
                </a:lnTo>
                <a:lnTo>
                  <a:pt x="8638" y="12775"/>
                </a:lnTo>
                <a:lnTo>
                  <a:pt x="8979" y="13018"/>
                </a:lnTo>
                <a:lnTo>
                  <a:pt x="9319" y="13261"/>
                </a:lnTo>
                <a:lnTo>
                  <a:pt x="9490" y="13383"/>
                </a:lnTo>
                <a:lnTo>
                  <a:pt x="9660" y="13480"/>
                </a:lnTo>
                <a:lnTo>
                  <a:pt x="9855" y="13553"/>
                </a:lnTo>
                <a:lnTo>
                  <a:pt x="10049" y="13602"/>
                </a:lnTo>
                <a:lnTo>
                  <a:pt x="9538" y="13943"/>
                </a:lnTo>
                <a:lnTo>
                  <a:pt x="9538" y="13918"/>
                </a:lnTo>
                <a:lnTo>
                  <a:pt x="9465" y="13870"/>
                </a:lnTo>
                <a:lnTo>
                  <a:pt x="9368" y="13821"/>
                </a:lnTo>
                <a:lnTo>
                  <a:pt x="9222" y="13724"/>
                </a:lnTo>
                <a:lnTo>
                  <a:pt x="8808" y="13407"/>
                </a:lnTo>
                <a:lnTo>
                  <a:pt x="8662" y="13286"/>
                </a:lnTo>
                <a:lnTo>
                  <a:pt x="8492" y="13140"/>
                </a:lnTo>
                <a:lnTo>
                  <a:pt x="8297" y="13042"/>
                </a:lnTo>
                <a:lnTo>
                  <a:pt x="8200" y="12994"/>
                </a:lnTo>
                <a:lnTo>
                  <a:pt x="8054" y="12994"/>
                </a:lnTo>
                <a:lnTo>
                  <a:pt x="8030" y="13018"/>
                </a:lnTo>
                <a:lnTo>
                  <a:pt x="7957" y="13091"/>
                </a:lnTo>
                <a:lnTo>
                  <a:pt x="7957" y="13164"/>
                </a:lnTo>
                <a:lnTo>
                  <a:pt x="7981" y="13213"/>
                </a:lnTo>
                <a:lnTo>
                  <a:pt x="8005" y="13261"/>
                </a:lnTo>
                <a:lnTo>
                  <a:pt x="8297" y="13529"/>
                </a:lnTo>
                <a:lnTo>
                  <a:pt x="8614" y="13772"/>
                </a:lnTo>
                <a:lnTo>
                  <a:pt x="8881" y="13991"/>
                </a:lnTo>
                <a:lnTo>
                  <a:pt x="9027" y="14113"/>
                </a:lnTo>
                <a:lnTo>
                  <a:pt x="9173" y="14210"/>
                </a:lnTo>
                <a:lnTo>
                  <a:pt x="8784" y="14478"/>
                </a:lnTo>
                <a:lnTo>
                  <a:pt x="8711" y="14502"/>
                </a:lnTo>
                <a:lnTo>
                  <a:pt x="8565" y="14381"/>
                </a:lnTo>
                <a:lnTo>
                  <a:pt x="8419" y="14259"/>
                </a:lnTo>
                <a:lnTo>
                  <a:pt x="8103" y="14040"/>
                </a:lnTo>
                <a:lnTo>
                  <a:pt x="7713" y="13797"/>
                </a:lnTo>
                <a:lnTo>
                  <a:pt x="7348" y="13578"/>
                </a:lnTo>
                <a:lnTo>
                  <a:pt x="6570" y="13115"/>
                </a:lnTo>
                <a:lnTo>
                  <a:pt x="6180" y="12872"/>
                </a:lnTo>
                <a:lnTo>
                  <a:pt x="5767" y="12604"/>
                </a:lnTo>
                <a:lnTo>
                  <a:pt x="5402" y="12312"/>
                </a:lnTo>
                <a:lnTo>
                  <a:pt x="5037" y="11996"/>
                </a:lnTo>
                <a:lnTo>
                  <a:pt x="4623" y="11680"/>
                </a:lnTo>
                <a:lnTo>
                  <a:pt x="4210" y="11363"/>
                </a:lnTo>
                <a:lnTo>
                  <a:pt x="3820" y="11023"/>
                </a:lnTo>
                <a:lnTo>
                  <a:pt x="3626" y="10852"/>
                </a:lnTo>
                <a:lnTo>
                  <a:pt x="3455" y="10658"/>
                </a:lnTo>
                <a:lnTo>
                  <a:pt x="2847" y="9952"/>
                </a:lnTo>
                <a:lnTo>
                  <a:pt x="2263" y="9222"/>
                </a:lnTo>
                <a:lnTo>
                  <a:pt x="1971" y="8857"/>
                </a:lnTo>
                <a:lnTo>
                  <a:pt x="1728" y="8468"/>
                </a:lnTo>
                <a:lnTo>
                  <a:pt x="1484" y="8054"/>
                </a:lnTo>
                <a:lnTo>
                  <a:pt x="1265" y="7640"/>
                </a:lnTo>
                <a:lnTo>
                  <a:pt x="1095" y="7227"/>
                </a:lnTo>
                <a:lnTo>
                  <a:pt x="949" y="6789"/>
                </a:lnTo>
                <a:lnTo>
                  <a:pt x="827" y="6351"/>
                </a:lnTo>
                <a:lnTo>
                  <a:pt x="730" y="5889"/>
                </a:lnTo>
                <a:lnTo>
                  <a:pt x="657" y="5451"/>
                </a:lnTo>
                <a:lnTo>
                  <a:pt x="633" y="4988"/>
                </a:lnTo>
                <a:lnTo>
                  <a:pt x="608" y="4526"/>
                </a:lnTo>
                <a:lnTo>
                  <a:pt x="608" y="4064"/>
                </a:lnTo>
                <a:lnTo>
                  <a:pt x="608" y="3674"/>
                </a:lnTo>
                <a:lnTo>
                  <a:pt x="657" y="3261"/>
                </a:lnTo>
                <a:lnTo>
                  <a:pt x="706" y="2871"/>
                </a:lnTo>
                <a:lnTo>
                  <a:pt x="827" y="2482"/>
                </a:lnTo>
                <a:lnTo>
                  <a:pt x="973" y="2117"/>
                </a:lnTo>
                <a:lnTo>
                  <a:pt x="1046" y="1947"/>
                </a:lnTo>
                <a:lnTo>
                  <a:pt x="1168" y="1776"/>
                </a:lnTo>
                <a:lnTo>
                  <a:pt x="1265" y="1630"/>
                </a:lnTo>
                <a:lnTo>
                  <a:pt x="1411" y="1460"/>
                </a:lnTo>
                <a:lnTo>
                  <a:pt x="1557" y="1338"/>
                </a:lnTo>
                <a:lnTo>
                  <a:pt x="1728" y="1192"/>
                </a:lnTo>
                <a:lnTo>
                  <a:pt x="1922" y="1071"/>
                </a:lnTo>
                <a:lnTo>
                  <a:pt x="2117" y="949"/>
                </a:lnTo>
                <a:lnTo>
                  <a:pt x="2336" y="852"/>
                </a:lnTo>
                <a:lnTo>
                  <a:pt x="2531" y="779"/>
                </a:lnTo>
                <a:lnTo>
                  <a:pt x="2774" y="706"/>
                </a:lnTo>
                <a:lnTo>
                  <a:pt x="2993" y="633"/>
                </a:lnTo>
                <a:lnTo>
                  <a:pt x="3455" y="560"/>
                </a:lnTo>
                <a:lnTo>
                  <a:pt x="3918" y="535"/>
                </a:lnTo>
                <a:close/>
                <a:moveTo>
                  <a:pt x="3358" y="0"/>
                </a:moveTo>
                <a:lnTo>
                  <a:pt x="2969" y="73"/>
                </a:lnTo>
                <a:lnTo>
                  <a:pt x="2579" y="146"/>
                </a:lnTo>
                <a:lnTo>
                  <a:pt x="2239" y="268"/>
                </a:lnTo>
                <a:lnTo>
                  <a:pt x="1874" y="414"/>
                </a:lnTo>
                <a:lnTo>
                  <a:pt x="1557" y="608"/>
                </a:lnTo>
                <a:lnTo>
                  <a:pt x="1241" y="827"/>
                </a:lnTo>
                <a:lnTo>
                  <a:pt x="949" y="1095"/>
                </a:lnTo>
                <a:lnTo>
                  <a:pt x="706" y="1387"/>
                </a:lnTo>
                <a:lnTo>
                  <a:pt x="487" y="1728"/>
                </a:lnTo>
                <a:lnTo>
                  <a:pt x="316" y="2093"/>
                </a:lnTo>
                <a:lnTo>
                  <a:pt x="195" y="2482"/>
                </a:lnTo>
                <a:lnTo>
                  <a:pt x="97" y="2896"/>
                </a:lnTo>
                <a:lnTo>
                  <a:pt x="49" y="3309"/>
                </a:lnTo>
                <a:lnTo>
                  <a:pt x="0" y="3747"/>
                </a:lnTo>
                <a:lnTo>
                  <a:pt x="0" y="4161"/>
                </a:lnTo>
                <a:lnTo>
                  <a:pt x="24" y="4988"/>
                </a:lnTo>
                <a:lnTo>
                  <a:pt x="73" y="5451"/>
                </a:lnTo>
                <a:lnTo>
                  <a:pt x="146" y="5913"/>
                </a:lnTo>
                <a:lnTo>
                  <a:pt x="219" y="6351"/>
                </a:lnTo>
                <a:lnTo>
                  <a:pt x="341" y="6789"/>
                </a:lnTo>
                <a:lnTo>
                  <a:pt x="487" y="7227"/>
                </a:lnTo>
                <a:lnTo>
                  <a:pt x="633" y="7665"/>
                </a:lnTo>
                <a:lnTo>
                  <a:pt x="827" y="8078"/>
                </a:lnTo>
                <a:lnTo>
                  <a:pt x="1046" y="8492"/>
                </a:lnTo>
                <a:lnTo>
                  <a:pt x="1265" y="8881"/>
                </a:lnTo>
                <a:lnTo>
                  <a:pt x="1533" y="9246"/>
                </a:lnTo>
                <a:lnTo>
                  <a:pt x="1801" y="9587"/>
                </a:lnTo>
                <a:lnTo>
                  <a:pt x="2093" y="9928"/>
                </a:lnTo>
                <a:lnTo>
                  <a:pt x="2458" y="10341"/>
                </a:lnTo>
                <a:lnTo>
                  <a:pt x="2798" y="10779"/>
                </a:lnTo>
                <a:lnTo>
                  <a:pt x="3139" y="11169"/>
                </a:lnTo>
                <a:lnTo>
                  <a:pt x="3334" y="11363"/>
                </a:lnTo>
                <a:lnTo>
                  <a:pt x="3553" y="11558"/>
                </a:lnTo>
                <a:lnTo>
                  <a:pt x="4331" y="12215"/>
                </a:lnTo>
                <a:lnTo>
                  <a:pt x="5134" y="12823"/>
                </a:lnTo>
                <a:lnTo>
                  <a:pt x="5961" y="13432"/>
                </a:lnTo>
                <a:lnTo>
                  <a:pt x="6399" y="13724"/>
                </a:lnTo>
                <a:lnTo>
                  <a:pt x="6837" y="13991"/>
                </a:lnTo>
                <a:lnTo>
                  <a:pt x="7275" y="14235"/>
                </a:lnTo>
                <a:lnTo>
                  <a:pt x="7689" y="14502"/>
                </a:lnTo>
                <a:lnTo>
                  <a:pt x="7981" y="14672"/>
                </a:lnTo>
                <a:lnTo>
                  <a:pt x="8127" y="14770"/>
                </a:lnTo>
                <a:lnTo>
                  <a:pt x="8249" y="14891"/>
                </a:lnTo>
                <a:lnTo>
                  <a:pt x="8249" y="14964"/>
                </a:lnTo>
                <a:lnTo>
                  <a:pt x="8249" y="15062"/>
                </a:lnTo>
                <a:lnTo>
                  <a:pt x="8297" y="15110"/>
                </a:lnTo>
                <a:lnTo>
                  <a:pt x="8370" y="15183"/>
                </a:lnTo>
                <a:lnTo>
                  <a:pt x="8443" y="15208"/>
                </a:lnTo>
                <a:lnTo>
                  <a:pt x="8516" y="15232"/>
                </a:lnTo>
                <a:lnTo>
                  <a:pt x="8614" y="15232"/>
                </a:lnTo>
                <a:lnTo>
                  <a:pt x="8711" y="15183"/>
                </a:lnTo>
                <a:lnTo>
                  <a:pt x="8735" y="15159"/>
                </a:lnTo>
                <a:lnTo>
                  <a:pt x="8784" y="15110"/>
                </a:lnTo>
                <a:lnTo>
                  <a:pt x="9490" y="14599"/>
                </a:lnTo>
                <a:lnTo>
                  <a:pt x="10220" y="14113"/>
                </a:lnTo>
                <a:lnTo>
                  <a:pt x="10925" y="13602"/>
                </a:lnTo>
                <a:lnTo>
                  <a:pt x="11631" y="13115"/>
                </a:lnTo>
                <a:lnTo>
                  <a:pt x="12312" y="12604"/>
                </a:lnTo>
                <a:lnTo>
                  <a:pt x="12969" y="12069"/>
                </a:lnTo>
                <a:lnTo>
                  <a:pt x="13578" y="11509"/>
                </a:lnTo>
                <a:lnTo>
                  <a:pt x="14186" y="10925"/>
                </a:lnTo>
                <a:lnTo>
                  <a:pt x="14745" y="10341"/>
                </a:lnTo>
                <a:lnTo>
                  <a:pt x="15256" y="9733"/>
                </a:lnTo>
                <a:lnTo>
                  <a:pt x="15743" y="9076"/>
                </a:lnTo>
                <a:lnTo>
                  <a:pt x="15962" y="8735"/>
                </a:lnTo>
                <a:lnTo>
                  <a:pt x="16157" y="8395"/>
                </a:lnTo>
                <a:lnTo>
                  <a:pt x="16351" y="8054"/>
                </a:lnTo>
                <a:lnTo>
                  <a:pt x="16522" y="7689"/>
                </a:lnTo>
                <a:lnTo>
                  <a:pt x="16668" y="7324"/>
                </a:lnTo>
                <a:lnTo>
                  <a:pt x="16814" y="6959"/>
                </a:lnTo>
                <a:lnTo>
                  <a:pt x="16935" y="6570"/>
                </a:lnTo>
                <a:lnTo>
                  <a:pt x="17033" y="6181"/>
                </a:lnTo>
                <a:lnTo>
                  <a:pt x="17106" y="5791"/>
                </a:lnTo>
                <a:lnTo>
                  <a:pt x="17179" y="5378"/>
                </a:lnTo>
                <a:lnTo>
                  <a:pt x="17203" y="5013"/>
                </a:lnTo>
                <a:lnTo>
                  <a:pt x="17227" y="4623"/>
                </a:lnTo>
                <a:lnTo>
                  <a:pt x="17227" y="4210"/>
                </a:lnTo>
                <a:lnTo>
                  <a:pt x="17203" y="3820"/>
                </a:lnTo>
                <a:lnTo>
                  <a:pt x="17130" y="3407"/>
                </a:lnTo>
                <a:lnTo>
                  <a:pt x="17057" y="3017"/>
                </a:lnTo>
                <a:lnTo>
                  <a:pt x="16960" y="2652"/>
                </a:lnTo>
                <a:lnTo>
                  <a:pt x="16814" y="2287"/>
                </a:lnTo>
                <a:lnTo>
                  <a:pt x="16643" y="1947"/>
                </a:lnTo>
                <a:lnTo>
                  <a:pt x="16449" y="1655"/>
                </a:lnTo>
                <a:lnTo>
                  <a:pt x="16205" y="1363"/>
                </a:lnTo>
                <a:lnTo>
                  <a:pt x="15938" y="1119"/>
                </a:lnTo>
                <a:lnTo>
                  <a:pt x="15646" y="876"/>
                </a:lnTo>
                <a:lnTo>
                  <a:pt x="15329" y="681"/>
                </a:lnTo>
                <a:lnTo>
                  <a:pt x="14989" y="511"/>
                </a:lnTo>
                <a:lnTo>
                  <a:pt x="14648" y="365"/>
                </a:lnTo>
                <a:lnTo>
                  <a:pt x="14332" y="243"/>
                </a:lnTo>
                <a:lnTo>
                  <a:pt x="13967" y="170"/>
                </a:lnTo>
                <a:lnTo>
                  <a:pt x="13578" y="97"/>
                </a:lnTo>
                <a:lnTo>
                  <a:pt x="13188" y="73"/>
                </a:lnTo>
                <a:lnTo>
                  <a:pt x="12799" y="49"/>
                </a:lnTo>
                <a:lnTo>
                  <a:pt x="12410" y="73"/>
                </a:lnTo>
                <a:lnTo>
                  <a:pt x="12045" y="146"/>
                </a:lnTo>
                <a:lnTo>
                  <a:pt x="11704" y="243"/>
                </a:lnTo>
                <a:lnTo>
                  <a:pt x="11217" y="462"/>
                </a:lnTo>
                <a:lnTo>
                  <a:pt x="10731" y="706"/>
                </a:lnTo>
                <a:lnTo>
                  <a:pt x="10268" y="949"/>
                </a:lnTo>
                <a:lnTo>
                  <a:pt x="9806" y="1241"/>
                </a:lnTo>
                <a:lnTo>
                  <a:pt x="9611" y="1363"/>
                </a:lnTo>
                <a:lnTo>
                  <a:pt x="9271" y="1582"/>
                </a:lnTo>
                <a:lnTo>
                  <a:pt x="8906" y="1874"/>
                </a:lnTo>
                <a:lnTo>
                  <a:pt x="8735" y="2044"/>
                </a:lnTo>
                <a:lnTo>
                  <a:pt x="8589" y="2190"/>
                </a:lnTo>
                <a:lnTo>
                  <a:pt x="8468" y="2044"/>
                </a:lnTo>
                <a:lnTo>
                  <a:pt x="8322" y="1922"/>
                </a:lnTo>
                <a:lnTo>
                  <a:pt x="7981" y="1630"/>
                </a:lnTo>
                <a:lnTo>
                  <a:pt x="7592" y="1363"/>
                </a:lnTo>
                <a:lnTo>
                  <a:pt x="7202" y="1119"/>
                </a:lnTo>
                <a:lnTo>
                  <a:pt x="6813" y="900"/>
                </a:lnTo>
                <a:lnTo>
                  <a:pt x="6472" y="706"/>
                </a:lnTo>
                <a:lnTo>
                  <a:pt x="5986" y="487"/>
                </a:lnTo>
                <a:lnTo>
                  <a:pt x="5645" y="341"/>
                </a:lnTo>
                <a:lnTo>
                  <a:pt x="5280" y="219"/>
                </a:lnTo>
                <a:lnTo>
                  <a:pt x="4915" y="122"/>
                </a:lnTo>
                <a:lnTo>
                  <a:pt x="4526" y="49"/>
                </a:lnTo>
                <a:lnTo>
                  <a:pt x="41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34"/>
        <p:cNvGrpSpPr/>
        <p:nvPr/>
      </p:nvGrpSpPr>
      <p:grpSpPr>
        <a:xfrm>
          <a:off x="0" y="0"/>
          <a:ext cx="0" cy="0"/>
          <a:chOff x="0" y="0"/>
          <a:chExt cx="0" cy="0"/>
        </a:xfrm>
      </p:grpSpPr>
      <p:sp>
        <p:nvSpPr>
          <p:cNvPr id="736" name="Google Shape;736;p19"/>
          <p:cNvSpPr/>
          <p:nvPr/>
        </p:nvSpPr>
        <p:spPr>
          <a:xfrm>
            <a:off x="7061199" y="352267"/>
            <a:ext cx="1628410" cy="1650090"/>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37" name="Google Shape;737;p19"/>
          <p:cNvSpPr/>
          <p:nvPr/>
        </p:nvSpPr>
        <p:spPr>
          <a:xfrm rot="1473006">
            <a:off x="536506" y="599427"/>
            <a:ext cx="952095" cy="927409"/>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38" name="Google Shape;738;p19"/>
          <p:cNvSpPr/>
          <p:nvPr/>
        </p:nvSpPr>
        <p:spPr>
          <a:xfrm>
            <a:off x="1420112" y="241032"/>
            <a:ext cx="416822" cy="40504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39" name="Google Shape;739;p19"/>
          <p:cNvSpPr/>
          <p:nvPr/>
        </p:nvSpPr>
        <p:spPr>
          <a:xfrm rot="2487045">
            <a:off x="8109402" y="93299"/>
            <a:ext cx="296567" cy="288187"/>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40" name="Google Shape;740;p1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741" name="Google Shape;741;p19"/>
          <p:cNvSpPr txBox="1">
            <a:spLocks noGrp="1"/>
          </p:cNvSpPr>
          <p:nvPr>
            <p:ph type="ctrTitle" idx="4294967295"/>
          </p:nvPr>
        </p:nvSpPr>
        <p:spPr>
          <a:xfrm>
            <a:off x="1377177" y="337612"/>
            <a:ext cx="6147600" cy="839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dirty="0">
                <a:solidFill>
                  <a:schemeClr val="lt1"/>
                </a:solidFill>
              </a:rPr>
              <a:t>MỤC LỤC</a:t>
            </a:r>
            <a:endParaRPr sz="6000" dirty="0">
              <a:solidFill>
                <a:schemeClr val="lt1"/>
              </a:solidFill>
            </a:endParaRPr>
          </a:p>
        </p:txBody>
      </p:sp>
      <p:sp>
        <p:nvSpPr>
          <p:cNvPr id="10" name="Google Shape;189;p15">
            <a:extLst>
              <a:ext uri="{FF2B5EF4-FFF2-40B4-BE49-F238E27FC236}">
                <a16:creationId xmlns="" xmlns:a16="http://schemas.microsoft.com/office/drawing/2014/main" id="{D0012F83-A865-43DE-88AE-BAF0634B859C}"/>
              </a:ext>
            </a:extLst>
          </p:cNvPr>
          <p:cNvSpPr txBox="1">
            <a:spLocks/>
          </p:cNvSpPr>
          <p:nvPr/>
        </p:nvSpPr>
        <p:spPr>
          <a:xfrm>
            <a:off x="880215" y="1171524"/>
            <a:ext cx="5074500" cy="1159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400" dirty="0">
                <a:solidFill>
                  <a:schemeClr val="bg1"/>
                </a:solidFill>
                <a:latin typeface="Oswald" panose="00000500000000000000" pitchFamily="2" charset="0"/>
              </a:rPr>
              <a:t>1. GIỚI THIỆU</a:t>
            </a:r>
          </a:p>
          <a:p>
            <a:endParaRPr lang="en-US" sz="3400" dirty="0">
              <a:solidFill>
                <a:schemeClr val="bg1"/>
              </a:solidFill>
              <a:latin typeface="Oswald" panose="00000500000000000000" pitchFamily="2" charset="0"/>
            </a:endParaRPr>
          </a:p>
        </p:txBody>
      </p:sp>
      <p:pic>
        <p:nvPicPr>
          <p:cNvPr id="11" name="Picture 2" descr="Cách viết bảng mô tả công việc chuyên nghiệp nhất">
            <a:extLst>
              <a:ext uri="{FF2B5EF4-FFF2-40B4-BE49-F238E27FC236}">
                <a16:creationId xmlns="" xmlns:a16="http://schemas.microsoft.com/office/drawing/2014/main" id="{E22D89CF-419B-43A0-9BCC-51A189F892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387" y="1804073"/>
            <a:ext cx="1913848" cy="108085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 xmlns:a16="http://schemas.microsoft.com/office/drawing/2014/main" id="{3112BE13-78D5-4155-9A2D-8CDFB6F7611E}"/>
              </a:ext>
            </a:extLst>
          </p:cNvPr>
          <p:cNvSpPr txBox="1"/>
          <p:nvPr/>
        </p:nvSpPr>
        <p:spPr>
          <a:xfrm>
            <a:off x="880009" y="3277853"/>
            <a:ext cx="4572000" cy="615553"/>
          </a:xfrm>
          <a:prstGeom prst="rect">
            <a:avLst/>
          </a:prstGeom>
          <a:noFill/>
        </p:spPr>
        <p:txBody>
          <a:bodyPr wrap="square">
            <a:spAutoFit/>
          </a:bodyPr>
          <a:lstStyle/>
          <a:p>
            <a:r>
              <a:rPr lang="en" sz="3400" dirty="0">
                <a:solidFill>
                  <a:schemeClr val="bg1"/>
                </a:solidFill>
                <a:latin typeface="Oswald" panose="00000500000000000000" pitchFamily="2" charset="0"/>
              </a:rPr>
              <a:t>2</a:t>
            </a:r>
            <a:r>
              <a:rPr lang="en" sz="3400" b="0" dirty="0">
                <a:solidFill>
                  <a:schemeClr val="bg1"/>
                </a:solidFill>
                <a:latin typeface="Oswald" panose="00000500000000000000" pitchFamily="2" charset="0"/>
              </a:rPr>
              <a:t>. </a:t>
            </a:r>
            <a:r>
              <a:rPr lang="en" sz="3400" b="0">
                <a:solidFill>
                  <a:schemeClr val="bg1"/>
                </a:solidFill>
                <a:latin typeface="Oswald" panose="00000500000000000000" pitchFamily="2" charset="0"/>
              </a:rPr>
              <a:t>PHÂN </a:t>
            </a:r>
            <a:r>
              <a:rPr lang="en" sz="3400" b="0" smtClean="0">
                <a:solidFill>
                  <a:schemeClr val="bg1"/>
                </a:solidFill>
                <a:latin typeface="Oswald" panose="00000500000000000000" pitchFamily="2" charset="0"/>
              </a:rPr>
              <a:t>TÍCH &amp; THIẾT KẾ</a:t>
            </a:r>
            <a:endParaRPr lang="en-US" sz="3400" dirty="0">
              <a:solidFill>
                <a:schemeClr val="bg1"/>
              </a:solidFill>
              <a:latin typeface="Oswald" panose="00000500000000000000" pitchFamily="2" charset="0"/>
            </a:endParaRPr>
          </a:p>
        </p:txBody>
      </p:sp>
      <p:pic>
        <p:nvPicPr>
          <p:cNvPr id="13" name="Picture 4" descr="Phân tích chính sách (Policy analysis) là gì? Tại sao phải phân tích chính  sách?">
            <a:extLst>
              <a:ext uri="{FF2B5EF4-FFF2-40B4-BE49-F238E27FC236}">
                <a16:creationId xmlns="" xmlns:a16="http://schemas.microsoft.com/office/drawing/2014/main" id="{5641F124-6B01-4C96-B797-5D2DCB8229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009" y="3893406"/>
            <a:ext cx="1913849" cy="107250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 xmlns:a16="http://schemas.microsoft.com/office/drawing/2014/main" id="{A4961EAB-3283-491B-9F38-2B72ABAB859C}"/>
              </a:ext>
            </a:extLst>
          </p:cNvPr>
          <p:cNvSpPr txBox="1"/>
          <p:nvPr/>
        </p:nvSpPr>
        <p:spPr>
          <a:xfrm>
            <a:off x="5375673" y="1085743"/>
            <a:ext cx="4572000" cy="615553"/>
          </a:xfrm>
          <a:prstGeom prst="rect">
            <a:avLst/>
          </a:prstGeom>
          <a:noFill/>
        </p:spPr>
        <p:txBody>
          <a:bodyPr wrap="square">
            <a:spAutoFit/>
          </a:bodyPr>
          <a:lstStyle/>
          <a:p>
            <a:r>
              <a:rPr lang="en" sz="3400" b="0" dirty="0">
                <a:solidFill>
                  <a:schemeClr val="bg1"/>
                </a:solidFill>
                <a:latin typeface="Oswald" panose="00000500000000000000" pitchFamily="2" charset="0"/>
              </a:rPr>
              <a:t>3</a:t>
            </a:r>
            <a:r>
              <a:rPr lang="en" sz="3400" b="0">
                <a:solidFill>
                  <a:schemeClr val="bg1"/>
                </a:solidFill>
                <a:latin typeface="Oswald" panose="00000500000000000000" pitchFamily="2" charset="0"/>
              </a:rPr>
              <a:t>. </a:t>
            </a:r>
            <a:r>
              <a:rPr lang="en" sz="3400" smtClean="0">
                <a:solidFill>
                  <a:schemeClr val="bg1"/>
                </a:solidFill>
                <a:latin typeface="Oswald" panose="00000500000000000000" pitchFamily="2" charset="0"/>
              </a:rPr>
              <a:t>DEMO</a:t>
            </a:r>
            <a:endParaRPr lang="en-US" sz="3400" dirty="0">
              <a:solidFill>
                <a:schemeClr val="bg1"/>
              </a:solidFill>
              <a:latin typeface="Oswald" panose="00000500000000000000" pitchFamily="2" charset="0"/>
            </a:endParaRPr>
          </a:p>
        </p:txBody>
      </p:sp>
      <p:pic>
        <p:nvPicPr>
          <p:cNvPr id="15" name="Picture 6" descr="Thiết kế là gì? Ngành thiết kế đồ họa và những điều cần biết">
            <a:extLst>
              <a:ext uri="{FF2B5EF4-FFF2-40B4-BE49-F238E27FC236}">
                <a16:creationId xmlns="" xmlns:a16="http://schemas.microsoft.com/office/drawing/2014/main" id="{FB235061-D300-4A8E-A457-2C2FCC6C87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2009" y="3926468"/>
            <a:ext cx="1906604" cy="108085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 xmlns:a16="http://schemas.microsoft.com/office/drawing/2014/main" id="{FAE3879C-BD82-4B05-9C58-0358141235DA}"/>
              </a:ext>
            </a:extLst>
          </p:cNvPr>
          <p:cNvSpPr txBox="1"/>
          <p:nvPr/>
        </p:nvSpPr>
        <p:spPr>
          <a:xfrm>
            <a:off x="5375673" y="3311750"/>
            <a:ext cx="4572000" cy="615553"/>
          </a:xfrm>
          <a:prstGeom prst="rect">
            <a:avLst/>
          </a:prstGeom>
          <a:noFill/>
        </p:spPr>
        <p:txBody>
          <a:bodyPr wrap="square">
            <a:spAutoFit/>
          </a:bodyPr>
          <a:lstStyle/>
          <a:p>
            <a:r>
              <a:rPr lang="en" sz="3400" dirty="0">
                <a:solidFill>
                  <a:schemeClr val="bg1"/>
                </a:solidFill>
                <a:latin typeface="Oswald" panose="00000500000000000000" pitchFamily="2" charset="0"/>
              </a:rPr>
              <a:t>4</a:t>
            </a:r>
            <a:r>
              <a:rPr lang="en" sz="3400">
                <a:solidFill>
                  <a:schemeClr val="bg1"/>
                </a:solidFill>
                <a:latin typeface="Oswald" panose="00000500000000000000" pitchFamily="2" charset="0"/>
              </a:rPr>
              <a:t>. </a:t>
            </a:r>
            <a:r>
              <a:rPr lang="en" sz="3400" smtClean="0">
                <a:solidFill>
                  <a:schemeClr val="bg1"/>
                </a:solidFill>
                <a:latin typeface="Oswald" panose="00000500000000000000" pitchFamily="2" charset="0"/>
              </a:rPr>
              <a:t>KẾT LUẬN</a:t>
            </a:r>
            <a:endParaRPr lang="en-US" sz="3400" dirty="0">
              <a:solidFill>
                <a:schemeClr val="bg1"/>
              </a:solidFill>
              <a:latin typeface="Oswald" panose="00000500000000000000" pitchFamily="2" charset="0"/>
            </a:endParaRPr>
          </a:p>
        </p:txBody>
      </p:sp>
      <p:pic>
        <p:nvPicPr>
          <p:cNvPr id="17" name="Picture 8" descr="Demo là gì?">
            <a:extLst>
              <a:ext uri="{FF2B5EF4-FFF2-40B4-BE49-F238E27FC236}">
                <a16:creationId xmlns="" xmlns:a16="http://schemas.microsoft.com/office/drawing/2014/main" id="{75E2EA10-FA52-4234-ABE2-633FC5D0A6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1033" y="1782966"/>
            <a:ext cx="1913848" cy="10808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ppt_x"/>
                                          </p:val>
                                        </p:tav>
                                        <p:tav tm="100000">
                                          <p:val>
                                            <p:strVal val="#ppt_x"/>
                                          </p:val>
                                        </p:tav>
                                      </p:tavLst>
                                    </p:anim>
                                    <p:anim calcmode="lin" valueType="num">
                                      <p:cBhvr additive="base">
                                        <p:cTn id="4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11" name="Google Shape;711;p15"/>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5" name="Google Shape;716;p16"/>
          <p:cNvSpPr txBox="1">
            <a:spLocks/>
          </p:cNvSpPr>
          <p:nvPr/>
        </p:nvSpPr>
        <p:spPr>
          <a:xfrm>
            <a:off x="-887896" y="0"/>
            <a:ext cx="5128591" cy="486198"/>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1pPr>
            <a:lvl2pPr marR="0" lvl="1"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2pPr>
            <a:lvl3pPr marR="0" lvl="2"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3pPr>
            <a:lvl4pPr marR="0" lvl="3"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4pPr>
            <a:lvl5pPr marR="0" lvl="4"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5pPr>
            <a:lvl6pPr marR="0" lvl="5"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6pPr>
            <a:lvl7pPr marR="0" lvl="6"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7pPr>
            <a:lvl8pPr marR="0" lvl="7"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8pPr>
            <a:lvl9pPr marR="0" lvl="8"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9pPr>
          </a:lstStyle>
          <a:p>
            <a:r>
              <a:rPr lang="en-US" sz="2800" smtClean="0">
                <a:latin typeface="Times New Roman" panose="02020603050405020304" pitchFamily="18" charset="0"/>
                <a:cs typeface="Times New Roman" panose="02020603050405020304" pitchFamily="18" charset="0"/>
              </a:rPr>
              <a:t>1.  GIỚI THIỆU</a:t>
            </a:r>
            <a:endParaRPr lang="en-US"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84696" y="765403"/>
            <a:ext cx="2130711" cy="356444"/>
          </a:xfrm>
          <a:prstGeom prst="rect">
            <a:avLst/>
          </a:prstGeom>
        </p:spPr>
        <p:txBody>
          <a:bodyPr wrap="none">
            <a:spAutoFit/>
          </a:bodyPr>
          <a:lstStyle/>
          <a:p>
            <a:pPr marL="742950" lvl="1" indent="-285750" algn="just">
              <a:lnSpc>
                <a:spcPct val="150000"/>
              </a:lnSpc>
              <a:spcBef>
                <a:spcPts val="200"/>
              </a:spcBef>
              <a:buSzPts val="1300"/>
              <a:buFont typeface="Arial" panose="020B0604020202020204" pitchFamily="34" charset="0"/>
              <a:buChar char="•"/>
            </a:pPr>
            <a:r>
              <a:rPr lang="en-US" sz="1300" b="1">
                <a:latin typeface="Times New Roman" panose="02020603050405020304" pitchFamily="18" charset="0"/>
                <a:ea typeface="SimSun" panose="02010600030101010101" pitchFamily="2" charset="-122"/>
                <a:cs typeface="Times New Roman" panose="02020603050405020304" pitchFamily="18" charset="0"/>
              </a:rPr>
              <a:t>Lí do chọn đề tài</a:t>
            </a:r>
            <a:endParaRPr lang="en-US" sz="1300" b="1">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3" name="Rectangle 2"/>
          <p:cNvSpPr/>
          <p:nvPr/>
        </p:nvSpPr>
        <p:spPr>
          <a:xfrm>
            <a:off x="390914" y="1157818"/>
            <a:ext cx="8110356" cy="2831544"/>
          </a:xfrm>
          <a:prstGeom prst="rect">
            <a:avLst/>
          </a:prstGeom>
        </p:spPr>
        <p:txBody>
          <a:bodyPr wrap="square">
            <a:spAutoFit/>
          </a:bodyPr>
          <a:lstStyle/>
          <a:p>
            <a:pPr indent="360045" algn="just">
              <a:lnSpc>
                <a:spcPct val="150000"/>
              </a:lnSpc>
              <a:spcBef>
                <a:spcPts val="600"/>
              </a:spcBef>
              <a:spcAft>
                <a:spcPts val="600"/>
              </a:spcAft>
            </a:pPr>
            <a:r>
              <a:rPr lang="en-US">
                <a:latin typeface="Times New Roman" panose="02020603050405020304" pitchFamily="18" charset="0"/>
                <a:ea typeface="SimSun" panose="02010600030101010101" pitchFamily="2" charset="-122"/>
                <a:cs typeface="Times New Roman" panose="02020603050405020304" pitchFamily="18" charset="0"/>
              </a:rPr>
              <a:t>Những năm gần đây, cùng với sự phát triển của xã hội, công nghệ thông tin nói chung, các trang mạng xã hội nói riêng, nhất là Internet phát triển rất mạnh, nó đã và đang ảnh hưởng rất lớn đến mọi hoạt động và sinh hoạt của con người, nhất là giới trẻ.</a:t>
            </a:r>
            <a:endParaRPr lang="en-US" sz="1050">
              <a:latin typeface="Calibri" panose="020F0502020204030204" pitchFamily="34" charset="0"/>
              <a:ea typeface="SimSun" panose="02010600030101010101" pitchFamily="2" charset="-122"/>
              <a:cs typeface="Times New Roman" panose="02020603050405020304" pitchFamily="18" charset="0"/>
            </a:endParaRPr>
          </a:p>
          <a:p>
            <a:pPr indent="360045" algn="just">
              <a:lnSpc>
                <a:spcPct val="150000"/>
              </a:lnSpc>
              <a:spcBef>
                <a:spcPts val="600"/>
              </a:spcBef>
              <a:spcAft>
                <a:spcPts val="600"/>
              </a:spcAft>
            </a:pPr>
            <a:r>
              <a:rPr lang="en-US">
                <a:latin typeface="Times New Roman" panose="02020603050405020304" pitchFamily="18" charset="0"/>
                <a:ea typeface="SimSun" panose="02010600030101010101" pitchFamily="2" charset="-122"/>
                <a:cs typeface="Times New Roman" panose="02020603050405020304" pitchFamily="18" charset="0"/>
              </a:rPr>
              <a:t> Mạng xã hội là cụm từ đã quá quen thuộc với mọi người với đặc điểm nổi trội là tính kết nối nhanh, chia sẻ rộng, chỉ cần một chiếc điện thoại hay một máy tính kết nối Internet, chúng ta có thể truy cập và tham gia vào rất nhiều trang mạng xã hội như: Facebook</a:t>
            </a:r>
            <a:r>
              <a:rPr lang="en-US">
                <a:latin typeface="Times New Roman" panose="02020603050405020304" pitchFamily="18" charset="0"/>
                <a:ea typeface="SimSun" panose="02010600030101010101" pitchFamily="2" charset="-122"/>
                <a:cs typeface="Times New Roman" panose="02020603050405020304" pitchFamily="18" charset="0"/>
              </a:rPr>
              <a:t>, </a:t>
            </a:r>
            <a:r>
              <a:rPr lang="en-US">
                <a:latin typeface="Times New Roman" panose="02020603050405020304" pitchFamily="18" charset="0"/>
                <a:ea typeface="SimSun" panose="02010600030101010101" pitchFamily="2" charset="-122"/>
                <a:cs typeface="Times New Roman" panose="02020603050405020304" pitchFamily="18" charset="0"/>
              </a:rPr>
              <a:t>Zalo</a:t>
            </a:r>
            <a:r>
              <a:rPr lang="en-US">
                <a:latin typeface="Times New Roman" panose="02020603050405020304" pitchFamily="18" charset="0"/>
                <a:ea typeface="SimSun" panose="02010600030101010101" pitchFamily="2" charset="-122"/>
                <a:cs typeface="Times New Roman" panose="02020603050405020304" pitchFamily="18" charset="0"/>
              </a:rPr>
              <a:t>, </a:t>
            </a:r>
            <a:r>
              <a:rPr lang="en-US" smtClean="0">
                <a:latin typeface="Times New Roman" panose="02020603050405020304" pitchFamily="18" charset="0"/>
                <a:ea typeface="SimSun" panose="02010600030101010101" pitchFamily="2" charset="-122"/>
                <a:cs typeface="Times New Roman" panose="02020603050405020304" pitchFamily="18" charset="0"/>
              </a:rPr>
              <a:t>Instagram</a:t>
            </a:r>
            <a:r>
              <a:rPr lang="en-US">
                <a:latin typeface="Times New Roman" panose="02020603050405020304" pitchFamily="18" charset="0"/>
                <a:ea typeface="SimSun" panose="02010600030101010101" pitchFamily="2" charset="-122"/>
                <a:cs typeface="Times New Roman" panose="02020603050405020304" pitchFamily="18" charset="0"/>
              </a:rPr>
              <a:t>… Mặc dù mục đích, cách thức, mức độ tham gia các trang mạng xã hội của mỗi người khác nhau nhưng có một điểm chung đó là xem nó như là một phần không thể thiếu trong đời sống tinh thần của con người.</a:t>
            </a:r>
            <a:endParaRPr lang="en-US" sz="1050">
              <a:effectLst/>
              <a:latin typeface="Calibri" panose="020F0502020204030204" pitchFamily="34" charset="0"/>
              <a:ea typeface="SimSun"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16"/>
          <p:cNvSpPr txBox="1">
            <a:spLocks noGrp="1"/>
          </p:cNvSpPr>
          <p:nvPr>
            <p:ph type="ctrTitle"/>
          </p:nvPr>
        </p:nvSpPr>
        <p:spPr>
          <a:xfrm>
            <a:off x="525547" y="1462326"/>
            <a:ext cx="49194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2800" smtClean="0">
                <a:latin typeface="Times New Roman" panose="02020603050405020304" pitchFamily="18" charset="0"/>
                <a:cs typeface="Times New Roman" panose="02020603050405020304" pitchFamily="18" charset="0"/>
              </a:rPr>
              <a:t>2. </a:t>
            </a:r>
            <a:br>
              <a:rPr lang="en" sz="2800" smtClean="0">
                <a:latin typeface="Times New Roman" panose="02020603050405020304" pitchFamily="18" charset="0"/>
                <a:cs typeface="Times New Roman" panose="02020603050405020304" pitchFamily="18" charset="0"/>
              </a:rPr>
            </a:br>
            <a:r>
              <a:rPr lang="en" sz="2800" smtClean="0">
                <a:latin typeface="Times New Roman" panose="02020603050405020304" pitchFamily="18" charset="0"/>
                <a:cs typeface="Times New Roman" panose="02020603050405020304" pitchFamily="18" charset="0"/>
              </a:rPr>
              <a:t>PHÂN </a:t>
            </a:r>
            <a:r>
              <a:rPr lang="en" sz="2800" dirty="0">
                <a:latin typeface="Times New Roman" panose="02020603050405020304" pitchFamily="18" charset="0"/>
                <a:cs typeface="Times New Roman" panose="02020603050405020304" pitchFamily="18" charset="0"/>
              </a:rPr>
              <a:t>TÍCH</a:t>
            </a:r>
            <a:br>
              <a:rPr lang="en" sz="2800" dirty="0">
                <a:latin typeface="Times New Roman" panose="02020603050405020304" pitchFamily="18" charset="0"/>
                <a:cs typeface="Times New Roman" panose="02020603050405020304" pitchFamily="18" charset="0"/>
              </a:rPr>
            </a:br>
            <a:r>
              <a:rPr lang="en" sz="2800" dirty="0">
                <a:latin typeface="Times New Roman" panose="02020603050405020304" pitchFamily="18" charset="0"/>
                <a:cs typeface="Times New Roman" panose="02020603050405020304" pitchFamily="18" charset="0"/>
              </a:rPr>
              <a:t>&amp; THIẾT KẾ</a:t>
            </a:r>
            <a:endParaRPr sz="2800" dirty="0">
              <a:latin typeface="Times New Roman" panose="02020603050405020304" pitchFamily="18" charset="0"/>
              <a:cs typeface="Times New Roman" panose="02020603050405020304" pitchFamily="18" charset="0"/>
            </a:endParaRPr>
          </a:p>
        </p:txBody>
      </p:sp>
      <p:pic>
        <p:nvPicPr>
          <p:cNvPr id="2052" name="Picture 4" descr="Cách xây dựng trang giới thiệu ấn tượng và truyền cảm hứng">
            <a:extLst>
              <a:ext uri="{FF2B5EF4-FFF2-40B4-BE49-F238E27FC236}">
                <a16:creationId xmlns="" xmlns:a16="http://schemas.microsoft.com/office/drawing/2014/main" id="{C1678EEA-2B8C-475F-88F9-0C4320F03D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1073" y="0"/>
            <a:ext cx="5052927" cy="51435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8"/>
          <p:cNvSpPr txBox="1">
            <a:spLocks noGrp="1"/>
          </p:cNvSpPr>
          <p:nvPr>
            <p:ph type="title"/>
          </p:nvPr>
        </p:nvSpPr>
        <p:spPr>
          <a:xfrm>
            <a:off x="1724114" y="559085"/>
            <a:ext cx="5345921" cy="377338"/>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2500" smtClean="0">
                <a:latin typeface="Times New Roman" panose="02020603050405020304" pitchFamily="18" charset="0"/>
                <a:cs typeface="Times New Roman" panose="02020603050405020304" pitchFamily="18" charset="0"/>
              </a:rPr>
              <a:t> </a:t>
            </a:r>
            <a:r>
              <a:rPr lang="en" sz="2400" smtClean="0">
                <a:latin typeface="Times New Roman" panose="02020603050405020304" pitchFamily="18" charset="0"/>
                <a:cs typeface="Times New Roman" panose="02020603050405020304" pitchFamily="18" charset="0"/>
              </a:rPr>
              <a:t>Sơ đồ phân cấp chức năng</a:t>
            </a:r>
            <a:endParaRPr sz="2400" dirty="0">
              <a:latin typeface="Times New Roman" panose="02020603050405020304" pitchFamily="18" charset="0"/>
              <a:cs typeface="Times New Roman" panose="02020603050405020304" pitchFamily="18" charset="0"/>
            </a:endParaRPr>
          </a:p>
        </p:txBody>
      </p:sp>
      <p:sp>
        <p:nvSpPr>
          <p:cNvPr id="730" name="Google Shape;730;p1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4" name="Google Shape;716;p16"/>
          <p:cNvSpPr txBox="1">
            <a:spLocks/>
          </p:cNvSpPr>
          <p:nvPr/>
        </p:nvSpPr>
        <p:spPr>
          <a:xfrm>
            <a:off x="0" y="0"/>
            <a:ext cx="5128591" cy="486198"/>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1pPr>
            <a:lvl2pPr marR="0" lvl="1"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2pPr>
            <a:lvl3pPr marR="0" lvl="2"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3pPr>
            <a:lvl4pPr marR="0" lvl="3"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4pPr>
            <a:lvl5pPr marR="0" lvl="4"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5pPr>
            <a:lvl6pPr marR="0" lvl="5"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6pPr>
            <a:lvl7pPr marR="0" lvl="6"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7pPr>
            <a:lvl8pPr marR="0" lvl="7"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8pPr>
            <a:lvl9pPr marR="0" lvl="8"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9pPr>
          </a:lstStyle>
          <a:p>
            <a:r>
              <a:rPr lang="en-US" sz="2800" smtClean="0">
                <a:latin typeface="Times New Roman" panose="02020603050405020304" pitchFamily="18" charset="0"/>
                <a:cs typeface="Times New Roman" panose="02020603050405020304" pitchFamily="18" charset="0"/>
              </a:rPr>
              <a:t>2. PHÂN TÍCH &amp; THIẾT KẾ</a:t>
            </a:r>
            <a:endParaRPr lang="en-US" sz="28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298481" y="1159565"/>
            <a:ext cx="8550756" cy="336605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8"/>
          <p:cNvSpPr txBox="1">
            <a:spLocks noGrp="1"/>
          </p:cNvSpPr>
          <p:nvPr>
            <p:ph type="title"/>
          </p:nvPr>
        </p:nvSpPr>
        <p:spPr>
          <a:xfrm>
            <a:off x="1730740" y="760887"/>
            <a:ext cx="5345921" cy="377338"/>
          </a:xfrm>
          <a:prstGeom prst="rect">
            <a:avLst/>
          </a:prstGeom>
        </p:spPr>
        <p:txBody>
          <a:bodyPr spcFirstLastPara="1" wrap="square" lIns="0" tIns="0" rIns="0" bIns="0" anchor="b" anchorCtr="0">
            <a:noAutofit/>
          </a:bodyPr>
          <a:lstStyle/>
          <a:p>
            <a:pPr lvl="0"/>
            <a:r>
              <a:rPr lang="en" sz="2500" smtClean="0">
                <a:latin typeface="Times New Roman" panose="02020603050405020304" pitchFamily="18" charset="0"/>
                <a:cs typeface="Times New Roman" panose="02020603050405020304" pitchFamily="18" charset="0"/>
              </a:rPr>
              <a:t> </a:t>
            </a:r>
            <a:r>
              <a:rPr lang="en" sz="2400" smtClean="0">
                <a:latin typeface="Times New Roman" panose="02020603050405020304" pitchFamily="18" charset="0"/>
                <a:cs typeface="Times New Roman" panose="02020603050405020304" pitchFamily="18" charset="0"/>
              </a:rPr>
              <a:t>Sơ </a:t>
            </a:r>
            <a:r>
              <a:rPr lang="en" sz="2400">
                <a:latin typeface="Times New Roman" panose="02020603050405020304" pitchFamily="18" charset="0"/>
                <a:cs typeface="Times New Roman" panose="02020603050405020304" pitchFamily="18" charset="0"/>
              </a:rPr>
              <a:t>đồ Use Case</a:t>
            </a:r>
            <a:endParaRPr sz="2400" dirty="0">
              <a:latin typeface="Times New Roman" panose="02020603050405020304" pitchFamily="18" charset="0"/>
              <a:cs typeface="Times New Roman" panose="02020603050405020304" pitchFamily="18" charset="0"/>
            </a:endParaRPr>
          </a:p>
        </p:txBody>
      </p:sp>
      <p:sp>
        <p:nvSpPr>
          <p:cNvPr id="730" name="Google Shape;730;p1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4" name="Google Shape;716;p16"/>
          <p:cNvSpPr txBox="1">
            <a:spLocks/>
          </p:cNvSpPr>
          <p:nvPr/>
        </p:nvSpPr>
        <p:spPr>
          <a:xfrm>
            <a:off x="205409" y="72887"/>
            <a:ext cx="5241234" cy="486198"/>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1pPr>
            <a:lvl2pPr marR="0" lvl="1"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2pPr>
            <a:lvl3pPr marR="0" lvl="2"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3pPr>
            <a:lvl4pPr marR="0" lvl="3"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4pPr>
            <a:lvl5pPr marR="0" lvl="4"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5pPr>
            <a:lvl6pPr marR="0" lvl="5"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6pPr>
            <a:lvl7pPr marR="0" lvl="6"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7pPr>
            <a:lvl8pPr marR="0" lvl="7"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8pPr>
            <a:lvl9pPr marR="0" lvl="8"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9pPr>
          </a:lstStyle>
          <a:p>
            <a:r>
              <a:rPr lang="en-US" sz="2800" smtClean="0">
                <a:latin typeface="Times New Roman" panose="02020603050405020304" pitchFamily="18" charset="0"/>
                <a:cs typeface="Times New Roman" panose="02020603050405020304" pitchFamily="18" charset="0"/>
              </a:rPr>
              <a:t>2. PHÂN TÍCH &amp; THIẾT KẾ</a:t>
            </a:r>
            <a:endParaRPr lang="en-US" sz="2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404192" y="1290098"/>
            <a:ext cx="8410517" cy="3156005"/>
          </a:xfrm>
          <a:prstGeom prst="rect">
            <a:avLst/>
          </a:prstGeom>
        </p:spPr>
      </p:pic>
    </p:spTree>
    <p:extLst>
      <p:ext uri="{BB962C8B-B14F-4D97-AF65-F5344CB8AC3E}">
        <p14:creationId xmlns:p14="http://schemas.microsoft.com/office/powerpoint/2010/main" val="955686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8"/>
          <p:cNvSpPr txBox="1">
            <a:spLocks noGrp="1"/>
          </p:cNvSpPr>
          <p:nvPr>
            <p:ph type="title"/>
          </p:nvPr>
        </p:nvSpPr>
        <p:spPr>
          <a:xfrm>
            <a:off x="1684358" y="421582"/>
            <a:ext cx="5345921" cy="377338"/>
          </a:xfrm>
          <a:prstGeom prst="rect">
            <a:avLst/>
          </a:prstGeom>
        </p:spPr>
        <p:txBody>
          <a:bodyPr spcFirstLastPara="1" wrap="square" lIns="0" tIns="0" rIns="0" bIns="0" anchor="b" anchorCtr="0">
            <a:noAutofit/>
          </a:bodyPr>
          <a:lstStyle/>
          <a:p>
            <a:pPr lvl="0"/>
            <a:r>
              <a:rPr lang="en" sz="2500">
                <a:latin typeface="Times New Roman" panose="02020603050405020304" pitchFamily="18" charset="0"/>
                <a:cs typeface="Times New Roman" panose="02020603050405020304" pitchFamily="18" charset="0"/>
              </a:rPr>
              <a:t> </a:t>
            </a:r>
            <a:r>
              <a:rPr lang="en" sz="2500" smtClean="0">
                <a:latin typeface="Times New Roman" panose="02020603050405020304" pitchFamily="18" charset="0"/>
                <a:cs typeface="Times New Roman" panose="02020603050405020304" pitchFamily="18" charset="0"/>
              </a:rPr>
              <a:t>Mô hình </a:t>
            </a:r>
            <a:r>
              <a:rPr lang="en" sz="2500">
                <a:latin typeface="Times New Roman" panose="02020603050405020304" pitchFamily="18" charset="0"/>
                <a:cs typeface="Times New Roman" panose="02020603050405020304" pitchFamily="18" charset="0"/>
              </a:rPr>
              <a:t>quan hệ</a:t>
            </a:r>
            <a:endParaRPr sz="2400" dirty="0">
              <a:latin typeface="Times New Roman" panose="02020603050405020304" pitchFamily="18" charset="0"/>
              <a:cs typeface="Times New Roman" panose="02020603050405020304" pitchFamily="18" charset="0"/>
            </a:endParaRPr>
          </a:p>
        </p:txBody>
      </p:sp>
      <p:sp>
        <p:nvSpPr>
          <p:cNvPr id="730" name="Google Shape;730;p1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4" name="Google Shape;716;p16"/>
          <p:cNvSpPr txBox="1">
            <a:spLocks/>
          </p:cNvSpPr>
          <p:nvPr/>
        </p:nvSpPr>
        <p:spPr>
          <a:xfrm>
            <a:off x="205409" y="72887"/>
            <a:ext cx="5413513" cy="486198"/>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1pPr>
            <a:lvl2pPr marR="0" lvl="1"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2pPr>
            <a:lvl3pPr marR="0" lvl="2"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3pPr>
            <a:lvl4pPr marR="0" lvl="3"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4pPr>
            <a:lvl5pPr marR="0" lvl="4"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5pPr>
            <a:lvl6pPr marR="0" lvl="5"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6pPr>
            <a:lvl7pPr marR="0" lvl="6"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7pPr>
            <a:lvl8pPr marR="0" lvl="7"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8pPr>
            <a:lvl9pPr marR="0" lvl="8"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9pPr>
          </a:lstStyle>
          <a:p>
            <a:r>
              <a:rPr lang="en-US" sz="2800" smtClean="0">
                <a:latin typeface="Times New Roman" panose="02020603050405020304" pitchFamily="18" charset="0"/>
                <a:cs typeface="Times New Roman" panose="02020603050405020304" pitchFamily="18" charset="0"/>
              </a:rPr>
              <a:t>2. PHÂN TÍCH &amp; THIẾT KẾ</a:t>
            </a:r>
            <a:endParaRPr lang="en-US" sz="2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158520" y="798920"/>
            <a:ext cx="6169932" cy="4291267"/>
          </a:xfrm>
          <a:prstGeom prst="rect">
            <a:avLst/>
          </a:prstGeom>
        </p:spPr>
      </p:pic>
    </p:spTree>
    <p:extLst>
      <p:ext uri="{BB962C8B-B14F-4D97-AF65-F5344CB8AC3E}">
        <p14:creationId xmlns:p14="http://schemas.microsoft.com/office/powerpoint/2010/main" val="15986680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3" name="Google Shape;189;p15">
            <a:extLst>
              <a:ext uri="{FF2B5EF4-FFF2-40B4-BE49-F238E27FC236}">
                <a16:creationId xmlns="" xmlns:a16="http://schemas.microsoft.com/office/drawing/2014/main" id="{78CD62A7-ABF3-4B09-85F3-B6BE1FF92085}"/>
              </a:ext>
            </a:extLst>
          </p:cNvPr>
          <p:cNvSpPr txBox="1">
            <a:spLocks/>
          </p:cNvSpPr>
          <p:nvPr/>
        </p:nvSpPr>
        <p:spPr>
          <a:xfrm>
            <a:off x="2339596" y="750512"/>
            <a:ext cx="5466230"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1pPr>
            <a:lvl2pPr marR="0" lvl="1" algn="ctr" rtl="0">
              <a:lnSpc>
                <a:spcPct val="8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2pPr>
            <a:lvl3pPr marR="0" lvl="2" algn="ctr" rtl="0">
              <a:lnSpc>
                <a:spcPct val="8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3pPr>
            <a:lvl4pPr marR="0" lvl="3" algn="ctr" rtl="0">
              <a:lnSpc>
                <a:spcPct val="8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4pPr>
            <a:lvl5pPr marR="0" lvl="4" algn="ctr" rtl="0">
              <a:lnSpc>
                <a:spcPct val="8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5pPr>
            <a:lvl6pPr marR="0" lvl="5" algn="ctr" rtl="0">
              <a:lnSpc>
                <a:spcPct val="8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6pPr>
            <a:lvl7pPr marR="0" lvl="6" algn="ctr" rtl="0">
              <a:lnSpc>
                <a:spcPct val="8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7pPr>
            <a:lvl8pPr marR="0" lvl="7" algn="ctr" rtl="0">
              <a:lnSpc>
                <a:spcPct val="8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8pPr>
            <a:lvl9pPr marR="0" lvl="8" algn="ctr" rtl="0">
              <a:lnSpc>
                <a:spcPct val="8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9pPr>
          </a:lstStyle>
          <a:p>
            <a:pPr algn="l"/>
            <a:r>
              <a:rPr lang="en-US" sz="3200" b="0" dirty="0">
                <a:solidFill>
                  <a:schemeClr val="bg1"/>
                </a:solidFill>
                <a:latin typeface="Times New Roman" panose="02020603050405020304" pitchFamily="18" charset="0"/>
                <a:cs typeface="Times New Roman" panose="02020603050405020304" pitchFamily="18" charset="0"/>
              </a:rPr>
              <a:t>3</a:t>
            </a:r>
            <a:r>
              <a:rPr lang="en-US" sz="3200" b="0" smtClean="0">
                <a:solidFill>
                  <a:schemeClr val="bg1"/>
                </a:solidFill>
                <a:latin typeface="Times New Roman" panose="02020603050405020304" pitchFamily="18" charset="0"/>
                <a:cs typeface="Times New Roman" panose="02020603050405020304" pitchFamily="18" charset="0"/>
              </a:rPr>
              <a:t>. </a:t>
            </a:r>
            <a:r>
              <a:rPr lang="en-US" sz="3200" b="0" dirty="0">
                <a:solidFill>
                  <a:schemeClr val="bg1"/>
                </a:solidFill>
                <a:latin typeface="Times New Roman" panose="02020603050405020304" pitchFamily="18" charset="0"/>
                <a:cs typeface="Times New Roman" panose="02020603050405020304" pitchFamily="18" charset="0"/>
              </a:rPr>
              <a:t>DEMO</a:t>
            </a:r>
          </a:p>
          <a:p>
            <a:pPr algn="l"/>
            <a:endParaRPr lang="en-US" dirty="0">
              <a:solidFill>
                <a:schemeClr val="bg1"/>
              </a:solidFill>
            </a:endParaRPr>
          </a:p>
        </p:txBody>
      </p:sp>
      <p:pic>
        <p:nvPicPr>
          <p:cNvPr id="11" name="Picture 4" descr="Phân tích chính sách (Policy analysis) là gì? Tại sao phải phân tích chính  sách?">
            <a:extLst>
              <a:ext uri="{FF2B5EF4-FFF2-40B4-BE49-F238E27FC236}">
                <a16:creationId xmlns="" xmlns:a16="http://schemas.microsoft.com/office/drawing/2014/main" id="{50222A75-ADCB-43A1-94C8-248EACF472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596" y="1412555"/>
            <a:ext cx="4438303" cy="24871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8"/>
          <p:cNvSpPr txBox="1">
            <a:spLocks noGrp="1"/>
          </p:cNvSpPr>
          <p:nvPr>
            <p:ph type="title"/>
          </p:nvPr>
        </p:nvSpPr>
        <p:spPr>
          <a:xfrm>
            <a:off x="0" y="6861"/>
            <a:ext cx="3184637"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2500" smtClean="0">
                <a:latin typeface="Times New Roman" panose="02020603050405020304" pitchFamily="18" charset="0"/>
                <a:cs typeface="Times New Roman" panose="02020603050405020304" pitchFamily="18" charset="0"/>
              </a:rPr>
              <a:t> 4. KẾT LUẬN</a:t>
            </a:r>
            <a:endParaRPr sz="2500" dirty="0">
              <a:latin typeface="Times New Roman" panose="02020603050405020304" pitchFamily="18" charset="0"/>
              <a:cs typeface="Times New Roman" panose="02020603050405020304" pitchFamily="18" charset="0"/>
            </a:endParaRPr>
          </a:p>
        </p:txBody>
      </p:sp>
      <p:sp>
        <p:nvSpPr>
          <p:cNvPr id="730" name="Google Shape;730;p1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2" name="Rectangle 1"/>
          <p:cNvSpPr/>
          <p:nvPr/>
        </p:nvSpPr>
        <p:spPr>
          <a:xfrm>
            <a:off x="815008" y="873017"/>
            <a:ext cx="4572000" cy="582467"/>
          </a:xfrm>
          <a:prstGeom prst="rect">
            <a:avLst/>
          </a:prstGeom>
        </p:spPr>
        <p:txBody>
          <a:bodyPr>
            <a:spAutoFit/>
          </a:bodyPr>
          <a:lstStyle/>
          <a:p>
            <a:pPr marL="342900" lvl="0" indent="-342900" algn="just">
              <a:lnSpc>
                <a:spcPct val="130000"/>
              </a:lnSpc>
              <a:spcBef>
                <a:spcPts val="600"/>
              </a:spcBef>
              <a:buFont typeface="Vrinda"/>
              <a:buChar char="-"/>
            </a:pPr>
            <a:r>
              <a:rPr lang="en-US">
                <a:latin typeface="Times New Roman" panose="02020603050405020304" pitchFamily="18" charset="0"/>
                <a:ea typeface="SimSun" panose="02010600030101010101" pitchFamily="2" charset="-122"/>
                <a:cs typeface="Times New Roman" panose="02020603050405020304" pitchFamily="18" charset="0"/>
              </a:rPr>
              <a:t>Cho phép người dùng tạo bài viết mới</a:t>
            </a:r>
            <a:r>
              <a:rPr lang="en-US" smtClean="0">
                <a:latin typeface="Times New Roman" panose="02020603050405020304" pitchFamily="18" charset="0"/>
                <a:ea typeface="SimSun" panose="02010600030101010101" pitchFamily="2" charset="-122"/>
                <a:cs typeface="Times New Roman" panose="02020603050405020304" pitchFamily="18" charset="0"/>
              </a:rPr>
              <a:t>.</a:t>
            </a:r>
            <a:endParaRPr lang="en-US" sz="1050">
              <a:latin typeface="Calibri" panose="020F0502020204030204" pitchFamily="34" charset="0"/>
              <a:ea typeface="SimSun" panose="02010600030101010101" pitchFamily="2" charset="-122"/>
              <a:cs typeface="Times New Roman" panose="02020603050405020304" pitchFamily="18" charset="0"/>
            </a:endParaRPr>
          </a:p>
          <a:p>
            <a:pPr lvl="0" algn="just">
              <a:lnSpc>
                <a:spcPct val="130000"/>
              </a:lnSpc>
              <a:spcAft>
                <a:spcPts val="600"/>
              </a:spcAft>
            </a:pPr>
            <a:endParaRPr lang="en-US" sz="105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3" name="Rectangle 2"/>
          <p:cNvSpPr/>
          <p:nvPr/>
        </p:nvSpPr>
        <p:spPr>
          <a:xfrm>
            <a:off x="815008" y="1390741"/>
            <a:ext cx="5565914" cy="372410"/>
          </a:xfrm>
          <a:prstGeom prst="rect">
            <a:avLst/>
          </a:prstGeom>
        </p:spPr>
        <p:txBody>
          <a:bodyPr wrap="square">
            <a:spAutoFit/>
          </a:bodyPr>
          <a:lstStyle/>
          <a:p>
            <a:pPr marL="342900" lvl="0" indent="-342900" algn="just">
              <a:lnSpc>
                <a:spcPct val="130000"/>
              </a:lnSpc>
              <a:spcAft>
                <a:spcPts val="600"/>
              </a:spcAft>
              <a:buFont typeface="Vrinda"/>
              <a:buChar char="-"/>
            </a:pPr>
            <a:r>
              <a:rPr lang="en-US">
                <a:latin typeface="Times New Roman" panose="02020603050405020304" pitchFamily="18" charset="0"/>
                <a:ea typeface="SimSun" panose="02010600030101010101" pitchFamily="2" charset="-122"/>
                <a:cs typeface="Times New Roman" panose="02020603050405020304" pitchFamily="18" charset="0"/>
              </a:rPr>
              <a:t>Cho phép người dùng nhắn tin, bình luận bài viết realtime</a:t>
            </a:r>
          </a:p>
        </p:txBody>
      </p:sp>
      <p:sp>
        <p:nvSpPr>
          <p:cNvPr id="4" name="Rectangle 3"/>
          <p:cNvSpPr/>
          <p:nvPr/>
        </p:nvSpPr>
        <p:spPr>
          <a:xfrm>
            <a:off x="815008" y="1888674"/>
            <a:ext cx="7686262" cy="652486"/>
          </a:xfrm>
          <a:prstGeom prst="rect">
            <a:avLst/>
          </a:prstGeom>
        </p:spPr>
        <p:txBody>
          <a:bodyPr wrap="square">
            <a:spAutoFit/>
          </a:bodyPr>
          <a:lstStyle/>
          <a:p>
            <a:pPr marL="342900" lvl="0" indent="-342900" algn="just">
              <a:lnSpc>
                <a:spcPct val="130000"/>
              </a:lnSpc>
              <a:spcBef>
                <a:spcPts val="600"/>
              </a:spcBef>
              <a:spcAft>
                <a:spcPts val="600"/>
              </a:spcAft>
              <a:buFont typeface="Vrinda"/>
              <a:buChar char="-"/>
            </a:pPr>
            <a:r>
              <a:rPr lang="en-US">
                <a:latin typeface="Times New Roman" panose="02020603050405020304" pitchFamily="18" charset="0"/>
                <a:ea typeface="SimSun" panose="02010600030101010101" pitchFamily="2" charset="-122"/>
                <a:cs typeface="Times New Roman" panose="02020603050405020304" pitchFamily="18" charset="0"/>
              </a:rPr>
              <a:t>Hệ thống chạy ổn định với giao diện thân thiện, dễ sử dụng. Đồng thời website cũng thực hiện tốt trên các trình duyệt web phổ biến như hiện nay như: Chrome, Firefox, Opera.</a:t>
            </a:r>
            <a:endParaRPr lang="en-US" sz="105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50397888"/>
      </p:ext>
    </p:extLst>
  </p:cSld>
  <p:clrMapOvr>
    <a:masterClrMapping/>
  </p:clrMapOvr>
  <p:timing>
    <p:tnLst>
      <p:par>
        <p:cTn id="1" dur="indefinite" restart="never" nodeType="tmRoot"/>
      </p:par>
    </p:tnLst>
  </p:timing>
</p:sld>
</file>

<file path=ppt/theme/theme1.xml><?xml version="1.0" encoding="utf-8"?>
<a:theme xmlns:a="http://schemas.openxmlformats.org/drawingml/2006/main" name="Knight template">
  <a:themeElements>
    <a:clrScheme name="Custom 347">
      <a:dk1>
        <a:srgbClr val="273F68"/>
      </a:dk1>
      <a:lt1>
        <a:srgbClr val="FFFFFF"/>
      </a:lt1>
      <a:dk2>
        <a:srgbClr val="7085AA"/>
      </a:dk2>
      <a:lt2>
        <a:srgbClr val="F4F7FA"/>
      </a:lt2>
      <a:accent1>
        <a:srgbClr val="4BD1DD"/>
      </a:accent1>
      <a:accent2>
        <a:srgbClr val="57C0EB"/>
      </a:accent2>
      <a:accent3>
        <a:srgbClr val="BD9ADD"/>
      </a:accent3>
      <a:accent4>
        <a:srgbClr val="F3805C"/>
      </a:accent4>
      <a:accent5>
        <a:srgbClr val="FFD11D"/>
      </a:accent5>
      <a:accent6>
        <a:srgbClr val="95D346"/>
      </a:accent6>
      <a:hlink>
        <a:srgbClr val="273F6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355</Words>
  <Application>Microsoft Office PowerPoint</Application>
  <PresentationFormat>On-screen Show (16:9)</PresentationFormat>
  <Paragraphs>35</Paragraphs>
  <Slides>10</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Oswald</vt:lpstr>
      <vt:lpstr>Calibri</vt:lpstr>
      <vt:lpstr>Times New Roman</vt:lpstr>
      <vt:lpstr>SimSun</vt:lpstr>
      <vt:lpstr>Short Stack</vt:lpstr>
      <vt:lpstr>Amatic SC</vt:lpstr>
      <vt:lpstr>Arial</vt:lpstr>
      <vt:lpstr>Quicksand</vt:lpstr>
      <vt:lpstr>Vrinda</vt:lpstr>
      <vt:lpstr>Wingdings 3</vt:lpstr>
      <vt:lpstr>Knight template</vt:lpstr>
      <vt:lpstr>BÁO CÁO  THỰC TẬP CHUYÊN MÔN  </vt:lpstr>
      <vt:lpstr>MỤC LỤC</vt:lpstr>
      <vt:lpstr>PowerPoint Presentation</vt:lpstr>
      <vt:lpstr>2.  PHÂN TÍCH &amp; THIẾT KẾ</vt:lpstr>
      <vt:lpstr> Sơ đồ phân cấp chức năng</vt:lpstr>
      <vt:lpstr> Sơ đồ Use Case</vt:lpstr>
      <vt:lpstr> Mô hình quan hệ</vt:lpstr>
      <vt:lpstr>PowerPoint Presentation</vt:lpstr>
      <vt:lpstr> 4. KẾT LUẬN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Tân Bùi Văn</dc:creator>
  <cp:lastModifiedBy>Microsoft account</cp:lastModifiedBy>
  <cp:revision>37</cp:revision>
  <dcterms:modified xsi:type="dcterms:W3CDTF">2022-06-30T13:25:31Z</dcterms:modified>
</cp:coreProperties>
</file>