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2" r:id="rId3"/>
    <p:sldId id="258" r:id="rId4"/>
    <p:sldId id="259" r:id="rId5"/>
    <p:sldId id="261" r:id="rId6"/>
    <p:sldId id="282" r:id="rId7"/>
    <p:sldId id="283" r:id="rId8"/>
    <p:sldId id="256" r:id="rId9"/>
    <p:sldId id="281" r:id="rId10"/>
    <p:sldId id="278" r:id="rId11"/>
  </p:sldIdLst>
  <p:sldSz cx="9144000" cy="5143500" type="screen16x9"/>
  <p:notesSz cx="6858000" cy="9144000"/>
  <p:embeddedFontLst>
    <p:embeddedFont>
      <p:font typeface="Quicksand" panose="020B0604020202020204" charset="0"/>
      <p:regular r:id="rId13"/>
      <p:bold r:id="rId14"/>
    </p:embeddedFont>
    <p:embeddedFont>
      <p:font typeface="Wingdings 3" panose="05040102010807070707" pitchFamily="18" charset="2"/>
      <p:regular r:id="rId15"/>
    </p:embeddedFont>
    <p:embeddedFont>
      <p:font typeface="Short Stack" panose="020B0604020202020204" charset="0"/>
      <p:regular r:id="rId16"/>
    </p:embeddedFont>
    <p:embeddedFont>
      <p:font typeface="Oswald" panose="020B0604020202020204" charset="0"/>
      <p:regular r:id="rId17"/>
      <p:bold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564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9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4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7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2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4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3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54025" y="38327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b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CHUYÊN MÔN  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6DD0A5D-43A1-4A39-988D-CDF99DC918AB}"/>
              </a:ext>
            </a:extLst>
          </p:cNvPr>
          <p:cNvSpPr txBox="1">
            <a:spLocks/>
          </p:cNvSpPr>
          <p:nvPr/>
        </p:nvSpPr>
        <p:spPr>
          <a:xfrm>
            <a:off x="279868" y="2446846"/>
            <a:ext cx="4145504" cy="38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b="0" i="0" u="none" strike="noStrike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1pPr>
            <a:lvl2pPr marL="457200" marR="0" lvl="1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2pPr>
            <a:lvl3pPr marL="914400" marR="0" lvl="2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3pPr>
            <a:lvl4pPr marL="1371600" marR="0" lvl="3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4pPr>
            <a:lvl5pPr marL="1828800" marR="0" lvl="4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5pPr>
            <a:lvl6pPr marL="2286000" marR="0" lvl="5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6pPr>
            <a:lvl7pPr marL="2743200" marR="0" lvl="6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7pPr>
            <a:lvl8pPr marL="3200400" marR="0" lvl="7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8pPr>
            <a:lvl9pPr marL="3657600" marR="0" lvl="8" indent="0" algn="ctr" defTabSz="457200" rtl="0" eaLnBrk="1" latinLnBrk="0" hangingPunct="1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b="0" i="0" u="none" strike="noStrike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  <a:sym typeface="Quicksand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Phạm Thị Miên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3405467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            6051071104         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99;p14"/>
          <p:cNvSpPr txBox="1">
            <a:spLocks/>
          </p:cNvSpPr>
          <p:nvPr/>
        </p:nvSpPr>
        <p:spPr>
          <a:xfrm>
            <a:off x="881772" y="122217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WEBSITE MẠNG XÃ HỘI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2934C55E-C2E8-4FD1-A7E9-5564B334D9BC}"/>
              </a:ext>
            </a:extLst>
          </p:cNvPr>
          <p:cNvSpPr txBox="1">
            <a:spLocks/>
          </p:cNvSpPr>
          <p:nvPr/>
        </p:nvSpPr>
        <p:spPr>
          <a:xfrm>
            <a:off x="198580" y="2962960"/>
            <a:ext cx="4226792" cy="38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Bùi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25" y="2017770"/>
            <a:ext cx="4420776" cy="2486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7061199" y="35226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536506" y="599427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1420112" y="241032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8109402" y="93299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77177" y="337612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MỤC LỤC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0" name="Google Shape;189;p15">
            <a:extLst>
              <a:ext uri="{FF2B5EF4-FFF2-40B4-BE49-F238E27FC236}">
                <a16:creationId xmlns:a16="http://schemas.microsoft.com/office/drawing/2014/main" xmlns="" id="{D0012F83-A865-43DE-88AE-BAF0634B859C}"/>
              </a:ext>
            </a:extLst>
          </p:cNvPr>
          <p:cNvSpPr txBox="1">
            <a:spLocks/>
          </p:cNvSpPr>
          <p:nvPr/>
        </p:nvSpPr>
        <p:spPr>
          <a:xfrm>
            <a:off x="880215" y="1171524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400" dirty="0">
                <a:solidFill>
                  <a:schemeClr val="bg1"/>
                </a:solidFill>
                <a:latin typeface="Oswald" panose="00000500000000000000" pitchFamily="2" charset="0"/>
              </a:rPr>
              <a:t>1. GIỚI THIỆU</a:t>
            </a:r>
          </a:p>
          <a:p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1" name="Picture 2" descr="Cách viết bảng mô tả công việc chuyên nghiệp nhất">
            <a:extLst>
              <a:ext uri="{FF2B5EF4-FFF2-40B4-BE49-F238E27FC236}">
                <a16:creationId xmlns:a16="http://schemas.microsoft.com/office/drawing/2014/main" xmlns="" id="{E22D89CF-419B-43A0-9BCC-51A189F8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7" y="1804073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12BE13-78D5-4155-9A2D-8CDFB6F7611E}"/>
              </a:ext>
            </a:extLst>
          </p:cNvPr>
          <p:cNvSpPr txBox="1"/>
          <p:nvPr/>
        </p:nvSpPr>
        <p:spPr>
          <a:xfrm>
            <a:off x="880009" y="327785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2</a:t>
            </a:r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PHÂN </a:t>
            </a:r>
            <a:r>
              <a:rPr lang="en" sz="3400" b="0" smtClean="0">
                <a:solidFill>
                  <a:schemeClr val="bg1"/>
                </a:solidFill>
                <a:latin typeface="Oswald" panose="00000500000000000000" pitchFamily="2" charset="0"/>
              </a:rPr>
              <a:t>TÍCH &amp; THIẾT KẾ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3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641F124-6B01-4C96-B797-5D2DCB8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9" y="3893406"/>
            <a:ext cx="1913849" cy="10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961EAB-3283-491B-9F38-2B72ABAB859C}"/>
              </a:ext>
            </a:extLst>
          </p:cNvPr>
          <p:cNvSpPr txBox="1"/>
          <p:nvPr/>
        </p:nvSpPr>
        <p:spPr>
          <a:xfrm>
            <a:off x="5375673" y="1085743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b="0" dirty="0">
                <a:solidFill>
                  <a:schemeClr val="bg1"/>
                </a:solidFill>
                <a:latin typeface="Oswald" panose="00000500000000000000" pitchFamily="2" charset="0"/>
              </a:rPr>
              <a:t>3</a:t>
            </a:r>
            <a:r>
              <a:rPr lang="en" sz="3400" b="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DEMO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5" name="Picture 6" descr="Thiết kế là gì? Ngành thiết kế đồ họa và những điều cần biết">
            <a:extLst>
              <a:ext uri="{FF2B5EF4-FFF2-40B4-BE49-F238E27FC236}">
                <a16:creationId xmlns:a16="http://schemas.microsoft.com/office/drawing/2014/main" xmlns="" id="{FB235061-D300-4A8E-A457-2C2FCC6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5" y="1767453"/>
            <a:ext cx="1906604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AE3879C-BD82-4B05-9C58-0358141235DA}"/>
              </a:ext>
            </a:extLst>
          </p:cNvPr>
          <p:cNvSpPr txBox="1"/>
          <p:nvPr/>
        </p:nvSpPr>
        <p:spPr>
          <a:xfrm>
            <a:off x="5375673" y="3311750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400" dirty="0">
                <a:solidFill>
                  <a:schemeClr val="bg1"/>
                </a:solidFill>
                <a:latin typeface="Oswald" panose="00000500000000000000" pitchFamily="2" charset="0"/>
              </a:rPr>
              <a:t>4</a:t>
            </a:r>
            <a:r>
              <a:rPr lang="en" sz="3400">
                <a:solidFill>
                  <a:schemeClr val="bg1"/>
                </a:solidFill>
                <a:latin typeface="Oswald" panose="00000500000000000000" pitchFamily="2" charset="0"/>
              </a:rPr>
              <a:t>. </a:t>
            </a:r>
            <a:r>
              <a:rPr lang="en" sz="3400" smtClean="0">
                <a:solidFill>
                  <a:schemeClr val="bg1"/>
                </a:solidFill>
                <a:latin typeface="Oswald" panose="00000500000000000000" pitchFamily="2" charset="0"/>
              </a:rPr>
              <a:t>KẾT LUẬN</a:t>
            </a:r>
            <a:endParaRPr lang="en-US" sz="34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17" name="Picture 8" descr="Demo là gì?">
            <a:extLst>
              <a:ext uri="{FF2B5EF4-FFF2-40B4-BE49-F238E27FC236}">
                <a16:creationId xmlns:a16="http://schemas.microsoft.com/office/drawing/2014/main" xmlns="" id="{75E2EA10-FA52-4234-ABE2-633FC5D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92" y="3850317"/>
            <a:ext cx="1913848" cy="10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716;p16"/>
          <p:cNvSpPr txBox="1">
            <a:spLocks/>
          </p:cNvSpPr>
          <p:nvPr/>
        </p:nvSpPr>
        <p:spPr>
          <a:xfrm>
            <a:off x="-887896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GIỚI THIỆU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525547" y="1462326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b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b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THIẾT KẾ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ách xây dựng trang giới thiệu ấn tượng và truyền cảm hứng">
            <a:extLst>
              <a:ext uri="{FF2B5EF4-FFF2-40B4-BE49-F238E27FC236}">
                <a16:creationId xmlns:a16="http://schemas.microsoft.com/office/drawing/2014/main" xmlns="" id="{C1678EEA-2B8C-475F-88F9-0C4320F0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73" y="0"/>
            <a:ext cx="5052927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cấp chức năng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0" y="0"/>
            <a:ext cx="5128591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4" y="1196238"/>
            <a:ext cx="8125309" cy="3553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724114" y="559085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đồ Use Case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241234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8" y="1342804"/>
            <a:ext cx="8243848" cy="33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684358" y="421582"/>
            <a:ext cx="5345921" cy="377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en" sz="2500"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716;p16"/>
          <p:cNvSpPr txBox="1">
            <a:spLocks/>
          </p:cNvSpPr>
          <p:nvPr/>
        </p:nvSpPr>
        <p:spPr>
          <a:xfrm>
            <a:off x="205409" y="72887"/>
            <a:ext cx="5413513" cy="48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&amp; THIẾT KẾ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762" y="907780"/>
            <a:ext cx="5940425" cy="42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;p15">
            <a:extLst>
              <a:ext uri="{FF2B5EF4-FFF2-40B4-BE49-F238E27FC236}">
                <a16:creationId xmlns:a16="http://schemas.microsoft.com/office/drawing/2014/main" xmlns="" id="{78CD62A7-ABF3-4B09-85F3-B6BE1FF92085}"/>
              </a:ext>
            </a:extLst>
          </p:cNvPr>
          <p:cNvSpPr txBox="1">
            <a:spLocks/>
          </p:cNvSpPr>
          <p:nvPr/>
        </p:nvSpPr>
        <p:spPr>
          <a:xfrm>
            <a:off x="2339596" y="750512"/>
            <a:ext cx="54662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4" descr="Phân tích chính sách (Policy analysis) là gì? Tại sao phải phân tích chính  sách?">
            <a:extLst>
              <a:ext uri="{FF2B5EF4-FFF2-40B4-BE49-F238E27FC236}">
                <a16:creationId xmlns:a16="http://schemas.microsoft.com/office/drawing/2014/main" xmlns="" id="{50222A75-ADCB-43A1-94C8-248EACF4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96" y="1200520"/>
            <a:ext cx="4438303" cy="24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52280" y="0"/>
            <a:ext cx="3184637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KẾT LUẬN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114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Quicksand</vt:lpstr>
      <vt:lpstr>Wingdings 3</vt:lpstr>
      <vt:lpstr>Short Stack</vt:lpstr>
      <vt:lpstr>Times New Roman</vt:lpstr>
      <vt:lpstr>Oswald</vt:lpstr>
      <vt:lpstr>Amatic SC</vt:lpstr>
      <vt:lpstr>Arial</vt:lpstr>
      <vt:lpstr>Knight template</vt:lpstr>
      <vt:lpstr>BÁO CÁO  THỰC TẬP CHUYÊN MÔN  </vt:lpstr>
      <vt:lpstr>MỤC LỤC</vt:lpstr>
      <vt:lpstr>PowerPoint Presentation</vt:lpstr>
      <vt:lpstr>2.  PHÂN TÍCH &amp; THIẾT KẾ</vt:lpstr>
      <vt:lpstr> Sơ đồ phân cấp chức năng</vt:lpstr>
      <vt:lpstr> Sơ đồ Use Case</vt:lpstr>
      <vt:lpstr> Mô hình quan hệ</vt:lpstr>
      <vt:lpstr>PowerPoint Presentation</vt:lpstr>
      <vt:lpstr> 4. KẾT LUẬN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Tân Bùi Văn</dc:creator>
  <cp:lastModifiedBy>Microsoft account</cp:lastModifiedBy>
  <cp:revision>24</cp:revision>
  <dcterms:modified xsi:type="dcterms:W3CDTF">2022-05-30T02:25:44Z</dcterms:modified>
</cp:coreProperties>
</file>