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30275213" cy="42803763"/>
  <p:notesSz cx="6797675" cy="9928225"/>
  <p:defaultTextStyle>
    <a:defPPr>
      <a:defRPr lang="zh-TW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D0B"/>
    <a:srgbClr val="FFDC60"/>
    <a:srgbClr val="5497AC"/>
    <a:srgbClr val="4AA7B4"/>
    <a:srgbClr val="3A848E"/>
    <a:srgbClr val="1CB6B6"/>
    <a:srgbClr val="007A5D"/>
    <a:srgbClr val="001E13"/>
    <a:srgbClr val="C162AB"/>
    <a:srgbClr val="46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 showGuides="1">
      <p:cViewPr>
        <p:scale>
          <a:sx n="28" d="100"/>
          <a:sy n="28" d="100"/>
        </p:scale>
        <p:origin x="2456" y="14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天麒" userId="123eb305-d896-4c0b-8d74-c28a80d70a44" providerId="ADAL" clId="{63F42627-06AF-49B7-8BF7-807B3A53C6F6}"/>
    <pc:docChg chg="modSld">
      <pc:chgData name="黃天麒" userId="123eb305-d896-4c0b-8d74-c28a80d70a44" providerId="ADAL" clId="{63F42627-06AF-49B7-8BF7-807B3A53C6F6}" dt="2021-10-03T12:47:22.356" v="18" actId="6549"/>
      <pc:docMkLst>
        <pc:docMk/>
      </pc:docMkLst>
      <pc:sldChg chg="modSp mod">
        <pc:chgData name="黃天麒" userId="123eb305-d896-4c0b-8d74-c28a80d70a44" providerId="ADAL" clId="{63F42627-06AF-49B7-8BF7-807B3A53C6F6}" dt="2021-10-03T12:47:22.356" v="18" actId="6549"/>
        <pc:sldMkLst>
          <pc:docMk/>
          <pc:sldMk cId="3758626705" sldId="258"/>
        </pc:sldMkLst>
        <pc:spChg chg="mod">
          <ac:chgData name="黃天麒" userId="123eb305-d896-4c0b-8d74-c28a80d70a44" providerId="ADAL" clId="{63F42627-06AF-49B7-8BF7-807B3A53C6F6}" dt="2021-10-03T12:46:57.538" v="2" actId="120"/>
          <ac:spMkLst>
            <pc:docMk/>
            <pc:sldMk cId="3758626705" sldId="258"/>
            <ac:spMk id="2" creationId="{2E8732D9-FAB6-44CB-9264-D47C8D84131C}"/>
          </ac:spMkLst>
        </pc:spChg>
        <pc:spChg chg="mod">
          <ac:chgData name="黃天麒" userId="123eb305-d896-4c0b-8d74-c28a80d70a44" providerId="ADAL" clId="{63F42627-06AF-49B7-8BF7-807B3A53C6F6}" dt="2021-10-03T12:47:22.356" v="18" actId="6549"/>
          <ac:spMkLst>
            <pc:docMk/>
            <pc:sldMk cId="3758626705" sldId="258"/>
            <ac:spMk id="3" creationId="{0DB810FF-EEF6-4CE7-A3AB-E7E0FDD122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0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5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11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2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8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8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6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1CA8-B550-4CD2-B79A-C539D1AC4957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0249-6B03-43E0-AA0C-E224F872D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0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63BB9FB7-93C6-44F7-8006-2D94EEFCB7DF}"/>
              </a:ext>
            </a:extLst>
          </p:cNvPr>
          <p:cNvSpPr/>
          <p:nvPr/>
        </p:nvSpPr>
        <p:spPr>
          <a:xfrm>
            <a:off x="-1" y="376518"/>
            <a:ext cx="6400801" cy="2052877"/>
          </a:xfrm>
          <a:prstGeom prst="snip1Rect">
            <a:avLst/>
          </a:prstGeom>
          <a:solidFill>
            <a:srgbClr val="FFD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C572DE1-C65D-4F75-A48E-AE1228E5FF2C}"/>
              </a:ext>
            </a:extLst>
          </p:cNvPr>
          <p:cNvSpPr/>
          <p:nvPr/>
        </p:nvSpPr>
        <p:spPr>
          <a:xfrm>
            <a:off x="232869" y="2427020"/>
            <a:ext cx="29809473" cy="4545802"/>
          </a:xfrm>
          <a:prstGeom prst="round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86093A-69D1-DD41-B30F-966D73CAA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6"/>
          <a:stretch/>
        </p:blipFill>
        <p:spPr>
          <a:xfrm>
            <a:off x="0" y="31760159"/>
            <a:ext cx="30275213" cy="1104360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84400" y="39979600"/>
            <a:ext cx="184731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8732D9-FAB6-44CB-9264-D47C8D84131C}"/>
              </a:ext>
            </a:extLst>
          </p:cNvPr>
          <p:cNvSpPr txBox="1"/>
          <p:nvPr/>
        </p:nvSpPr>
        <p:spPr>
          <a:xfrm>
            <a:off x="-1" y="450813"/>
            <a:ext cx="5833121" cy="2074307"/>
          </a:xfrm>
          <a:prstGeom prst="snip1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800" dirty="0">
                <a:ln w="6350">
                  <a:noFill/>
                </a:ln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Aharoni" panose="02010803020104030203" pitchFamily="2" charset="-79"/>
              </a:rPr>
              <a:t>POO</a:t>
            </a:r>
            <a:endParaRPr lang="zh-TW" altLang="en-US" sz="9800" dirty="0">
              <a:ln w="6350">
                <a:noFill/>
              </a:ln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B810FF-EEF6-4CE7-A3AB-E7E0FDD122C5}"/>
              </a:ext>
            </a:extLst>
          </p:cNvPr>
          <p:cNvSpPr txBox="1"/>
          <p:nvPr/>
        </p:nvSpPr>
        <p:spPr>
          <a:xfrm>
            <a:off x="896046" y="2820213"/>
            <a:ext cx="28483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dirty="0">
                <a:solidFill>
                  <a:srgbClr val="0A0D0B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計畫名稱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0479A4-656D-4DD7-83F3-42FC3A21C9D1}"/>
              </a:ext>
            </a:extLst>
          </p:cNvPr>
          <p:cNvSpPr txBox="1"/>
          <p:nvPr/>
        </p:nvSpPr>
        <p:spPr>
          <a:xfrm>
            <a:off x="7375852" y="39504597"/>
            <a:ext cx="21752728" cy="269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6000" b="1" dirty="0" err="1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ooo</a:t>
            </a:r>
            <a:r>
              <a:rPr lang="zh-TW" altLang="en-US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  <a:endParaRPr lang="en-US" altLang="zh-TW" sz="6000" b="1" dirty="0">
              <a:solidFill>
                <a:srgbClr val="0A0D0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en-US" altLang="zh-TW" sz="6000" b="1" dirty="0" err="1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oooo</a:t>
            </a:r>
            <a:r>
              <a:rPr lang="zh-TW" altLang="en-US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</a:t>
            </a:r>
            <a:r>
              <a:rPr lang="en-US" altLang="zh-TW" sz="6000" b="1" dirty="0" err="1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oooooo</a:t>
            </a:r>
            <a:r>
              <a:rPr lang="zh-TW" altLang="en-US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學系</a:t>
            </a:r>
            <a:r>
              <a:rPr lang="en-US" altLang="zh-TW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含碩士班、碩士在職專班</a:t>
            </a:r>
            <a:r>
              <a:rPr lang="en-US" altLang="zh-TW" sz="6000" b="1" dirty="0">
                <a:solidFill>
                  <a:srgbClr val="0A0D0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6000" b="1" dirty="0">
              <a:solidFill>
                <a:srgbClr val="0A0D0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B68B999-91E5-A941-9F04-6D1D7869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46" y="552362"/>
            <a:ext cx="15089459" cy="18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18</Words>
  <Application>Microsoft Macintosh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Microsoft JhengHei Light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張齊紘</cp:lastModifiedBy>
  <cp:revision>64</cp:revision>
  <cp:lastPrinted>2018-07-03T09:36:53Z</cp:lastPrinted>
  <dcterms:created xsi:type="dcterms:W3CDTF">2017-08-22T08:23:23Z</dcterms:created>
  <dcterms:modified xsi:type="dcterms:W3CDTF">2021-10-03T14:53:04Z</dcterms:modified>
</cp:coreProperties>
</file>