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80" r:id="rId4"/>
    <p:sldId id="258" r:id="rId5"/>
    <p:sldId id="292" r:id="rId6"/>
    <p:sldId id="293" r:id="rId7"/>
    <p:sldId id="288" r:id="rId8"/>
    <p:sldId id="289" r:id="rId9"/>
    <p:sldId id="290" r:id="rId10"/>
    <p:sldId id="279" r:id="rId11"/>
    <p:sldId id="294" r:id="rId12"/>
    <p:sldId id="264" r:id="rId13"/>
    <p:sldId id="281" r:id="rId14"/>
    <p:sldId id="300" r:id="rId15"/>
    <p:sldId id="295" r:id="rId16"/>
    <p:sldId id="298" r:id="rId17"/>
    <p:sldId id="296" r:id="rId18"/>
    <p:sldId id="299" r:id="rId19"/>
    <p:sldId id="301" r:id="rId20"/>
    <p:sldId id="297" r:id="rId21"/>
    <p:sldId id="302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15"/>
  </p:normalViewPr>
  <p:slideViewPr>
    <p:cSldViewPr snapToGrid="0">
      <p:cViewPr varScale="1">
        <p:scale>
          <a:sx n="143" d="100"/>
          <a:sy n="143" d="100"/>
        </p:scale>
        <p:origin x="15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8D3AF-1F45-44B0-B02D-41C684DDBF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532BC1-7135-4069-84A1-F5AA6A0B83E2}">
      <dgm:prSet/>
      <dgm:spPr/>
      <dgm:t>
        <a:bodyPr/>
        <a:lstStyle/>
        <a:p>
          <a:r>
            <a:rPr lang="en-US" b="1" dirty="0"/>
            <a:t>DC Method </a:t>
          </a:r>
        </a:p>
      </dgm:t>
    </dgm:pt>
    <dgm:pt modelId="{FFC301E5-B728-45F9-A82A-0811B28ECBD0}" type="parTrans" cxnId="{E61844CB-D848-49EE-9CD6-F870174222FC}">
      <dgm:prSet/>
      <dgm:spPr/>
      <dgm:t>
        <a:bodyPr/>
        <a:lstStyle/>
        <a:p>
          <a:endParaRPr lang="en-US"/>
        </a:p>
      </dgm:t>
    </dgm:pt>
    <dgm:pt modelId="{EED73B1C-06AF-45E0-98AE-0AD3976886A3}" type="sibTrans" cxnId="{E61844CB-D848-49EE-9CD6-F870174222FC}">
      <dgm:prSet/>
      <dgm:spPr/>
      <dgm:t>
        <a:bodyPr/>
        <a:lstStyle/>
        <a:p>
          <a:endParaRPr lang="en-US"/>
        </a:p>
      </dgm:t>
    </dgm:pt>
    <dgm:pt modelId="{FFF625D2-7164-4E7C-BD21-1E8D8B63A781}">
      <dgm:prSet/>
      <dgm:spPr/>
      <dgm:t>
        <a:bodyPr/>
        <a:lstStyle/>
        <a:p>
          <a:r>
            <a:rPr lang="en-US" b="1" dirty="0">
              <a:latin typeface="+mn-lt"/>
            </a:rPr>
            <a:t>CCD Method</a:t>
          </a:r>
        </a:p>
      </dgm:t>
    </dgm:pt>
    <dgm:pt modelId="{D5BC53BE-ED28-4721-9832-80A044191611}" type="parTrans" cxnId="{555BB67E-376E-46EC-BAA9-09A7A0A51BAD}">
      <dgm:prSet/>
      <dgm:spPr/>
      <dgm:t>
        <a:bodyPr/>
        <a:lstStyle/>
        <a:p>
          <a:endParaRPr lang="en-US"/>
        </a:p>
      </dgm:t>
    </dgm:pt>
    <dgm:pt modelId="{52BF0431-8DD1-41B2-AFA8-FAC02CAD03B7}" type="sibTrans" cxnId="{555BB67E-376E-46EC-BAA9-09A7A0A51BAD}">
      <dgm:prSet/>
      <dgm:spPr/>
      <dgm:t>
        <a:bodyPr/>
        <a:lstStyle/>
        <a:p>
          <a:endParaRPr lang="en-US"/>
        </a:p>
      </dgm:t>
    </dgm:pt>
    <dgm:pt modelId="{2243B0F0-FA2F-442D-A2D6-2F356CE79F89}">
      <dgm:prSet/>
      <dgm:spPr/>
      <dgm:t>
        <a:bodyPr/>
        <a:lstStyle/>
        <a:p>
          <a:r>
            <a:rPr kumimoji="1" lang="en-US" altLang="zh-TW" b="1" dirty="0">
              <a:latin typeface="+mn-lt"/>
            </a:rPr>
            <a:t>Sweep frame and Prune</a:t>
          </a:r>
          <a:endParaRPr lang="en-US" dirty="0">
            <a:latin typeface="+mn-lt"/>
          </a:endParaRPr>
        </a:p>
      </dgm:t>
    </dgm:pt>
    <dgm:pt modelId="{F0435CFA-B24E-47A0-8C64-E8056175A0C4}" type="parTrans" cxnId="{5E2865F1-0CD6-414B-98C7-CB851C426667}">
      <dgm:prSet/>
      <dgm:spPr/>
      <dgm:t>
        <a:bodyPr/>
        <a:lstStyle/>
        <a:p>
          <a:endParaRPr lang="en-US"/>
        </a:p>
      </dgm:t>
    </dgm:pt>
    <dgm:pt modelId="{FDE86ED3-CD6A-4AAA-8802-C359D881CAA7}" type="sibTrans" cxnId="{5E2865F1-0CD6-414B-98C7-CB851C426667}">
      <dgm:prSet/>
      <dgm:spPr/>
      <dgm:t>
        <a:bodyPr/>
        <a:lstStyle/>
        <a:p>
          <a:endParaRPr lang="en-US"/>
        </a:p>
      </dgm:t>
    </dgm:pt>
    <dgm:pt modelId="{A2BECCBC-8F56-F142-B8DB-8AE01016E534}">
      <dgm:prSet/>
      <dgm:spPr/>
      <dgm:t>
        <a:bodyPr/>
        <a:lstStyle/>
        <a:p>
          <a:r>
            <a:rPr lang="en-US" b="1" dirty="0"/>
            <a:t>Results &amp; Discussion</a:t>
          </a:r>
          <a:endParaRPr lang="zh-TW" altLang="en-US" b="1" dirty="0"/>
        </a:p>
      </dgm:t>
    </dgm:pt>
    <dgm:pt modelId="{BE3CF85E-B5C3-F644-9EF6-0B5A051A9C50}" type="sibTrans" cxnId="{8C3FEF50-B131-8646-A5F6-29941D91FE72}">
      <dgm:prSet/>
      <dgm:spPr/>
      <dgm:t>
        <a:bodyPr/>
        <a:lstStyle/>
        <a:p>
          <a:endParaRPr lang="zh-TW" altLang="en-US"/>
        </a:p>
      </dgm:t>
    </dgm:pt>
    <dgm:pt modelId="{1491310E-384D-7040-A6CB-558516C0997C}" type="parTrans" cxnId="{8C3FEF50-B131-8646-A5F6-29941D91FE72}">
      <dgm:prSet/>
      <dgm:spPr/>
      <dgm:t>
        <a:bodyPr/>
        <a:lstStyle/>
        <a:p>
          <a:endParaRPr lang="zh-TW" altLang="en-US"/>
        </a:p>
      </dgm:t>
    </dgm:pt>
    <dgm:pt modelId="{E254F560-4735-544C-9C30-24D79D2D4EC3}" type="pres">
      <dgm:prSet presAssocID="{2B48D3AF-1F45-44B0-B02D-41C684DDBF63}" presName="linear" presStyleCnt="0">
        <dgm:presLayoutVars>
          <dgm:animLvl val="lvl"/>
          <dgm:resizeHandles val="exact"/>
        </dgm:presLayoutVars>
      </dgm:prSet>
      <dgm:spPr/>
    </dgm:pt>
    <dgm:pt modelId="{20F86D7B-8E48-4745-A42E-6922554562AF}" type="pres">
      <dgm:prSet presAssocID="{08532BC1-7135-4069-84A1-F5AA6A0B83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EA6730-89CC-A24D-923C-908CC2C14C80}" type="pres">
      <dgm:prSet presAssocID="{EED73B1C-06AF-45E0-98AE-0AD3976886A3}" presName="spacer" presStyleCnt="0"/>
      <dgm:spPr/>
    </dgm:pt>
    <dgm:pt modelId="{85F333A6-9C4E-BA4A-BFA4-2954CB52C89A}" type="pres">
      <dgm:prSet presAssocID="{FFF625D2-7164-4E7C-BD21-1E8D8B63A7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0FD89C-9C99-C549-97EC-67B05AEB94B0}" type="pres">
      <dgm:prSet presAssocID="{52BF0431-8DD1-41B2-AFA8-FAC02CAD03B7}" presName="spacer" presStyleCnt="0"/>
      <dgm:spPr/>
    </dgm:pt>
    <dgm:pt modelId="{2E1EA34C-A6A3-124C-A3E1-D3C17F103FAF}" type="pres">
      <dgm:prSet presAssocID="{2243B0F0-FA2F-442D-A2D6-2F356CE79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516456-B4BB-294E-A15D-658C1431E6BB}" type="pres">
      <dgm:prSet presAssocID="{FDE86ED3-CD6A-4AAA-8802-C359D881CAA7}" presName="spacer" presStyleCnt="0"/>
      <dgm:spPr/>
    </dgm:pt>
    <dgm:pt modelId="{6EBDB9CD-116A-D249-A648-D42EFD4960C0}" type="pres">
      <dgm:prSet presAssocID="{A2BECCBC-8F56-F142-B8DB-8AE01016E5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BBA83F-2938-BA4E-8F82-C3A8A3876009}" type="presOf" srcId="{2243B0F0-FA2F-442D-A2D6-2F356CE79F89}" destId="{2E1EA34C-A6A3-124C-A3E1-D3C17F103FAF}" srcOrd="0" destOrd="0" presId="urn:microsoft.com/office/officeart/2005/8/layout/vList2"/>
    <dgm:cxn modelId="{688B4F50-6E60-AB4E-B981-A4DC3F1BEF28}" type="presOf" srcId="{A2BECCBC-8F56-F142-B8DB-8AE01016E534}" destId="{6EBDB9CD-116A-D249-A648-D42EFD4960C0}" srcOrd="0" destOrd="0" presId="urn:microsoft.com/office/officeart/2005/8/layout/vList2"/>
    <dgm:cxn modelId="{8C3FEF50-B131-8646-A5F6-29941D91FE72}" srcId="{2B48D3AF-1F45-44B0-B02D-41C684DDBF63}" destId="{A2BECCBC-8F56-F142-B8DB-8AE01016E534}" srcOrd="3" destOrd="0" parTransId="{1491310E-384D-7040-A6CB-558516C0997C}" sibTransId="{BE3CF85E-B5C3-F644-9EF6-0B5A051A9C50}"/>
    <dgm:cxn modelId="{66BFCA7C-ABE3-EE48-B501-AF9D7760206D}" type="presOf" srcId="{FFF625D2-7164-4E7C-BD21-1E8D8B63A781}" destId="{85F333A6-9C4E-BA4A-BFA4-2954CB52C89A}" srcOrd="0" destOrd="0" presId="urn:microsoft.com/office/officeart/2005/8/layout/vList2"/>
    <dgm:cxn modelId="{555BB67E-376E-46EC-BAA9-09A7A0A51BAD}" srcId="{2B48D3AF-1F45-44B0-B02D-41C684DDBF63}" destId="{FFF625D2-7164-4E7C-BD21-1E8D8B63A781}" srcOrd="1" destOrd="0" parTransId="{D5BC53BE-ED28-4721-9832-80A044191611}" sibTransId="{52BF0431-8DD1-41B2-AFA8-FAC02CAD03B7}"/>
    <dgm:cxn modelId="{A54350BE-1C10-ED40-889A-69569E062FA1}" type="presOf" srcId="{2B48D3AF-1F45-44B0-B02D-41C684DDBF63}" destId="{E254F560-4735-544C-9C30-24D79D2D4EC3}" srcOrd="0" destOrd="0" presId="urn:microsoft.com/office/officeart/2005/8/layout/vList2"/>
    <dgm:cxn modelId="{5F45E2C9-D8E4-CA4E-89A4-C59EC71753DA}" type="presOf" srcId="{08532BC1-7135-4069-84A1-F5AA6A0B83E2}" destId="{20F86D7B-8E48-4745-A42E-6922554562AF}" srcOrd="0" destOrd="0" presId="urn:microsoft.com/office/officeart/2005/8/layout/vList2"/>
    <dgm:cxn modelId="{E61844CB-D848-49EE-9CD6-F870174222FC}" srcId="{2B48D3AF-1F45-44B0-B02D-41C684DDBF63}" destId="{08532BC1-7135-4069-84A1-F5AA6A0B83E2}" srcOrd="0" destOrd="0" parTransId="{FFC301E5-B728-45F9-A82A-0811B28ECBD0}" sibTransId="{EED73B1C-06AF-45E0-98AE-0AD3976886A3}"/>
    <dgm:cxn modelId="{5E2865F1-0CD6-414B-98C7-CB851C426667}" srcId="{2B48D3AF-1F45-44B0-B02D-41C684DDBF63}" destId="{2243B0F0-FA2F-442D-A2D6-2F356CE79F89}" srcOrd="2" destOrd="0" parTransId="{F0435CFA-B24E-47A0-8C64-E8056175A0C4}" sibTransId="{FDE86ED3-CD6A-4AAA-8802-C359D881CAA7}"/>
    <dgm:cxn modelId="{8E1E4B14-6609-5C46-8787-D3F6DC140B9D}" type="presParOf" srcId="{E254F560-4735-544C-9C30-24D79D2D4EC3}" destId="{20F86D7B-8E48-4745-A42E-6922554562AF}" srcOrd="0" destOrd="0" presId="urn:microsoft.com/office/officeart/2005/8/layout/vList2"/>
    <dgm:cxn modelId="{29B08EC9-1F30-564E-978A-24FF72E2FF6F}" type="presParOf" srcId="{E254F560-4735-544C-9C30-24D79D2D4EC3}" destId="{90EA6730-89CC-A24D-923C-908CC2C14C80}" srcOrd="1" destOrd="0" presId="urn:microsoft.com/office/officeart/2005/8/layout/vList2"/>
    <dgm:cxn modelId="{4E3910E7-A156-CB4D-9009-95F9FCD3A537}" type="presParOf" srcId="{E254F560-4735-544C-9C30-24D79D2D4EC3}" destId="{85F333A6-9C4E-BA4A-BFA4-2954CB52C89A}" srcOrd="2" destOrd="0" presId="urn:microsoft.com/office/officeart/2005/8/layout/vList2"/>
    <dgm:cxn modelId="{73D3C212-BD7F-9340-A5F5-6BBF25173CCA}" type="presParOf" srcId="{E254F560-4735-544C-9C30-24D79D2D4EC3}" destId="{020FD89C-9C99-C549-97EC-67B05AEB94B0}" srcOrd="3" destOrd="0" presId="urn:microsoft.com/office/officeart/2005/8/layout/vList2"/>
    <dgm:cxn modelId="{8FD05C66-ABA9-9745-85A8-13ABDF149AC2}" type="presParOf" srcId="{E254F560-4735-544C-9C30-24D79D2D4EC3}" destId="{2E1EA34C-A6A3-124C-A3E1-D3C17F103FAF}" srcOrd="4" destOrd="0" presId="urn:microsoft.com/office/officeart/2005/8/layout/vList2"/>
    <dgm:cxn modelId="{71D5C5EE-F3A3-C24A-B6DD-56944150830B}" type="presParOf" srcId="{E254F560-4735-544C-9C30-24D79D2D4EC3}" destId="{07516456-B4BB-294E-A15D-658C1431E6BB}" srcOrd="5" destOrd="0" presId="urn:microsoft.com/office/officeart/2005/8/layout/vList2"/>
    <dgm:cxn modelId="{6CD22F0C-4EEB-F049-B3AB-BAF77CD87234}" type="presParOf" srcId="{E254F560-4735-544C-9C30-24D79D2D4EC3}" destId="{6EBDB9CD-116A-D249-A648-D42EFD4960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6D2D89-AA6F-144A-8C59-D3CA9FB364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642B8A52-A555-3142-A5B8-F40110B7A7BA}">
          <dgm:prSet phldrT="[文字]" custT="1"/>
          <dgm:spPr/>
          <dgm:t>
            <a:bodyPr/>
            <a:lstStyle/>
            <a:p>
              <a:r>
                <a:rPr lang="en-US" altLang="zh-TW" sz="2400" dirty="0"/>
                <a:t>Calculation all possible </a:t>
              </a:r>
              <a14:m>
                <m:oMath xmlns:m="http://schemas.openxmlformats.org/officeDocument/2006/math">
                  <m:r>
                    <a:rPr kumimoji="1" lang="en-US" altLang="zh-TW" sz="24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∆</m:t>
                  </m:r>
                  <m:r>
                    <a:rPr kumimoji="1" lang="en-US" altLang="zh-TW" sz="24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𝒕</m:t>
                  </m:r>
                </m:oMath>
              </a14:m>
              <a:r>
                <a:rPr lang="en-US" altLang="zh-TW" sz="2400" dirty="0"/>
                <a:t>c</a:t>
              </a:r>
            </a:p>
          </dgm:t>
        </dgm:pt>
      </mc:Choice>
      <mc:Fallback>
        <dgm:pt modelId="{642B8A52-A555-3142-A5B8-F40110B7A7BA}">
          <dgm:prSet phldrT="[文字]" custT="1"/>
          <dgm:spPr/>
          <dgm:t>
            <a:bodyPr/>
            <a:lstStyle/>
            <a:p>
              <a:r>
                <a:rPr lang="en-US" altLang="zh-TW" sz="2400" dirty="0"/>
                <a:t>Calculation all possible </a:t>
              </a:r>
              <a:r>
                <a:rPr kumimoji="1" lang="en-US" altLang="zh-TW" sz="24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∆𝒕</a:t>
              </a:r>
              <a:r>
                <a:rPr lang="en-US" altLang="zh-TW" sz="2400" dirty="0"/>
                <a:t>c</a:t>
              </a:r>
            </a:p>
          </dgm:t>
        </dgm:pt>
      </mc:Fallback>
    </mc:AlternateContent>
    <dgm:pt modelId="{8626A450-76D5-7047-BABF-25961E9E629C}" type="par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FC6F1D3E-FAA4-5B43-9E93-2DC467DA6498}" type="sibTrans" cxnId="{66E66671-AFDC-9340-B272-B29EFE9C6C90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716A344-F9AF-C44D-BFD3-2BE1FE33974F}">
          <dgm:prSet phldrT="[文字]" custT="1"/>
          <dgm:spPr/>
          <dgm:t>
            <a:bodyPr/>
            <a:lstStyle/>
            <a:p>
              <a:r>
                <a:rPr lang="en-US" altLang="zh-TW" sz="2400" dirty="0"/>
                <a:t>Find </a:t>
              </a:r>
              <a14:m>
                <m:oMath xmlns:m="http://schemas.openxmlformats.org/officeDocument/2006/math">
                  <m:r>
                    <a:rPr kumimoji="1" lang="en-US" altLang="zh-TW" sz="24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∆</m:t>
                  </m:r>
                  <m:r>
                    <a:rPr kumimoji="1" lang="en-US" altLang="zh-TW" sz="24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𝒕</m:t>
                  </m:r>
                </m:oMath>
              </a14:m>
              <a:r>
                <a:rPr lang="en-US" altLang="zh-TW" sz="2400" dirty="0" err="1"/>
                <a:t>c_min</a:t>
              </a:r>
              <a:endParaRPr lang="en-US" altLang="zh-TW" sz="2400" dirty="0"/>
            </a:p>
          </dgm:t>
        </dgm:pt>
      </mc:Choice>
      <mc:Fallback>
        <dgm:pt modelId="{7716A344-F9AF-C44D-BFD3-2BE1FE33974F}">
          <dgm:prSet phldrT="[文字]" custT="1"/>
          <dgm:spPr/>
          <dgm:t>
            <a:bodyPr/>
            <a:lstStyle/>
            <a:p>
              <a:r>
                <a:rPr lang="en-US" altLang="zh-TW" sz="2400" dirty="0"/>
                <a:t>Find </a:t>
              </a:r>
              <a:r>
                <a:rPr kumimoji="1" lang="en-US" altLang="zh-TW" sz="24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∆𝒕</a:t>
              </a:r>
              <a:r>
                <a:rPr lang="en-US" altLang="zh-TW" sz="2400" dirty="0" err="1"/>
                <a:t>c_min</a:t>
              </a:r>
              <a:endParaRPr lang="en-US" altLang="zh-TW" sz="2400" dirty="0"/>
            </a:p>
          </dgm:t>
        </dgm:pt>
      </mc:Fallback>
    </mc:AlternateContent>
    <dgm:pt modelId="{7CA7150E-F052-9848-91C1-C70F074CF597}" type="par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05DBCEA8-54B6-6546-8847-DE9F7EC22B8F}" type="sibTrans" cxnId="{190A58B6-10AA-A940-AF74-F76493406EEB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871EF0F-F9AF-B14C-A3AA-778ECD65E226}">
          <dgm:prSet phldrT="[文字]" custT="1"/>
          <dgm:spPr/>
          <dgm:t>
            <a:bodyPr/>
            <a:lstStyle/>
            <a:p>
              <a:r>
                <a:rPr lang="en-US" altLang="zh-TW" sz="2000" b="1" dirty="0">
                  <a:solidFill>
                    <a:schemeClr val="bg1"/>
                  </a:solidFill>
                </a:rPr>
                <a:t>Move</a:t>
              </a:r>
              <a:endParaRPr kumimoji="1" lang="en-US" altLang="zh-TW" sz="2000" b="1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14:m>
                <m:oMath xmlns:m="http://schemas.openxmlformats.org/officeDocument/2006/math">
                  <m:r>
                    <a:rPr kumimoji="1" lang="en-US" altLang="zh-TW" sz="20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∆</m:t>
                  </m:r>
                  <m:r>
                    <a:rPr kumimoji="1" lang="en-US" altLang="zh-TW" sz="2000" b="1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𝒕</m:t>
                  </m:r>
                </m:oMath>
              </a14:m>
              <a:r>
                <a:rPr lang="en-US" altLang="zh-TW" sz="2000" dirty="0" err="1"/>
                <a:t>c_min</a:t>
              </a:r>
              <a:endParaRPr lang="en-US" altLang="zh-TW" sz="2000" dirty="0"/>
            </a:p>
            <a:p>
              <a:r>
                <a:rPr lang="en-US" altLang="zh-TW" sz="2000" b="1" dirty="0">
                  <a:solidFill>
                    <a:schemeClr val="bg1"/>
                  </a:solidFill>
                </a:rPr>
                <a:t>(change position) </a:t>
              </a:r>
              <a:endParaRPr lang="zh-TW" altLang="en-US" sz="2000" b="1" dirty="0">
                <a:solidFill>
                  <a:schemeClr val="bg1"/>
                </a:solidFill>
              </a:endParaRPr>
            </a:p>
          </dgm:t>
        </dgm:pt>
      </mc:Choice>
      <mc:Fallback>
        <dgm:pt modelId="{C871EF0F-F9AF-B14C-A3AA-778ECD65E226}">
          <dgm:prSet phldrT="[文字]" custT="1"/>
          <dgm:spPr/>
          <dgm:t>
            <a:bodyPr/>
            <a:lstStyle/>
            <a:p>
              <a:r>
                <a:rPr lang="en-US" altLang="zh-TW" sz="2000" b="1" dirty="0">
                  <a:solidFill>
                    <a:schemeClr val="bg1"/>
                  </a:solidFill>
                </a:rPr>
                <a:t>Move</a:t>
              </a:r>
              <a:endParaRPr kumimoji="1" lang="en-US" altLang="zh-TW" sz="2000" b="1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zh-TW" sz="20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∆𝒕</a:t>
              </a:r>
              <a:r>
                <a:rPr lang="en-US" altLang="zh-TW" sz="2000" dirty="0" err="1"/>
                <a:t>c_min</a:t>
              </a:r>
              <a:endParaRPr lang="en-US" altLang="zh-TW" sz="2000" dirty="0"/>
            </a:p>
            <a:p>
              <a:r>
                <a:rPr lang="en-US" altLang="zh-TW" sz="2000" b="1" dirty="0">
                  <a:solidFill>
                    <a:schemeClr val="bg1"/>
                  </a:solidFill>
                </a:rPr>
                <a:t>(change position) </a:t>
              </a:r>
              <a:endParaRPr lang="zh-TW" altLang="en-US" sz="2000" b="1" dirty="0">
                <a:solidFill>
                  <a:schemeClr val="bg1"/>
                </a:solidFill>
              </a:endParaRPr>
            </a:p>
          </dgm:t>
        </dgm:pt>
      </mc:Fallback>
    </mc:AlternateContent>
    <dgm:pt modelId="{FB36D1BF-ABF5-384B-B6C0-7F25133095DB}" type="par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8DD3D4D4-2352-3B42-9118-D7A9828FACF2}" type="sib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47B10C4E-D877-F342-8F87-56B43928B1F5}" type="pres">
      <dgm:prSet presAssocID="{536D2D89-AA6F-144A-8C59-D3CA9FB36427}" presName="Name0" presStyleCnt="0">
        <dgm:presLayoutVars>
          <dgm:dir/>
          <dgm:resizeHandles val="exact"/>
        </dgm:presLayoutVars>
      </dgm:prSet>
      <dgm:spPr/>
    </dgm:pt>
    <dgm:pt modelId="{93BD05C4-7504-9747-B77B-0B296853835B}" type="pres">
      <dgm:prSet presAssocID="{642B8A52-A555-3142-A5B8-F40110B7A7BA}" presName="node" presStyleLbl="node1" presStyleIdx="0" presStyleCnt="3">
        <dgm:presLayoutVars>
          <dgm:bulletEnabled val="1"/>
        </dgm:presLayoutVars>
      </dgm:prSet>
      <dgm:spPr/>
    </dgm:pt>
    <dgm:pt modelId="{9EE27219-A631-0B4D-BD9A-2CDAA9E277A8}" type="pres">
      <dgm:prSet presAssocID="{FC6F1D3E-FAA4-5B43-9E93-2DC467DA6498}" presName="sibTrans" presStyleLbl="sibTrans2D1" presStyleIdx="0" presStyleCnt="2"/>
      <dgm:spPr/>
    </dgm:pt>
    <dgm:pt modelId="{5C02DA6B-E49F-C246-B074-5FB191F47460}" type="pres">
      <dgm:prSet presAssocID="{FC6F1D3E-FAA4-5B43-9E93-2DC467DA6498}" presName="connectorText" presStyleLbl="sibTrans2D1" presStyleIdx="0" presStyleCnt="2"/>
      <dgm:spPr/>
    </dgm:pt>
    <dgm:pt modelId="{61129E77-9118-6040-B6E0-3C9E5385059A}" type="pres">
      <dgm:prSet presAssocID="{7716A344-F9AF-C44D-BFD3-2BE1FE33974F}" presName="node" presStyleLbl="node1" presStyleIdx="1" presStyleCnt="3">
        <dgm:presLayoutVars>
          <dgm:bulletEnabled val="1"/>
        </dgm:presLayoutVars>
      </dgm:prSet>
      <dgm:spPr/>
    </dgm:pt>
    <dgm:pt modelId="{296EFF32-2BEA-684A-88FB-C93FFF6B6CEC}" type="pres">
      <dgm:prSet presAssocID="{05DBCEA8-54B6-6546-8847-DE9F7EC22B8F}" presName="sibTrans" presStyleLbl="sibTrans2D1" presStyleIdx="1" presStyleCnt="2"/>
      <dgm:spPr/>
    </dgm:pt>
    <dgm:pt modelId="{071DE038-0055-5348-96EB-EBD6710178BF}" type="pres">
      <dgm:prSet presAssocID="{05DBCEA8-54B6-6546-8847-DE9F7EC22B8F}" presName="connectorText" presStyleLbl="sibTrans2D1" presStyleIdx="1" presStyleCnt="2"/>
      <dgm:spPr/>
    </dgm:pt>
    <dgm:pt modelId="{CFC9AB0E-10C3-CC41-9D66-362A0F8CFA78}" type="pres">
      <dgm:prSet presAssocID="{C871EF0F-F9AF-B14C-A3AA-778ECD65E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4DD82803-49A0-9741-9DAE-D113BD2505C6}" type="presOf" srcId="{05DBCEA8-54B6-6546-8847-DE9F7EC22B8F}" destId="{296EFF32-2BEA-684A-88FB-C93FFF6B6CEC}" srcOrd="0" destOrd="0" presId="urn:microsoft.com/office/officeart/2005/8/layout/process1"/>
    <dgm:cxn modelId="{34D3F22D-C083-DF42-A864-216410EBB829}" srcId="{536D2D89-AA6F-144A-8C59-D3CA9FB36427}" destId="{C871EF0F-F9AF-B14C-A3AA-778ECD65E226}" srcOrd="2" destOrd="0" parTransId="{FB36D1BF-ABF5-384B-B6C0-7F25133095DB}" sibTransId="{8DD3D4D4-2352-3B42-9118-D7A9828FACF2}"/>
    <dgm:cxn modelId="{66E66671-AFDC-9340-B272-B29EFE9C6C90}" srcId="{536D2D89-AA6F-144A-8C59-D3CA9FB36427}" destId="{642B8A52-A555-3142-A5B8-F40110B7A7BA}" srcOrd="0" destOrd="0" parTransId="{8626A450-76D5-7047-BABF-25961E9E629C}" sibTransId="{FC6F1D3E-FAA4-5B43-9E93-2DC467DA6498}"/>
    <dgm:cxn modelId="{8BF72456-5997-C94C-A462-88CDCABE5748}" type="presOf" srcId="{FC6F1D3E-FAA4-5B43-9E93-2DC467DA6498}" destId="{5C02DA6B-E49F-C246-B074-5FB191F47460}" srcOrd="1" destOrd="0" presId="urn:microsoft.com/office/officeart/2005/8/layout/process1"/>
    <dgm:cxn modelId="{9352C49C-6C15-F640-ACF1-B7260377C948}" type="presOf" srcId="{FC6F1D3E-FAA4-5B43-9E93-2DC467DA6498}" destId="{9EE27219-A631-0B4D-BD9A-2CDAA9E277A8}" srcOrd="0" destOrd="0" presId="urn:microsoft.com/office/officeart/2005/8/layout/process1"/>
    <dgm:cxn modelId="{9F5E95A0-4EA0-8E45-ACB0-5784314260E7}" type="presOf" srcId="{536D2D89-AA6F-144A-8C59-D3CA9FB36427}" destId="{47B10C4E-D877-F342-8F87-56B43928B1F5}" srcOrd="0" destOrd="0" presId="urn:microsoft.com/office/officeart/2005/8/layout/process1"/>
    <dgm:cxn modelId="{9FE98AB0-3CAC-4146-A17B-119DEFBA1D53}" type="presOf" srcId="{05DBCEA8-54B6-6546-8847-DE9F7EC22B8F}" destId="{071DE038-0055-5348-96EB-EBD6710178BF}" srcOrd="1" destOrd="0" presId="urn:microsoft.com/office/officeart/2005/8/layout/process1"/>
    <dgm:cxn modelId="{190A58B6-10AA-A940-AF74-F76493406EEB}" srcId="{536D2D89-AA6F-144A-8C59-D3CA9FB36427}" destId="{7716A344-F9AF-C44D-BFD3-2BE1FE33974F}" srcOrd="1" destOrd="0" parTransId="{7CA7150E-F052-9848-91C1-C70F074CF597}" sibTransId="{05DBCEA8-54B6-6546-8847-DE9F7EC22B8F}"/>
    <dgm:cxn modelId="{4217B1EE-AB07-0F4A-AEC0-1FD3DF5ADD03}" type="presOf" srcId="{7716A344-F9AF-C44D-BFD3-2BE1FE33974F}" destId="{61129E77-9118-6040-B6E0-3C9E5385059A}" srcOrd="0" destOrd="0" presId="urn:microsoft.com/office/officeart/2005/8/layout/process1"/>
    <dgm:cxn modelId="{9D2B0EF0-7BD3-CD4E-A34D-3CEA04DEF16A}" type="presOf" srcId="{642B8A52-A555-3142-A5B8-F40110B7A7BA}" destId="{93BD05C4-7504-9747-B77B-0B296853835B}" srcOrd="0" destOrd="0" presId="urn:microsoft.com/office/officeart/2005/8/layout/process1"/>
    <dgm:cxn modelId="{7B3134F6-77F8-2F47-95F6-E0B2ED711159}" type="presOf" srcId="{C871EF0F-F9AF-B14C-A3AA-778ECD65E226}" destId="{CFC9AB0E-10C3-CC41-9D66-362A0F8CFA78}" srcOrd="0" destOrd="0" presId="urn:microsoft.com/office/officeart/2005/8/layout/process1"/>
    <dgm:cxn modelId="{95A8008D-5B49-E145-9C83-B52A97C80A24}" type="presParOf" srcId="{47B10C4E-D877-F342-8F87-56B43928B1F5}" destId="{93BD05C4-7504-9747-B77B-0B296853835B}" srcOrd="0" destOrd="0" presId="urn:microsoft.com/office/officeart/2005/8/layout/process1"/>
    <dgm:cxn modelId="{DF7DDB51-7527-4B4E-9260-3A9F1E1F96AF}" type="presParOf" srcId="{47B10C4E-D877-F342-8F87-56B43928B1F5}" destId="{9EE27219-A631-0B4D-BD9A-2CDAA9E277A8}" srcOrd="1" destOrd="0" presId="urn:microsoft.com/office/officeart/2005/8/layout/process1"/>
    <dgm:cxn modelId="{7574305F-F7AC-2F4E-A596-771105F61609}" type="presParOf" srcId="{9EE27219-A631-0B4D-BD9A-2CDAA9E277A8}" destId="{5C02DA6B-E49F-C246-B074-5FB191F47460}" srcOrd="0" destOrd="0" presId="urn:microsoft.com/office/officeart/2005/8/layout/process1"/>
    <dgm:cxn modelId="{D82DE326-F0E1-354A-B07C-280ECCA1006E}" type="presParOf" srcId="{47B10C4E-D877-F342-8F87-56B43928B1F5}" destId="{61129E77-9118-6040-B6E0-3C9E5385059A}" srcOrd="2" destOrd="0" presId="urn:microsoft.com/office/officeart/2005/8/layout/process1"/>
    <dgm:cxn modelId="{9CC60234-D8B2-6E4A-B384-FC31F77D2A4F}" type="presParOf" srcId="{47B10C4E-D877-F342-8F87-56B43928B1F5}" destId="{296EFF32-2BEA-684A-88FB-C93FFF6B6CEC}" srcOrd="3" destOrd="0" presId="urn:microsoft.com/office/officeart/2005/8/layout/process1"/>
    <dgm:cxn modelId="{4C9F4430-03B1-4448-952B-B108053D6098}" type="presParOf" srcId="{296EFF32-2BEA-684A-88FB-C93FFF6B6CEC}" destId="{071DE038-0055-5348-96EB-EBD6710178BF}" srcOrd="0" destOrd="0" presId="urn:microsoft.com/office/officeart/2005/8/layout/process1"/>
    <dgm:cxn modelId="{4952015D-EE3C-4845-A459-B41BB625362A}" type="presParOf" srcId="{47B10C4E-D877-F342-8F87-56B43928B1F5}" destId="{CFC9AB0E-10C3-CC41-9D66-362A0F8CFA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D2D89-AA6F-144A-8C59-D3CA9FB364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42B8A52-A555-3142-A5B8-F40110B7A7BA}">
      <dgm:prSet phldrT="[文字]" custT="1"/>
      <dgm:spPr>
        <a:blipFill>
          <a:blip xmlns:r="http://schemas.openxmlformats.org/officeDocument/2006/relationships" r:embed="rId1"/>
          <a:stretch>
            <a:fillRect l="-1466" r="-498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8626A450-76D5-7047-BABF-25961E9E629C}" type="par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FC6F1D3E-FAA4-5B43-9E93-2DC467DA6498}" type="sib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7716A344-F9AF-C44D-BFD3-2BE1FE33974F}">
      <dgm:prSet phldrT="[文字]" custT="1"/>
      <dgm:spPr>
        <a:blipFill>
          <a:blip xmlns:r="http://schemas.openxmlformats.org/officeDocument/2006/relationships" r:embed="rId2"/>
          <a:stretch>
            <a:fillRect l="-293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7CA7150E-F052-9848-91C1-C70F074CF597}" type="par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05DBCEA8-54B6-6546-8847-DE9F7EC22B8F}" type="sib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C871EF0F-F9AF-B14C-A3AA-778ECD65E226}">
      <dgm:prSet phldrT="[文字]" custT="1"/>
      <dgm:spPr>
        <a:blipFill>
          <a:blip xmlns:r="http://schemas.openxmlformats.org/officeDocument/2006/relationships" r:embed="rId3"/>
          <a:stretch>
            <a:fillRect l="-294" r="-2647" b="-1395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FB36D1BF-ABF5-384B-B6C0-7F25133095DB}" type="par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8DD3D4D4-2352-3B42-9118-D7A9828FACF2}" type="sib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47B10C4E-D877-F342-8F87-56B43928B1F5}" type="pres">
      <dgm:prSet presAssocID="{536D2D89-AA6F-144A-8C59-D3CA9FB36427}" presName="Name0" presStyleCnt="0">
        <dgm:presLayoutVars>
          <dgm:dir/>
          <dgm:resizeHandles val="exact"/>
        </dgm:presLayoutVars>
      </dgm:prSet>
      <dgm:spPr/>
    </dgm:pt>
    <dgm:pt modelId="{93BD05C4-7504-9747-B77B-0B296853835B}" type="pres">
      <dgm:prSet presAssocID="{642B8A52-A555-3142-A5B8-F40110B7A7BA}" presName="node" presStyleLbl="node1" presStyleIdx="0" presStyleCnt="3">
        <dgm:presLayoutVars>
          <dgm:bulletEnabled val="1"/>
        </dgm:presLayoutVars>
      </dgm:prSet>
      <dgm:spPr/>
    </dgm:pt>
    <dgm:pt modelId="{9EE27219-A631-0B4D-BD9A-2CDAA9E277A8}" type="pres">
      <dgm:prSet presAssocID="{FC6F1D3E-FAA4-5B43-9E93-2DC467DA6498}" presName="sibTrans" presStyleLbl="sibTrans2D1" presStyleIdx="0" presStyleCnt="2"/>
      <dgm:spPr/>
    </dgm:pt>
    <dgm:pt modelId="{5C02DA6B-E49F-C246-B074-5FB191F47460}" type="pres">
      <dgm:prSet presAssocID="{FC6F1D3E-FAA4-5B43-9E93-2DC467DA6498}" presName="connectorText" presStyleLbl="sibTrans2D1" presStyleIdx="0" presStyleCnt="2"/>
      <dgm:spPr/>
    </dgm:pt>
    <dgm:pt modelId="{61129E77-9118-6040-B6E0-3C9E5385059A}" type="pres">
      <dgm:prSet presAssocID="{7716A344-F9AF-C44D-BFD3-2BE1FE33974F}" presName="node" presStyleLbl="node1" presStyleIdx="1" presStyleCnt="3">
        <dgm:presLayoutVars>
          <dgm:bulletEnabled val="1"/>
        </dgm:presLayoutVars>
      </dgm:prSet>
      <dgm:spPr/>
    </dgm:pt>
    <dgm:pt modelId="{296EFF32-2BEA-684A-88FB-C93FFF6B6CEC}" type="pres">
      <dgm:prSet presAssocID="{05DBCEA8-54B6-6546-8847-DE9F7EC22B8F}" presName="sibTrans" presStyleLbl="sibTrans2D1" presStyleIdx="1" presStyleCnt="2"/>
      <dgm:spPr/>
    </dgm:pt>
    <dgm:pt modelId="{071DE038-0055-5348-96EB-EBD6710178BF}" type="pres">
      <dgm:prSet presAssocID="{05DBCEA8-54B6-6546-8847-DE9F7EC22B8F}" presName="connectorText" presStyleLbl="sibTrans2D1" presStyleIdx="1" presStyleCnt="2"/>
      <dgm:spPr/>
    </dgm:pt>
    <dgm:pt modelId="{CFC9AB0E-10C3-CC41-9D66-362A0F8CFA78}" type="pres">
      <dgm:prSet presAssocID="{C871EF0F-F9AF-B14C-A3AA-778ECD65E226}" presName="node" presStyleLbl="node1" presStyleIdx="2" presStyleCnt="3">
        <dgm:presLayoutVars>
          <dgm:bulletEnabled val="1"/>
        </dgm:presLayoutVars>
      </dgm:prSet>
      <dgm:spPr/>
    </dgm:pt>
  </dgm:ptLst>
  <dgm:cxnLst>
    <dgm:cxn modelId="{4DD82803-49A0-9741-9DAE-D113BD2505C6}" type="presOf" srcId="{05DBCEA8-54B6-6546-8847-DE9F7EC22B8F}" destId="{296EFF32-2BEA-684A-88FB-C93FFF6B6CEC}" srcOrd="0" destOrd="0" presId="urn:microsoft.com/office/officeart/2005/8/layout/process1"/>
    <dgm:cxn modelId="{34D3F22D-C083-DF42-A864-216410EBB829}" srcId="{536D2D89-AA6F-144A-8C59-D3CA9FB36427}" destId="{C871EF0F-F9AF-B14C-A3AA-778ECD65E226}" srcOrd="2" destOrd="0" parTransId="{FB36D1BF-ABF5-384B-B6C0-7F25133095DB}" sibTransId="{8DD3D4D4-2352-3B42-9118-D7A9828FACF2}"/>
    <dgm:cxn modelId="{66E66671-AFDC-9340-B272-B29EFE9C6C90}" srcId="{536D2D89-AA6F-144A-8C59-D3CA9FB36427}" destId="{642B8A52-A555-3142-A5B8-F40110B7A7BA}" srcOrd="0" destOrd="0" parTransId="{8626A450-76D5-7047-BABF-25961E9E629C}" sibTransId="{FC6F1D3E-FAA4-5B43-9E93-2DC467DA6498}"/>
    <dgm:cxn modelId="{8BF72456-5997-C94C-A462-88CDCABE5748}" type="presOf" srcId="{FC6F1D3E-FAA4-5B43-9E93-2DC467DA6498}" destId="{5C02DA6B-E49F-C246-B074-5FB191F47460}" srcOrd="1" destOrd="0" presId="urn:microsoft.com/office/officeart/2005/8/layout/process1"/>
    <dgm:cxn modelId="{9352C49C-6C15-F640-ACF1-B7260377C948}" type="presOf" srcId="{FC6F1D3E-FAA4-5B43-9E93-2DC467DA6498}" destId="{9EE27219-A631-0B4D-BD9A-2CDAA9E277A8}" srcOrd="0" destOrd="0" presId="urn:microsoft.com/office/officeart/2005/8/layout/process1"/>
    <dgm:cxn modelId="{9F5E95A0-4EA0-8E45-ACB0-5784314260E7}" type="presOf" srcId="{536D2D89-AA6F-144A-8C59-D3CA9FB36427}" destId="{47B10C4E-D877-F342-8F87-56B43928B1F5}" srcOrd="0" destOrd="0" presId="urn:microsoft.com/office/officeart/2005/8/layout/process1"/>
    <dgm:cxn modelId="{9FE98AB0-3CAC-4146-A17B-119DEFBA1D53}" type="presOf" srcId="{05DBCEA8-54B6-6546-8847-DE9F7EC22B8F}" destId="{071DE038-0055-5348-96EB-EBD6710178BF}" srcOrd="1" destOrd="0" presId="urn:microsoft.com/office/officeart/2005/8/layout/process1"/>
    <dgm:cxn modelId="{190A58B6-10AA-A940-AF74-F76493406EEB}" srcId="{536D2D89-AA6F-144A-8C59-D3CA9FB36427}" destId="{7716A344-F9AF-C44D-BFD3-2BE1FE33974F}" srcOrd="1" destOrd="0" parTransId="{7CA7150E-F052-9848-91C1-C70F074CF597}" sibTransId="{05DBCEA8-54B6-6546-8847-DE9F7EC22B8F}"/>
    <dgm:cxn modelId="{4217B1EE-AB07-0F4A-AEC0-1FD3DF5ADD03}" type="presOf" srcId="{7716A344-F9AF-C44D-BFD3-2BE1FE33974F}" destId="{61129E77-9118-6040-B6E0-3C9E5385059A}" srcOrd="0" destOrd="0" presId="urn:microsoft.com/office/officeart/2005/8/layout/process1"/>
    <dgm:cxn modelId="{9D2B0EF0-7BD3-CD4E-A34D-3CEA04DEF16A}" type="presOf" srcId="{642B8A52-A555-3142-A5B8-F40110B7A7BA}" destId="{93BD05C4-7504-9747-B77B-0B296853835B}" srcOrd="0" destOrd="0" presId="urn:microsoft.com/office/officeart/2005/8/layout/process1"/>
    <dgm:cxn modelId="{7B3134F6-77F8-2F47-95F6-E0B2ED711159}" type="presOf" srcId="{C871EF0F-F9AF-B14C-A3AA-778ECD65E226}" destId="{CFC9AB0E-10C3-CC41-9D66-362A0F8CFA78}" srcOrd="0" destOrd="0" presId="urn:microsoft.com/office/officeart/2005/8/layout/process1"/>
    <dgm:cxn modelId="{95A8008D-5B49-E145-9C83-B52A97C80A24}" type="presParOf" srcId="{47B10C4E-D877-F342-8F87-56B43928B1F5}" destId="{93BD05C4-7504-9747-B77B-0B296853835B}" srcOrd="0" destOrd="0" presId="urn:microsoft.com/office/officeart/2005/8/layout/process1"/>
    <dgm:cxn modelId="{DF7DDB51-7527-4B4E-9260-3A9F1E1F96AF}" type="presParOf" srcId="{47B10C4E-D877-F342-8F87-56B43928B1F5}" destId="{9EE27219-A631-0B4D-BD9A-2CDAA9E277A8}" srcOrd="1" destOrd="0" presId="urn:microsoft.com/office/officeart/2005/8/layout/process1"/>
    <dgm:cxn modelId="{7574305F-F7AC-2F4E-A596-771105F61609}" type="presParOf" srcId="{9EE27219-A631-0B4D-BD9A-2CDAA9E277A8}" destId="{5C02DA6B-E49F-C246-B074-5FB191F47460}" srcOrd="0" destOrd="0" presId="urn:microsoft.com/office/officeart/2005/8/layout/process1"/>
    <dgm:cxn modelId="{D82DE326-F0E1-354A-B07C-280ECCA1006E}" type="presParOf" srcId="{47B10C4E-D877-F342-8F87-56B43928B1F5}" destId="{61129E77-9118-6040-B6E0-3C9E5385059A}" srcOrd="2" destOrd="0" presId="urn:microsoft.com/office/officeart/2005/8/layout/process1"/>
    <dgm:cxn modelId="{9CC60234-D8B2-6E4A-B384-FC31F77D2A4F}" type="presParOf" srcId="{47B10C4E-D877-F342-8F87-56B43928B1F5}" destId="{296EFF32-2BEA-684A-88FB-C93FFF6B6CEC}" srcOrd="3" destOrd="0" presId="urn:microsoft.com/office/officeart/2005/8/layout/process1"/>
    <dgm:cxn modelId="{4C9F4430-03B1-4448-952B-B108053D6098}" type="presParOf" srcId="{296EFF32-2BEA-684A-88FB-C93FFF6B6CEC}" destId="{071DE038-0055-5348-96EB-EBD6710178BF}" srcOrd="0" destOrd="0" presId="urn:microsoft.com/office/officeart/2005/8/layout/process1"/>
    <dgm:cxn modelId="{4952015D-EE3C-4845-A459-B41BB625362A}" type="presParOf" srcId="{47B10C4E-D877-F342-8F87-56B43928B1F5}" destId="{CFC9AB0E-10C3-CC41-9D66-362A0F8CFA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D2D89-AA6F-144A-8C59-D3CA9FB364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42B8A52-A555-3142-A5B8-F40110B7A7BA}">
      <dgm:prSet phldrT="[文字]" custT="1"/>
      <dgm:spPr/>
      <dgm:t>
        <a:bodyPr/>
        <a:lstStyle/>
        <a:p>
          <a:r>
            <a:rPr lang="en-US" altLang="zh-TW" sz="2800" b="1" dirty="0"/>
            <a:t>Determine partition</a:t>
          </a:r>
        </a:p>
      </dgm:t>
    </dgm:pt>
    <dgm:pt modelId="{8626A450-76D5-7047-BABF-25961E9E629C}" type="par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FC6F1D3E-FAA4-5B43-9E93-2DC467DA6498}" type="sib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7716A344-F9AF-C44D-BFD3-2BE1FE33974F}">
      <dgm:prSet phldrT="[文字]" custT="1"/>
      <dgm:spPr/>
      <dgm:t>
        <a:bodyPr/>
        <a:lstStyle/>
        <a:p>
          <a:r>
            <a:rPr lang="en-US" altLang="zh-TW" sz="2800" b="1" dirty="0"/>
            <a:t>Find overlap</a:t>
          </a:r>
        </a:p>
      </dgm:t>
    </dgm:pt>
    <dgm:pt modelId="{7CA7150E-F052-9848-91C1-C70F074CF597}" type="par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05DBCEA8-54B6-6546-8847-DE9F7EC22B8F}" type="sib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C871EF0F-F9AF-B14C-A3AA-778ECD65E226}">
      <dgm:prSet phldrT="[文字]" custT="1"/>
      <dgm:spPr/>
      <dgm:t>
        <a:bodyPr/>
        <a:lstStyle/>
        <a:p>
          <a:r>
            <a:rPr lang="en-US" altLang="zh-TW" sz="2800" b="1" dirty="0">
              <a:solidFill>
                <a:schemeClr val="bg1"/>
              </a:solidFill>
            </a:rPr>
            <a:t>DC</a:t>
          </a:r>
          <a:endParaRPr lang="zh-TW" altLang="en-US" sz="2800" b="1" dirty="0">
            <a:solidFill>
              <a:schemeClr val="bg1"/>
            </a:solidFill>
          </a:endParaRPr>
        </a:p>
      </dgm:t>
    </dgm:pt>
    <dgm:pt modelId="{FB36D1BF-ABF5-384B-B6C0-7F25133095DB}" type="par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8DD3D4D4-2352-3B42-9118-D7A9828FACF2}" type="sib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47B10C4E-D877-F342-8F87-56B43928B1F5}" type="pres">
      <dgm:prSet presAssocID="{536D2D89-AA6F-144A-8C59-D3CA9FB36427}" presName="Name0" presStyleCnt="0">
        <dgm:presLayoutVars>
          <dgm:dir/>
          <dgm:resizeHandles val="exact"/>
        </dgm:presLayoutVars>
      </dgm:prSet>
      <dgm:spPr/>
    </dgm:pt>
    <dgm:pt modelId="{93BD05C4-7504-9747-B77B-0B296853835B}" type="pres">
      <dgm:prSet presAssocID="{642B8A52-A555-3142-A5B8-F40110B7A7BA}" presName="node" presStyleLbl="node1" presStyleIdx="0" presStyleCnt="3">
        <dgm:presLayoutVars>
          <dgm:bulletEnabled val="1"/>
        </dgm:presLayoutVars>
      </dgm:prSet>
      <dgm:spPr/>
    </dgm:pt>
    <dgm:pt modelId="{9EE27219-A631-0B4D-BD9A-2CDAA9E277A8}" type="pres">
      <dgm:prSet presAssocID="{FC6F1D3E-FAA4-5B43-9E93-2DC467DA6498}" presName="sibTrans" presStyleLbl="sibTrans2D1" presStyleIdx="0" presStyleCnt="2"/>
      <dgm:spPr/>
    </dgm:pt>
    <dgm:pt modelId="{5C02DA6B-E49F-C246-B074-5FB191F47460}" type="pres">
      <dgm:prSet presAssocID="{FC6F1D3E-FAA4-5B43-9E93-2DC467DA6498}" presName="connectorText" presStyleLbl="sibTrans2D1" presStyleIdx="0" presStyleCnt="2"/>
      <dgm:spPr/>
    </dgm:pt>
    <dgm:pt modelId="{61129E77-9118-6040-B6E0-3C9E5385059A}" type="pres">
      <dgm:prSet presAssocID="{7716A344-F9AF-C44D-BFD3-2BE1FE33974F}" presName="node" presStyleLbl="node1" presStyleIdx="1" presStyleCnt="3">
        <dgm:presLayoutVars>
          <dgm:bulletEnabled val="1"/>
        </dgm:presLayoutVars>
      </dgm:prSet>
      <dgm:spPr/>
    </dgm:pt>
    <dgm:pt modelId="{296EFF32-2BEA-684A-88FB-C93FFF6B6CEC}" type="pres">
      <dgm:prSet presAssocID="{05DBCEA8-54B6-6546-8847-DE9F7EC22B8F}" presName="sibTrans" presStyleLbl="sibTrans2D1" presStyleIdx="1" presStyleCnt="2"/>
      <dgm:spPr/>
    </dgm:pt>
    <dgm:pt modelId="{071DE038-0055-5348-96EB-EBD6710178BF}" type="pres">
      <dgm:prSet presAssocID="{05DBCEA8-54B6-6546-8847-DE9F7EC22B8F}" presName="connectorText" presStyleLbl="sibTrans2D1" presStyleIdx="1" presStyleCnt="2"/>
      <dgm:spPr/>
    </dgm:pt>
    <dgm:pt modelId="{CFC9AB0E-10C3-CC41-9D66-362A0F8CFA78}" type="pres">
      <dgm:prSet presAssocID="{C871EF0F-F9AF-B14C-A3AA-778ECD65E226}" presName="node" presStyleLbl="node1" presStyleIdx="2" presStyleCnt="3" custLinFactX="12733" custLinFactNeighborX="100000" custLinFactNeighborY="-65930">
        <dgm:presLayoutVars>
          <dgm:bulletEnabled val="1"/>
        </dgm:presLayoutVars>
      </dgm:prSet>
      <dgm:spPr/>
    </dgm:pt>
  </dgm:ptLst>
  <dgm:cxnLst>
    <dgm:cxn modelId="{4DD82803-49A0-9741-9DAE-D113BD2505C6}" type="presOf" srcId="{05DBCEA8-54B6-6546-8847-DE9F7EC22B8F}" destId="{296EFF32-2BEA-684A-88FB-C93FFF6B6CEC}" srcOrd="0" destOrd="0" presId="urn:microsoft.com/office/officeart/2005/8/layout/process1"/>
    <dgm:cxn modelId="{34D3F22D-C083-DF42-A864-216410EBB829}" srcId="{536D2D89-AA6F-144A-8C59-D3CA9FB36427}" destId="{C871EF0F-F9AF-B14C-A3AA-778ECD65E226}" srcOrd="2" destOrd="0" parTransId="{FB36D1BF-ABF5-384B-B6C0-7F25133095DB}" sibTransId="{8DD3D4D4-2352-3B42-9118-D7A9828FACF2}"/>
    <dgm:cxn modelId="{66E66671-AFDC-9340-B272-B29EFE9C6C90}" srcId="{536D2D89-AA6F-144A-8C59-D3CA9FB36427}" destId="{642B8A52-A555-3142-A5B8-F40110B7A7BA}" srcOrd="0" destOrd="0" parTransId="{8626A450-76D5-7047-BABF-25961E9E629C}" sibTransId="{FC6F1D3E-FAA4-5B43-9E93-2DC467DA6498}"/>
    <dgm:cxn modelId="{8BF72456-5997-C94C-A462-88CDCABE5748}" type="presOf" srcId="{FC6F1D3E-FAA4-5B43-9E93-2DC467DA6498}" destId="{5C02DA6B-E49F-C246-B074-5FB191F47460}" srcOrd="1" destOrd="0" presId="urn:microsoft.com/office/officeart/2005/8/layout/process1"/>
    <dgm:cxn modelId="{9352C49C-6C15-F640-ACF1-B7260377C948}" type="presOf" srcId="{FC6F1D3E-FAA4-5B43-9E93-2DC467DA6498}" destId="{9EE27219-A631-0B4D-BD9A-2CDAA9E277A8}" srcOrd="0" destOrd="0" presId="urn:microsoft.com/office/officeart/2005/8/layout/process1"/>
    <dgm:cxn modelId="{9F5E95A0-4EA0-8E45-ACB0-5784314260E7}" type="presOf" srcId="{536D2D89-AA6F-144A-8C59-D3CA9FB36427}" destId="{47B10C4E-D877-F342-8F87-56B43928B1F5}" srcOrd="0" destOrd="0" presId="urn:microsoft.com/office/officeart/2005/8/layout/process1"/>
    <dgm:cxn modelId="{9FE98AB0-3CAC-4146-A17B-119DEFBA1D53}" type="presOf" srcId="{05DBCEA8-54B6-6546-8847-DE9F7EC22B8F}" destId="{071DE038-0055-5348-96EB-EBD6710178BF}" srcOrd="1" destOrd="0" presId="urn:microsoft.com/office/officeart/2005/8/layout/process1"/>
    <dgm:cxn modelId="{190A58B6-10AA-A940-AF74-F76493406EEB}" srcId="{536D2D89-AA6F-144A-8C59-D3CA9FB36427}" destId="{7716A344-F9AF-C44D-BFD3-2BE1FE33974F}" srcOrd="1" destOrd="0" parTransId="{7CA7150E-F052-9848-91C1-C70F074CF597}" sibTransId="{05DBCEA8-54B6-6546-8847-DE9F7EC22B8F}"/>
    <dgm:cxn modelId="{4217B1EE-AB07-0F4A-AEC0-1FD3DF5ADD03}" type="presOf" srcId="{7716A344-F9AF-C44D-BFD3-2BE1FE33974F}" destId="{61129E77-9118-6040-B6E0-3C9E5385059A}" srcOrd="0" destOrd="0" presId="urn:microsoft.com/office/officeart/2005/8/layout/process1"/>
    <dgm:cxn modelId="{9D2B0EF0-7BD3-CD4E-A34D-3CEA04DEF16A}" type="presOf" srcId="{642B8A52-A555-3142-A5B8-F40110B7A7BA}" destId="{93BD05C4-7504-9747-B77B-0B296853835B}" srcOrd="0" destOrd="0" presId="urn:microsoft.com/office/officeart/2005/8/layout/process1"/>
    <dgm:cxn modelId="{7B3134F6-77F8-2F47-95F6-E0B2ED711159}" type="presOf" srcId="{C871EF0F-F9AF-B14C-A3AA-778ECD65E226}" destId="{CFC9AB0E-10C3-CC41-9D66-362A0F8CFA78}" srcOrd="0" destOrd="0" presId="urn:microsoft.com/office/officeart/2005/8/layout/process1"/>
    <dgm:cxn modelId="{95A8008D-5B49-E145-9C83-B52A97C80A24}" type="presParOf" srcId="{47B10C4E-D877-F342-8F87-56B43928B1F5}" destId="{93BD05C4-7504-9747-B77B-0B296853835B}" srcOrd="0" destOrd="0" presId="urn:microsoft.com/office/officeart/2005/8/layout/process1"/>
    <dgm:cxn modelId="{DF7DDB51-7527-4B4E-9260-3A9F1E1F96AF}" type="presParOf" srcId="{47B10C4E-D877-F342-8F87-56B43928B1F5}" destId="{9EE27219-A631-0B4D-BD9A-2CDAA9E277A8}" srcOrd="1" destOrd="0" presId="urn:microsoft.com/office/officeart/2005/8/layout/process1"/>
    <dgm:cxn modelId="{7574305F-F7AC-2F4E-A596-771105F61609}" type="presParOf" srcId="{9EE27219-A631-0B4D-BD9A-2CDAA9E277A8}" destId="{5C02DA6B-E49F-C246-B074-5FB191F47460}" srcOrd="0" destOrd="0" presId="urn:microsoft.com/office/officeart/2005/8/layout/process1"/>
    <dgm:cxn modelId="{D82DE326-F0E1-354A-B07C-280ECCA1006E}" type="presParOf" srcId="{47B10C4E-D877-F342-8F87-56B43928B1F5}" destId="{61129E77-9118-6040-B6E0-3C9E5385059A}" srcOrd="2" destOrd="0" presId="urn:microsoft.com/office/officeart/2005/8/layout/process1"/>
    <dgm:cxn modelId="{9CC60234-D8B2-6E4A-B384-FC31F77D2A4F}" type="presParOf" srcId="{47B10C4E-D877-F342-8F87-56B43928B1F5}" destId="{296EFF32-2BEA-684A-88FB-C93FFF6B6CEC}" srcOrd="3" destOrd="0" presId="urn:microsoft.com/office/officeart/2005/8/layout/process1"/>
    <dgm:cxn modelId="{4C9F4430-03B1-4448-952B-B108053D6098}" type="presParOf" srcId="{296EFF32-2BEA-684A-88FB-C93FFF6B6CEC}" destId="{071DE038-0055-5348-96EB-EBD6710178BF}" srcOrd="0" destOrd="0" presId="urn:microsoft.com/office/officeart/2005/8/layout/process1"/>
    <dgm:cxn modelId="{4952015D-EE3C-4845-A459-B41BB625362A}" type="presParOf" srcId="{47B10C4E-D877-F342-8F87-56B43928B1F5}" destId="{CFC9AB0E-10C3-CC41-9D66-362A0F8CFA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6D2D89-AA6F-144A-8C59-D3CA9FB3642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42B8A52-A555-3142-A5B8-F40110B7A7BA}">
      <dgm:prSet phldrT="[文字]" custT="1"/>
      <dgm:spPr/>
      <dgm:t>
        <a:bodyPr/>
        <a:lstStyle/>
        <a:p>
          <a:r>
            <a:rPr lang="en-US" altLang="zh-TW" sz="1800" b="1" dirty="0"/>
            <a:t>Determine partition</a:t>
          </a:r>
        </a:p>
      </dgm:t>
    </dgm:pt>
    <dgm:pt modelId="{8626A450-76D5-7047-BABF-25961E9E629C}" type="par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FC6F1D3E-FAA4-5B43-9E93-2DC467DA6498}" type="sibTrans" cxnId="{66E66671-AFDC-9340-B272-B29EFE9C6C90}">
      <dgm:prSet/>
      <dgm:spPr/>
      <dgm:t>
        <a:bodyPr/>
        <a:lstStyle/>
        <a:p>
          <a:endParaRPr lang="zh-TW" altLang="en-US"/>
        </a:p>
      </dgm:t>
    </dgm:pt>
    <dgm:pt modelId="{7716A344-F9AF-C44D-BFD3-2BE1FE33974F}">
      <dgm:prSet phldrT="[文字]" custT="1"/>
      <dgm:spPr/>
      <dgm:t>
        <a:bodyPr/>
        <a:lstStyle/>
        <a:p>
          <a:r>
            <a:rPr lang="en-US" altLang="zh-TW" sz="1800" b="1" dirty="0"/>
            <a:t>Find overlap</a:t>
          </a:r>
        </a:p>
        <a:p>
          <a:r>
            <a:rPr lang="en-US" altLang="zh-TW" sz="1800" b="1" dirty="0"/>
            <a:t>with </a:t>
          </a:r>
        </a:p>
        <a:p>
          <a:r>
            <a:rPr lang="en-US" altLang="zh-TW" sz="1800" b="1" dirty="0"/>
            <a:t>better efficiency</a:t>
          </a:r>
        </a:p>
      </dgm:t>
    </dgm:pt>
    <dgm:pt modelId="{7CA7150E-F052-9848-91C1-C70F074CF597}" type="par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05DBCEA8-54B6-6546-8847-DE9F7EC22B8F}" type="sibTrans" cxnId="{190A58B6-10AA-A940-AF74-F76493406EEB}">
      <dgm:prSet/>
      <dgm:spPr/>
      <dgm:t>
        <a:bodyPr/>
        <a:lstStyle/>
        <a:p>
          <a:endParaRPr lang="zh-TW" altLang="en-US"/>
        </a:p>
      </dgm:t>
    </dgm:pt>
    <dgm:pt modelId="{C871EF0F-F9AF-B14C-A3AA-778ECD65E226}">
      <dgm:prSet phldrT="[文字]" custT="1"/>
      <dgm:spPr/>
      <dgm:t>
        <a:bodyPr/>
        <a:lstStyle/>
        <a:p>
          <a:r>
            <a:rPr lang="en-US" altLang="zh-TW" sz="1800" b="1" dirty="0">
              <a:solidFill>
                <a:schemeClr val="bg1"/>
              </a:solidFill>
            </a:rPr>
            <a:t>DC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FB36D1BF-ABF5-384B-B6C0-7F25133095DB}" type="par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8DD3D4D4-2352-3B42-9118-D7A9828FACF2}" type="sibTrans" cxnId="{34D3F22D-C083-DF42-A864-216410EBB829}">
      <dgm:prSet/>
      <dgm:spPr/>
      <dgm:t>
        <a:bodyPr/>
        <a:lstStyle/>
        <a:p>
          <a:endParaRPr lang="zh-TW" altLang="en-US"/>
        </a:p>
      </dgm:t>
    </dgm:pt>
    <dgm:pt modelId="{47B10C4E-D877-F342-8F87-56B43928B1F5}" type="pres">
      <dgm:prSet presAssocID="{536D2D89-AA6F-144A-8C59-D3CA9FB36427}" presName="Name0" presStyleCnt="0">
        <dgm:presLayoutVars>
          <dgm:dir/>
          <dgm:resizeHandles val="exact"/>
        </dgm:presLayoutVars>
      </dgm:prSet>
      <dgm:spPr/>
    </dgm:pt>
    <dgm:pt modelId="{93BD05C4-7504-9747-B77B-0B296853835B}" type="pres">
      <dgm:prSet presAssocID="{642B8A52-A555-3142-A5B8-F40110B7A7BA}" presName="node" presStyleLbl="node1" presStyleIdx="0" presStyleCnt="3">
        <dgm:presLayoutVars>
          <dgm:bulletEnabled val="1"/>
        </dgm:presLayoutVars>
      </dgm:prSet>
      <dgm:spPr/>
    </dgm:pt>
    <dgm:pt modelId="{9EE27219-A631-0B4D-BD9A-2CDAA9E277A8}" type="pres">
      <dgm:prSet presAssocID="{FC6F1D3E-FAA4-5B43-9E93-2DC467DA6498}" presName="sibTrans" presStyleLbl="sibTrans2D1" presStyleIdx="0" presStyleCnt="2"/>
      <dgm:spPr/>
    </dgm:pt>
    <dgm:pt modelId="{5C02DA6B-E49F-C246-B074-5FB191F47460}" type="pres">
      <dgm:prSet presAssocID="{FC6F1D3E-FAA4-5B43-9E93-2DC467DA6498}" presName="connectorText" presStyleLbl="sibTrans2D1" presStyleIdx="0" presStyleCnt="2"/>
      <dgm:spPr/>
    </dgm:pt>
    <dgm:pt modelId="{61129E77-9118-6040-B6E0-3C9E5385059A}" type="pres">
      <dgm:prSet presAssocID="{7716A344-F9AF-C44D-BFD3-2BE1FE33974F}" presName="node" presStyleLbl="node1" presStyleIdx="1" presStyleCnt="3">
        <dgm:presLayoutVars>
          <dgm:bulletEnabled val="1"/>
        </dgm:presLayoutVars>
      </dgm:prSet>
      <dgm:spPr/>
    </dgm:pt>
    <dgm:pt modelId="{296EFF32-2BEA-684A-88FB-C93FFF6B6CEC}" type="pres">
      <dgm:prSet presAssocID="{05DBCEA8-54B6-6546-8847-DE9F7EC22B8F}" presName="sibTrans" presStyleLbl="sibTrans2D1" presStyleIdx="1" presStyleCnt="2"/>
      <dgm:spPr/>
    </dgm:pt>
    <dgm:pt modelId="{071DE038-0055-5348-96EB-EBD6710178BF}" type="pres">
      <dgm:prSet presAssocID="{05DBCEA8-54B6-6546-8847-DE9F7EC22B8F}" presName="connectorText" presStyleLbl="sibTrans2D1" presStyleIdx="1" presStyleCnt="2"/>
      <dgm:spPr/>
    </dgm:pt>
    <dgm:pt modelId="{CFC9AB0E-10C3-CC41-9D66-362A0F8CFA78}" type="pres">
      <dgm:prSet presAssocID="{C871EF0F-F9AF-B14C-A3AA-778ECD65E226}" presName="node" presStyleLbl="node1" presStyleIdx="2" presStyleCnt="3" custLinFactX="12733" custLinFactNeighborX="100000" custLinFactNeighborY="-65930">
        <dgm:presLayoutVars>
          <dgm:bulletEnabled val="1"/>
        </dgm:presLayoutVars>
      </dgm:prSet>
      <dgm:spPr/>
    </dgm:pt>
  </dgm:ptLst>
  <dgm:cxnLst>
    <dgm:cxn modelId="{4DD82803-49A0-9741-9DAE-D113BD2505C6}" type="presOf" srcId="{05DBCEA8-54B6-6546-8847-DE9F7EC22B8F}" destId="{296EFF32-2BEA-684A-88FB-C93FFF6B6CEC}" srcOrd="0" destOrd="0" presId="urn:microsoft.com/office/officeart/2005/8/layout/process1"/>
    <dgm:cxn modelId="{34D3F22D-C083-DF42-A864-216410EBB829}" srcId="{536D2D89-AA6F-144A-8C59-D3CA9FB36427}" destId="{C871EF0F-F9AF-B14C-A3AA-778ECD65E226}" srcOrd="2" destOrd="0" parTransId="{FB36D1BF-ABF5-384B-B6C0-7F25133095DB}" sibTransId="{8DD3D4D4-2352-3B42-9118-D7A9828FACF2}"/>
    <dgm:cxn modelId="{66E66671-AFDC-9340-B272-B29EFE9C6C90}" srcId="{536D2D89-AA6F-144A-8C59-D3CA9FB36427}" destId="{642B8A52-A555-3142-A5B8-F40110B7A7BA}" srcOrd="0" destOrd="0" parTransId="{8626A450-76D5-7047-BABF-25961E9E629C}" sibTransId="{FC6F1D3E-FAA4-5B43-9E93-2DC467DA6498}"/>
    <dgm:cxn modelId="{8BF72456-5997-C94C-A462-88CDCABE5748}" type="presOf" srcId="{FC6F1D3E-FAA4-5B43-9E93-2DC467DA6498}" destId="{5C02DA6B-E49F-C246-B074-5FB191F47460}" srcOrd="1" destOrd="0" presId="urn:microsoft.com/office/officeart/2005/8/layout/process1"/>
    <dgm:cxn modelId="{9352C49C-6C15-F640-ACF1-B7260377C948}" type="presOf" srcId="{FC6F1D3E-FAA4-5B43-9E93-2DC467DA6498}" destId="{9EE27219-A631-0B4D-BD9A-2CDAA9E277A8}" srcOrd="0" destOrd="0" presId="urn:microsoft.com/office/officeart/2005/8/layout/process1"/>
    <dgm:cxn modelId="{9F5E95A0-4EA0-8E45-ACB0-5784314260E7}" type="presOf" srcId="{536D2D89-AA6F-144A-8C59-D3CA9FB36427}" destId="{47B10C4E-D877-F342-8F87-56B43928B1F5}" srcOrd="0" destOrd="0" presId="urn:microsoft.com/office/officeart/2005/8/layout/process1"/>
    <dgm:cxn modelId="{9FE98AB0-3CAC-4146-A17B-119DEFBA1D53}" type="presOf" srcId="{05DBCEA8-54B6-6546-8847-DE9F7EC22B8F}" destId="{071DE038-0055-5348-96EB-EBD6710178BF}" srcOrd="1" destOrd="0" presId="urn:microsoft.com/office/officeart/2005/8/layout/process1"/>
    <dgm:cxn modelId="{190A58B6-10AA-A940-AF74-F76493406EEB}" srcId="{536D2D89-AA6F-144A-8C59-D3CA9FB36427}" destId="{7716A344-F9AF-C44D-BFD3-2BE1FE33974F}" srcOrd="1" destOrd="0" parTransId="{7CA7150E-F052-9848-91C1-C70F074CF597}" sibTransId="{05DBCEA8-54B6-6546-8847-DE9F7EC22B8F}"/>
    <dgm:cxn modelId="{4217B1EE-AB07-0F4A-AEC0-1FD3DF5ADD03}" type="presOf" srcId="{7716A344-F9AF-C44D-BFD3-2BE1FE33974F}" destId="{61129E77-9118-6040-B6E0-3C9E5385059A}" srcOrd="0" destOrd="0" presId="urn:microsoft.com/office/officeart/2005/8/layout/process1"/>
    <dgm:cxn modelId="{9D2B0EF0-7BD3-CD4E-A34D-3CEA04DEF16A}" type="presOf" srcId="{642B8A52-A555-3142-A5B8-F40110B7A7BA}" destId="{93BD05C4-7504-9747-B77B-0B296853835B}" srcOrd="0" destOrd="0" presId="urn:microsoft.com/office/officeart/2005/8/layout/process1"/>
    <dgm:cxn modelId="{7B3134F6-77F8-2F47-95F6-E0B2ED711159}" type="presOf" srcId="{C871EF0F-F9AF-B14C-A3AA-778ECD65E226}" destId="{CFC9AB0E-10C3-CC41-9D66-362A0F8CFA78}" srcOrd="0" destOrd="0" presId="urn:microsoft.com/office/officeart/2005/8/layout/process1"/>
    <dgm:cxn modelId="{95A8008D-5B49-E145-9C83-B52A97C80A24}" type="presParOf" srcId="{47B10C4E-D877-F342-8F87-56B43928B1F5}" destId="{93BD05C4-7504-9747-B77B-0B296853835B}" srcOrd="0" destOrd="0" presId="urn:microsoft.com/office/officeart/2005/8/layout/process1"/>
    <dgm:cxn modelId="{DF7DDB51-7527-4B4E-9260-3A9F1E1F96AF}" type="presParOf" srcId="{47B10C4E-D877-F342-8F87-56B43928B1F5}" destId="{9EE27219-A631-0B4D-BD9A-2CDAA9E277A8}" srcOrd="1" destOrd="0" presId="urn:microsoft.com/office/officeart/2005/8/layout/process1"/>
    <dgm:cxn modelId="{7574305F-F7AC-2F4E-A596-771105F61609}" type="presParOf" srcId="{9EE27219-A631-0B4D-BD9A-2CDAA9E277A8}" destId="{5C02DA6B-E49F-C246-B074-5FB191F47460}" srcOrd="0" destOrd="0" presId="urn:microsoft.com/office/officeart/2005/8/layout/process1"/>
    <dgm:cxn modelId="{D82DE326-F0E1-354A-B07C-280ECCA1006E}" type="presParOf" srcId="{47B10C4E-D877-F342-8F87-56B43928B1F5}" destId="{61129E77-9118-6040-B6E0-3C9E5385059A}" srcOrd="2" destOrd="0" presId="urn:microsoft.com/office/officeart/2005/8/layout/process1"/>
    <dgm:cxn modelId="{9CC60234-D8B2-6E4A-B384-FC31F77D2A4F}" type="presParOf" srcId="{47B10C4E-D877-F342-8F87-56B43928B1F5}" destId="{296EFF32-2BEA-684A-88FB-C93FFF6B6CEC}" srcOrd="3" destOrd="0" presId="urn:microsoft.com/office/officeart/2005/8/layout/process1"/>
    <dgm:cxn modelId="{4C9F4430-03B1-4448-952B-B108053D6098}" type="presParOf" srcId="{296EFF32-2BEA-684A-88FB-C93FFF6B6CEC}" destId="{071DE038-0055-5348-96EB-EBD6710178BF}" srcOrd="0" destOrd="0" presId="urn:microsoft.com/office/officeart/2005/8/layout/process1"/>
    <dgm:cxn modelId="{4952015D-EE3C-4845-A459-B41BB625362A}" type="presParOf" srcId="{47B10C4E-D877-F342-8F87-56B43928B1F5}" destId="{CFC9AB0E-10C3-CC41-9D66-362A0F8CFA7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86D7B-8E48-4745-A42E-6922554562AF}">
      <dsp:nvSpPr>
        <dsp:cNvPr id="0" name=""/>
        <dsp:cNvSpPr/>
      </dsp:nvSpPr>
      <dsp:spPr>
        <a:xfrm>
          <a:off x="0" y="359154"/>
          <a:ext cx="5520752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DC Method </a:t>
          </a:r>
        </a:p>
      </dsp:txBody>
      <dsp:txXfrm>
        <a:off x="48005" y="407159"/>
        <a:ext cx="5424742" cy="887374"/>
      </dsp:txXfrm>
    </dsp:sp>
    <dsp:sp modelId="{85F333A6-9C4E-BA4A-BFA4-2954CB52C89A}">
      <dsp:nvSpPr>
        <dsp:cNvPr id="0" name=""/>
        <dsp:cNvSpPr/>
      </dsp:nvSpPr>
      <dsp:spPr>
        <a:xfrm>
          <a:off x="0" y="1460619"/>
          <a:ext cx="5520752" cy="983384"/>
        </a:xfrm>
        <a:prstGeom prst="roundRect">
          <a:avLst/>
        </a:prstGeom>
        <a:solidFill>
          <a:schemeClr val="accent2">
            <a:hueOff val="490014"/>
            <a:satOff val="-2097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latin typeface="+mn-lt"/>
            </a:rPr>
            <a:t>CCD Method</a:t>
          </a:r>
        </a:p>
      </dsp:txBody>
      <dsp:txXfrm>
        <a:off x="48005" y="1508624"/>
        <a:ext cx="5424742" cy="887374"/>
      </dsp:txXfrm>
    </dsp:sp>
    <dsp:sp modelId="{2E1EA34C-A6A3-124C-A3E1-D3C17F103FAF}">
      <dsp:nvSpPr>
        <dsp:cNvPr id="0" name=""/>
        <dsp:cNvSpPr/>
      </dsp:nvSpPr>
      <dsp:spPr>
        <a:xfrm>
          <a:off x="0" y="2562084"/>
          <a:ext cx="5520752" cy="983384"/>
        </a:xfrm>
        <a:prstGeom prst="roundRect">
          <a:avLst/>
        </a:prstGeom>
        <a:solidFill>
          <a:schemeClr val="accent2">
            <a:hueOff val="980028"/>
            <a:satOff val="-4193"/>
            <a:lumOff val="2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4100" b="1" kern="1200" dirty="0">
              <a:latin typeface="+mn-lt"/>
            </a:rPr>
            <a:t>Sweep frame and Prune</a:t>
          </a:r>
          <a:endParaRPr lang="en-US" sz="4100" kern="1200" dirty="0">
            <a:latin typeface="+mn-lt"/>
          </a:endParaRPr>
        </a:p>
      </dsp:txBody>
      <dsp:txXfrm>
        <a:off x="48005" y="2610089"/>
        <a:ext cx="5424742" cy="887374"/>
      </dsp:txXfrm>
    </dsp:sp>
    <dsp:sp modelId="{6EBDB9CD-116A-D249-A648-D42EFD4960C0}">
      <dsp:nvSpPr>
        <dsp:cNvPr id="0" name=""/>
        <dsp:cNvSpPr/>
      </dsp:nvSpPr>
      <dsp:spPr>
        <a:xfrm>
          <a:off x="0" y="3663549"/>
          <a:ext cx="5520752" cy="983384"/>
        </a:xfrm>
        <a:prstGeom prst="roundRect">
          <a:avLst/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Results &amp; Discussion</a:t>
          </a:r>
          <a:endParaRPr lang="zh-TW" altLang="en-US" sz="4100" b="1" kern="1200" dirty="0"/>
        </a:p>
      </dsp:txBody>
      <dsp:txXfrm>
        <a:off x="48005" y="3711554"/>
        <a:ext cx="5424742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05C4-7504-9747-B77B-0B296853835B}">
      <dsp:nvSpPr>
        <dsp:cNvPr id="0" name=""/>
        <dsp:cNvSpPr/>
      </dsp:nvSpPr>
      <dsp:spPr>
        <a:xfrm>
          <a:off x="6910" y="353805"/>
          <a:ext cx="2065479" cy="1297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Calculation all possible 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TW" sz="24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∆</m:t>
              </m:r>
              <m:r>
                <a:rPr kumimoji="1" lang="en-US" altLang="zh-TW" sz="24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𝒕</m:t>
              </m:r>
            </m:oMath>
          </a14:m>
          <a:r>
            <a:rPr lang="en-US" altLang="zh-TW" sz="2400" kern="1200" dirty="0"/>
            <a:t>c</a:t>
          </a:r>
        </a:p>
      </dsp:txBody>
      <dsp:txXfrm>
        <a:off x="44909" y="391804"/>
        <a:ext cx="1989481" cy="1221381"/>
      </dsp:txXfrm>
    </dsp:sp>
    <dsp:sp modelId="{9EE27219-A631-0B4D-BD9A-2CDAA9E277A8}">
      <dsp:nvSpPr>
        <dsp:cNvPr id="0" name=""/>
        <dsp:cNvSpPr/>
      </dsp:nvSpPr>
      <dsp:spPr>
        <a:xfrm>
          <a:off x="2278937" y="746375"/>
          <a:ext cx="43788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278937" y="848823"/>
        <a:ext cx="306517" cy="307342"/>
      </dsp:txXfrm>
    </dsp:sp>
    <dsp:sp modelId="{61129E77-9118-6040-B6E0-3C9E5385059A}">
      <dsp:nvSpPr>
        <dsp:cNvPr id="0" name=""/>
        <dsp:cNvSpPr/>
      </dsp:nvSpPr>
      <dsp:spPr>
        <a:xfrm>
          <a:off x="2898581" y="353805"/>
          <a:ext cx="2065479" cy="1297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Find </a:t>
          </a:r>
          <a14:m xmlns:a14="http://schemas.microsoft.com/office/drawing/2010/main">
            <m:oMath xmlns:m="http://schemas.openxmlformats.org/officeDocument/2006/math">
              <m:r>
                <a:rPr kumimoji="1" lang="en-US" altLang="zh-TW" sz="24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∆</m:t>
              </m:r>
              <m:r>
                <a:rPr kumimoji="1" lang="en-US" altLang="zh-TW" sz="24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𝒕</m:t>
              </m:r>
            </m:oMath>
          </a14:m>
          <a:r>
            <a:rPr lang="en-US" altLang="zh-TW" sz="2400" kern="1200" dirty="0" err="1"/>
            <a:t>c_min</a:t>
          </a:r>
          <a:endParaRPr lang="en-US" altLang="zh-TW" sz="2400" kern="1200" dirty="0"/>
        </a:p>
      </dsp:txBody>
      <dsp:txXfrm>
        <a:off x="2936580" y="391804"/>
        <a:ext cx="1989481" cy="1221381"/>
      </dsp:txXfrm>
    </dsp:sp>
    <dsp:sp modelId="{296EFF32-2BEA-684A-88FB-C93FFF6B6CEC}">
      <dsp:nvSpPr>
        <dsp:cNvPr id="0" name=""/>
        <dsp:cNvSpPr/>
      </dsp:nvSpPr>
      <dsp:spPr>
        <a:xfrm>
          <a:off x="5170609" y="746375"/>
          <a:ext cx="43788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170609" y="848823"/>
        <a:ext cx="306517" cy="307342"/>
      </dsp:txXfrm>
    </dsp:sp>
    <dsp:sp modelId="{CFC9AB0E-10C3-CC41-9D66-362A0F8CFA78}">
      <dsp:nvSpPr>
        <dsp:cNvPr id="0" name=""/>
        <dsp:cNvSpPr/>
      </dsp:nvSpPr>
      <dsp:spPr>
        <a:xfrm>
          <a:off x="5790253" y="353805"/>
          <a:ext cx="2065479" cy="1297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solidFill>
                <a:schemeClr val="bg1"/>
              </a:solidFill>
            </a:rPr>
            <a:t>Move</a:t>
          </a:r>
          <a:endParaRPr kumimoji="1" lang="en-US" altLang="zh-TW" sz="2000" b="1" i="1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kumimoji="1" lang="en-US" altLang="zh-TW" sz="20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∆</m:t>
              </m:r>
              <m:r>
                <a:rPr kumimoji="1" lang="en-US" altLang="zh-TW" sz="2000" b="1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𝒕</m:t>
              </m:r>
            </m:oMath>
          </a14:m>
          <a:r>
            <a:rPr lang="en-US" altLang="zh-TW" sz="2000" kern="1200" dirty="0" err="1"/>
            <a:t>c_min</a:t>
          </a:r>
          <a:endParaRPr lang="en-US" altLang="zh-TW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solidFill>
                <a:schemeClr val="bg1"/>
              </a:solidFill>
            </a:rPr>
            <a:t>(change position) </a:t>
          </a:r>
          <a:endParaRPr lang="zh-TW" altLang="en-US" sz="2000" b="1" kern="1200" dirty="0">
            <a:solidFill>
              <a:schemeClr val="bg1"/>
            </a:solidFill>
          </a:endParaRPr>
        </a:p>
      </dsp:txBody>
      <dsp:txXfrm>
        <a:off x="5828252" y="391804"/>
        <a:ext cx="1989481" cy="1221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05C4-7504-9747-B77B-0B296853835B}">
      <dsp:nvSpPr>
        <dsp:cNvPr id="0" name=""/>
        <dsp:cNvSpPr/>
      </dsp:nvSpPr>
      <dsp:spPr>
        <a:xfrm>
          <a:off x="6910" y="892118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1" kern="1200" dirty="0"/>
            <a:t>Determine partition</a:t>
          </a:r>
        </a:p>
      </dsp:txBody>
      <dsp:txXfrm>
        <a:off x="43207" y="928415"/>
        <a:ext cx="1992885" cy="1166693"/>
      </dsp:txXfrm>
    </dsp:sp>
    <dsp:sp modelId="{9EE27219-A631-0B4D-BD9A-2CDAA9E277A8}">
      <dsp:nvSpPr>
        <dsp:cNvPr id="0" name=""/>
        <dsp:cNvSpPr/>
      </dsp:nvSpPr>
      <dsp:spPr>
        <a:xfrm>
          <a:off x="2278937" y="1255642"/>
          <a:ext cx="43788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278937" y="1358090"/>
        <a:ext cx="306517" cy="307342"/>
      </dsp:txXfrm>
    </dsp:sp>
    <dsp:sp modelId="{61129E77-9118-6040-B6E0-3C9E5385059A}">
      <dsp:nvSpPr>
        <dsp:cNvPr id="0" name=""/>
        <dsp:cNvSpPr/>
      </dsp:nvSpPr>
      <dsp:spPr>
        <a:xfrm>
          <a:off x="2898581" y="892118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1" kern="1200" dirty="0"/>
            <a:t>Find overlap</a:t>
          </a:r>
        </a:p>
      </dsp:txBody>
      <dsp:txXfrm>
        <a:off x="2934878" y="928415"/>
        <a:ext cx="1992885" cy="1166693"/>
      </dsp:txXfrm>
    </dsp:sp>
    <dsp:sp modelId="{296EFF32-2BEA-684A-88FB-C93FFF6B6CEC}">
      <dsp:nvSpPr>
        <dsp:cNvPr id="0" name=""/>
        <dsp:cNvSpPr/>
      </dsp:nvSpPr>
      <dsp:spPr>
        <a:xfrm rot="20655464">
          <a:off x="5163733" y="843588"/>
          <a:ext cx="45875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166314" y="964706"/>
        <a:ext cx="321126" cy="307342"/>
      </dsp:txXfrm>
    </dsp:sp>
    <dsp:sp modelId="{CFC9AB0E-10C3-CC41-9D66-362A0F8CFA78}">
      <dsp:nvSpPr>
        <dsp:cNvPr id="0" name=""/>
        <dsp:cNvSpPr/>
      </dsp:nvSpPr>
      <dsp:spPr>
        <a:xfrm>
          <a:off x="5797163" y="75055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b="1" kern="1200" dirty="0">
              <a:solidFill>
                <a:schemeClr val="bg1"/>
              </a:solidFill>
            </a:rPr>
            <a:t>DC</a:t>
          </a:r>
          <a:endParaRPr lang="zh-TW" altLang="en-US" sz="2800" b="1" kern="1200" dirty="0">
            <a:solidFill>
              <a:schemeClr val="bg1"/>
            </a:solidFill>
          </a:endParaRPr>
        </a:p>
      </dsp:txBody>
      <dsp:txXfrm>
        <a:off x="5833460" y="111352"/>
        <a:ext cx="1992885" cy="1166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05C4-7504-9747-B77B-0B296853835B}">
      <dsp:nvSpPr>
        <dsp:cNvPr id="0" name=""/>
        <dsp:cNvSpPr/>
      </dsp:nvSpPr>
      <dsp:spPr>
        <a:xfrm>
          <a:off x="6910" y="892118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Determine partition</a:t>
          </a:r>
        </a:p>
      </dsp:txBody>
      <dsp:txXfrm>
        <a:off x="43207" y="928415"/>
        <a:ext cx="1992885" cy="1166693"/>
      </dsp:txXfrm>
    </dsp:sp>
    <dsp:sp modelId="{9EE27219-A631-0B4D-BD9A-2CDAA9E277A8}">
      <dsp:nvSpPr>
        <dsp:cNvPr id="0" name=""/>
        <dsp:cNvSpPr/>
      </dsp:nvSpPr>
      <dsp:spPr>
        <a:xfrm>
          <a:off x="2278937" y="1255642"/>
          <a:ext cx="43788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278937" y="1358090"/>
        <a:ext cx="306517" cy="307342"/>
      </dsp:txXfrm>
    </dsp:sp>
    <dsp:sp modelId="{61129E77-9118-6040-B6E0-3C9E5385059A}">
      <dsp:nvSpPr>
        <dsp:cNvPr id="0" name=""/>
        <dsp:cNvSpPr/>
      </dsp:nvSpPr>
      <dsp:spPr>
        <a:xfrm>
          <a:off x="2898581" y="892118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Find overlap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with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better efficiency</a:t>
          </a:r>
        </a:p>
      </dsp:txBody>
      <dsp:txXfrm>
        <a:off x="2934878" y="928415"/>
        <a:ext cx="1992885" cy="1166693"/>
      </dsp:txXfrm>
    </dsp:sp>
    <dsp:sp modelId="{296EFF32-2BEA-684A-88FB-C93FFF6B6CEC}">
      <dsp:nvSpPr>
        <dsp:cNvPr id="0" name=""/>
        <dsp:cNvSpPr/>
      </dsp:nvSpPr>
      <dsp:spPr>
        <a:xfrm rot="20655464">
          <a:off x="5163733" y="843588"/>
          <a:ext cx="458751" cy="5122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166314" y="964706"/>
        <a:ext cx="321126" cy="307342"/>
      </dsp:txXfrm>
    </dsp:sp>
    <dsp:sp modelId="{CFC9AB0E-10C3-CC41-9D66-362A0F8CFA78}">
      <dsp:nvSpPr>
        <dsp:cNvPr id="0" name=""/>
        <dsp:cNvSpPr/>
      </dsp:nvSpPr>
      <dsp:spPr>
        <a:xfrm>
          <a:off x="5797163" y="75055"/>
          <a:ext cx="2065479" cy="1239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>
              <a:solidFill>
                <a:schemeClr val="bg1"/>
              </a:solidFill>
            </a:rPr>
            <a:t>DC</a:t>
          </a:r>
          <a:endParaRPr lang="zh-TW" altLang="en-US" sz="1800" b="1" kern="1200" dirty="0">
            <a:solidFill>
              <a:schemeClr val="bg1"/>
            </a:solidFill>
          </a:endParaRPr>
        </a:p>
      </dsp:txBody>
      <dsp:txXfrm>
        <a:off x="5833460" y="111352"/>
        <a:ext cx="1992885" cy="116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3A3004-AD3C-354D-945E-2E3018FE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4450D-B21F-42ED-81EE-3CD03EA15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web of dots connected">
            <a:extLst>
              <a:ext uri="{FF2B5EF4-FFF2-40B4-BE49-F238E27FC236}">
                <a16:creationId xmlns:a16="http://schemas.microsoft.com/office/drawing/2014/main" id="{74075564-0304-035A-C812-C948163D3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333" r="112"/>
          <a:stretch/>
        </p:blipFill>
        <p:spPr>
          <a:xfrm>
            <a:off x="21" y="11"/>
            <a:ext cx="12191979" cy="68579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5FF7B-D254-ADEE-7EE1-E6823E7F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277" y="1768045"/>
            <a:ext cx="3403411" cy="13803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計算物理實作</a:t>
            </a:r>
            <a:br>
              <a:rPr lang="en-US" sz="3600" b="1" dirty="0">
                <a:solidFill>
                  <a:srgbClr val="00206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-US" sz="3600" b="1" dirty="0">
                <a:solidFill>
                  <a:srgbClr val="00206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期</a:t>
            </a:r>
            <a:r>
              <a:rPr lang="zh-CN" altLang="en-US" sz="3600" b="1" dirty="0">
                <a:solidFill>
                  <a:srgbClr val="00206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末報告</a:t>
            </a:r>
            <a:endParaRPr lang="en-US" sz="3600" b="1" dirty="0">
              <a:solidFill>
                <a:srgbClr val="00206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64BBC-6166-9834-E9B8-D604A9CD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373" y="4758389"/>
            <a:ext cx="3149221" cy="8227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指導老師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潘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國全教授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作者:陳主倫、黃華偉</a:t>
            </a:r>
            <a:endParaRPr lang="en-US" dirty="0">
              <a:solidFill>
                <a:schemeClr val="bg2">
                  <a:lumMod val="1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rgbClr val="FFFFFF">
                <a:alpha val="67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3223F6-D83E-9A49-9571-C8B454142889}"/>
              </a:ext>
            </a:extLst>
          </p:cNvPr>
          <p:cNvSpPr txBox="1">
            <a:spLocks/>
          </p:cNvSpPr>
          <p:nvPr/>
        </p:nvSpPr>
        <p:spPr>
          <a:xfrm>
            <a:off x="4599232" y="3354292"/>
            <a:ext cx="3403411" cy="1380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  <a:ea typeface="PingFang SC" panose="020B0400000000000000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38D03A-8856-2646-9BA3-DD6FC5DD332D}"/>
              </a:ext>
            </a:extLst>
          </p:cNvPr>
          <p:cNvSpPr txBox="1">
            <a:spLocks/>
          </p:cNvSpPr>
          <p:nvPr/>
        </p:nvSpPr>
        <p:spPr>
          <a:xfrm>
            <a:off x="3289366" y="3330594"/>
            <a:ext cx="5613236" cy="798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N-Body Collision</a:t>
            </a:r>
          </a:p>
        </p:txBody>
      </p:sp>
    </p:spTree>
    <p:extLst>
      <p:ext uri="{BB962C8B-B14F-4D97-AF65-F5344CB8AC3E}">
        <p14:creationId xmlns:p14="http://schemas.microsoft.com/office/powerpoint/2010/main" val="88272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A8FE2-4239-AB4F-B841-32F4DC8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53" y="2438401"/>
            <a:ext cx="6360648" cy="2056758"/>
          </a:xfrm>
          <a:ln w="73025"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zh-TW" sz="4400" b="1" dirty="0"/>
              <a:t>CCD</a:t>
            </a:r>
            <a:br>
              <a:rPr lang="en-US" altLang="zh-TW" sz="4400" b="1" dirty="0"/>
            </a:br>
            <a:r>
              <a:rPr lang="en-US" altLang="zh-TW" sz="4400" b="1" dirty="0"/>
              <a:t>Continuous Collision Detection</a:t>
            </a:r>
            <a:endParaRPr kumimoji="1"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0435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2" y="324679"/>
            <a:ext cx="9076329" cy="1064277"/>
          </a:xfrm>
        </p:spPr>
        <p:txBody>
          <a:bodyPr>
            <a:normAutofit/>
          </a:bodyPr>
          <a:lstStyle/>
          <a:p>
            <a:r>
              <a:rPr lang="en-US" altLang="zh-TW" b="1" dirty="0"/>
              <a:t>CCD (Continuous Collision Detection)</a:t>
            </a:r>
            <a:endParaRPr lang="en-TW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B5B1870-ED7C-5A4D-9DB2-6BEE8B0BFD7A}"/>
              </a:ext>
            </a:extLst>
          </p:cNvPr>
          <p:cNvSpPr txBox="1"/>
          <p:nvPr/>
        </p:nvSpPr>
        <p:spPr>
          <a:xfrm>
            <a:off x="10150730" y="5316385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Time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2FA38F78-CD06-9345-A87E-69BBF181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916554"/>
              </p:ext>
            </p:extLst>
          </p:nvPr>
        </p:nvGraphicFramePr>
        <p:xfrm>
          <a:off x="1681286" y="1388956"/>
          <a:ext cx="7862643" cy="302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群組 25">
            <a:extLst>
              <a:ext uri="{FF2B5EF4-FFF2-40B4-BE49-F238E27FC236}">
                <a16:creationId xmlns:a16="http://schemas.microsoft.com/office/drawing/2014/main" id="{682968F9-5282-9A44-B2A1-B59F26AC9A72}"/>
              </a:ext>
            </a:extLst>
          </p:cNvPr>
          <p:cNvGrpSpPr/>
          <p:nvPr/>
        </p:nvGrpSpPr>
        <p:grpSpPr>
          <a:xfrm rot="642227">
            <a:off x="6824344" y="3322087"/>
            <a:ext cx="437881" cy="512238"/>
            <a:chOff x="5170609" y="746375"/>
            <a:chExt cx="437881" cy="512238"/>
          </a:xfrm>
        </p:grpSpPr>
        <p:sp>
          <p:nvSpPr>
            <p:cNvPr id="27" name="向右箭號 26">
              <a:extLst>
                <a:ext uri="{FF2B5EF4-FFF2-40B4-BE49-F238E27FC236}">
                  <a16:creationId xmlns:a16="http://schemas.microsoft.com/office/drawing/2014/main" id="{57C1F2BB-B1E7-1048-B3DA-D255FFBE47E7}"/>
                </a:ext>
              </a:extLst>
            </p:cNvPr>
            <p:cNvSpPr/>
            <p:nvPr/>
          </p:nvSpPr>
          <p:spPr>
            <a:xfrm>
              <a:off x="5170609" y="746375"/>
              <a:ext cx="437881" cy="5122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向右箭號 4">
              <a:extLst>
                <a:ext uri="{FF2B5EF4-FFF2-40B4-BE49-F238E27FC236}">
                  <a16:creationId xmlns:a16="http://schemas.microsoft.com/office/drawing/2014/main" id="{B5CEFD49-B6F5-3F45-BCC1-E9A385A8153F}"/>
                </a:ext>
              </a:extLst>
            </p:cNvPr>
            <p:cNvSpPr txBox="1"/>
            <p:nvPr/>
          </p:nvSpPr>
          <p:spPr>
            <a:xfrm>
              <a:off x="5170609" y="848823"/>
              <a:ext cx="306517" cy="307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1EF6EF7-B5E4-BE42-BC95-C2E9C7511F63}"/>
              </a:ext>
            </a:extLst>
          </p:cNvPr>
          <p:cNvGrpSpPr/>
          <p:nvPr/>
        </p:nvGrpSpPr>
        <p:grpSpPr>
          <a:xfrm>
            <a:off x="7550537" y="3121107"/>
            <a:ext cx="2065479" cy="1239287"/>
            <a:chOff x="5790253" y="382851"/>
            <a:chExt cx="2065479" cy="1239287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F502117D-E1AC-924A-AB12-836B46C56080}"/>
                </a:ext>
              </a:extLst>
            </p:cNvPr>
            <p:cNvSpPr/>
            <p:nvPr/>
          </p:nvSpPr>
          <p:spPr>
            <a:xfrm>
              <a:off x="5790253" y="382851"/>
              <a:ext cx="2065479" cy="12392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圓角矩形 4">
              <a:extLst>
                <a:ext uri="{FF2B5EF4-FFF2-40B4-BE49-F238E27FC236}">
                  <a16:creationId xmlns:a16="http://schemas.microsoft.com/office/drawing/2014/main" id="{C3172D0A-3B76-7946-8966-0AE5F1786033}"/>
                </a:ext>
              </a:extLst>
            </p:cNvPr>
            <p:cNvSpPr txBox="1"/>
            <p:nvPr/>
          </p:nvSpPr>
          <p:spPr>
            <a:xfrm>
              <a:off x="5826550" y="419148"/>
              <a:ext cx="1992885" cy="1166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marR="0" lvl="0" indent="0" algn="ctr" defTabSz="1244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rPr>
                <a:t>Move</a:t>
              </a:r>
              <a:endPara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8C2A2DF-E5FF-E242-8228-FF029C714ADD}"/>
              </a:ext>
            </a:extLst>
          </p:cNvPr>
          <p:cNvSpPr/>
          <p:nvPr/>
        </p:nvSpPr>
        <p:spPr>
          <a:xfrm>
            <a:off x="6730186" y="2334611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YES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66DDC2-E6C5-9B4C-8630-BE18A2F27105}"/>
              </a:ext>
            </a:extLst>
          </p:cNvPr>
          <p:cNvSpPr/>
          <p:nvPr/>
        </p:nvSpPr>
        <p:spPr>
          <a:xfrm>
            <a:off x="6723994" y="3411872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NO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1335FCB-CEA5-FA4A-A51C-59271DBA4127}"/>
              </a:ext>
            </a:extLst>
          </p:cNvPr>
          <p:cNvGrpSpPr/>
          <p:nvPr/>
        </p:nvGrpSpPr>
        <p:grpSpPr>
          <a:xfrm>
            <a:off x="880781" y="4906033"/>
            <a:ext cx="9112392" cy="1408061"/>
            <a:chOff x="3801837" y="5621001"/>
            <a:chExt cx="8252330" cy="1408061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EDC92DD-4587-A340-BFA4-B4612920AA87}"/>
                </a:ext>
              </a:extLst>
            </p:cNvPr>
            <p:cNvGrpSpPr/>
            <p:nvPr/>
          </p:nvGrpSpPr>
          <p:grpSpPr>
            <a:xfrm>
              <a:off x="3801837" y="5621001"/>
              <a:ext cx="8252330" cy="1408061"/>
              <a:chOff x="4435193" y="5093621"/>
              <a:chExt cx="8120913" cy="1408061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F00597B5-026E-7440-B213-56497B145A15}"/>
                  </a:ext>
                </a:extLst>
              </p:cNvPr>
              <p:cNvGrpSpPr/>
              <p:nvPr/>
            </p:nvGrpSpPr>
            <p:grpSpPr>
              <a:xfrm>
                <a:off x="4435193" y="5093621"/>
                <a:ext cx="8120913" cy="908438"/>
                <a:chOff x="966744" y="5590891"/>
                <a:chExt cx="10255994" cy="908438"/>
              </a:xfrm>
            </p:grpSpPr>
            <p:cxnSp>
              <p:nvCxnSpPr>
                <p:cNvPr id="56" name="直線箭頭接點 55">
                  <a:extLst>
                    <a:ext uri="{FF2B5EF4-FFF2-40B4-BE49-F238E27FC236}">
                      <a16:creationId xmlns:a16="http://schemas.microsoft.com/office/drawing/2014/main" id="{EB867150-3AA3-1045-8CE6-725EC063F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744" y="6215404"/>
                  <a:ext cx="10255994" cy="0"/>
                </a:xfrm>
                <a:prstGeom prst="straightConnector1">
                  <a:avLst/>
                </a:prstGeom>
                <a:ln w="603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481E14FF-E5E7-CA4B-B2FA-D51C18DFD28C}"/>
                    </a:ext>
                  </a:extLst>
                </p:cNvPr>
                <p:cNvGrpSpPr/>
                <p:nvPr/>
              </p:nvGrpSpPr>
              <p:grpSpPr>
                <a:xfrm>
                  <a:off x="2118472" y="5590891"/>
                  <a:ext cx="737098" cy="884841"/>
                  <a:chOff x="1438656" y="4364366"/>
                  <a:chExt cx="737098" cy="884841"/>
                </a:xfrm>
              </p:grpSpPr>
              <p:sp>
                <p:nvSpPr>
                  <p:cNvPr id="73" name="文字方塊 72">
                    <a:extLst>
                      <a:ext uri="{FF2B5EF4-FFF2-40B4-BE49-F238E27FC236}">
                        <a16:creationId xmlns:a16="http://schemas.microsoft.com/office/drawing/2014/main" id="{D703AE1C-15EF-B44F-9DD7-888C2AFD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70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t1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4" name="直線接點 73">
                    <a:extLst>
                      <a:ext uri="{FF2B5EF4-FFF2-40B4-BE49-F238E27FC236}">
                        <a16:creationId xmlns:a16="http://schemas.microsoft.com/office/drawing/2014/main" id="{E7D88486-AF7D-5E45-B700-2911BD72EB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9D61A7CC-CC5A-8E4B-BD86-01BBFB72AAEA}"/>
                    </a:ext>
                  </a:extLst>
                </p:cNvPr>
                <p:cNvGrpSpPr/>
                <p:nvPr/>
              </p:nvGrpSpPr>
              <p:grpSpPr>
                <a:xfrm>
                  <a:off x="3452818" y="5604133"/>
                  <a:ext cx="695460" cy="884841"/>
                  <a:chOff x="1438656" y="4364366"/>
                  <a:chExt cx="695460" cy="884841"/>
                </a:xfrm>
              </p:grpSpPr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36E88280-56EB-6248-A87D-E0EAD702D71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69546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t2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2" name="直線接點 71">
                    <a:extLst>
                      <a:ext uri="{FF2B5EF4-FFF2-40B4-BE49-F238E27FC236}">
                        <a16:creationId xmlns:a16="http://schemas.microsoft.com/office/drawing/2014/main" id="{2FE9403D-2018-8742-A671-21DC145D8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群組 58">
                  <a:extLst>
                    <a:ext uri="{FF2B5EF4-FFF2-40B4-BE49-F238E27FC236}">
                      <a16:creationId xmlns:a16="http://schemas.microsoft.com/office/drawing/2014/main" id="{2A15204A-E2C6-CB4D-9131-7AA291B4699B}"/>
                    </a:ext>
                  </a:extLst>
                </p:cNvPr>
                <p:cNvGrpSpPr/>
                <p:nvPr/>
              </p:nvGrpSpPr>
              <p:grpSpPr>
                <a:xfrm>
                  <a:off x="4877932" y="5614488"/>
                  <a:ext cx="604691" cy="884841"/>
                  <a:chOff x="1438656" y="4364366"/>
                  <a:chExt cx="604691" cy="884841"/>
                </a:xfrm>
              </p:grpSpPr>
              <p:sp>
                <p:nvSpPr>
                  <p:cNvPr id="69" name="文字方塊 68">
                    <a:extLst>
                      <a:ext uri="{FF2B5EF4-FFF2-40B4-BE49-F238E27FC236}">
                        <a16:creationId xmlns:a16="http://schemas.microsoft.com/office/drawing/2014/main" id="{3F7351E2-0FB6-F249-8FB8-511252DAB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6046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t3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0" name="直線接點 69">
                    <a:extLst>
                      <a:ext uri="{FF2B5EF4-FFF2-40B4-BE49-F238E27FC236}">
                        <a16:creationId xmlns:a16="http://schemas.microsoft.com/office/drawing/2014/main" id="{597ED432-3368-BB4D-AB1E-C0A7BE659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F5BCB291-0886-5244-9F49-75C26A8DDAF3}"/>
                    </a:ext>
                  </a:extLst>
                </p:cNvPr>
                <p:cNvGrpSpPr/>
                <p:nvPr/>
              </p:nvGrpSpPr>
              <p:grpSpPr>
                <a:xfrm>
                  <a:off x="6207301" y="5590891"/>
                  <a:ext cx="732104" cy="884841"/>
                  <a:chOff x="1438656" y="4364366"/>
                  <a:chExt cx="732104" cy="884841"/>
                </a:xfrm>
              </p:grpSpPr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8E0DFA56-6E26-144C-A844-943B86E42DB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21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t4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8" name="直線接點 67">
                    <a:extLst>
                      <a:ext uri="{FF2B5EF4-FFF2-40B4-BE49-F238E27FC236}">
                        <a16:creationId xmlns:a16="http://schemas.microsoft.com/office/drawing/2014/main" id="{F2DEF4D2-4029-C349-9291-401272FFD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群組 60">
                  <a:extLst>
                    <a:ext uri="{FF2B5EF4-FFF2-40B4-BE49-F238E27FC236}">
                      <a16:creationId xmlns:a16="http://schemas.microsoft.com/office/drawing/2014/main" id="{6F9405F4-23DC-374F-AA3F-FB81120555BA}"/>
                    </a:ext>
                  </a:extLst>
                </p:cNvPr>
                <p:cNvGrpSpPr/>
                <p:nvPr/>
              </p:nvGrpSpPr>
              <p:grpSpPr>
                <a:xfrm>
                  <a:off x="7735474" y="5610135"/>
                  <a:ext cx="732105" cy="884841"/>
                  <a:chOff x="1438656" y="4364366"/>
                  <a:chExt cx="732105" cy="884841"/>
                </a:xfrm>
              </p:grpSpPr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B92B7A4B-7874-BC4C-8B40-D6F765F2C5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210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t5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6" name="直線接點 65">
                    <a:extLst>
                      <a:ext uri="{FF2B5EF4-FFF2-40B4-BE49-F238E27FC236}">
                        <a16:creationId xmlns:a16="http://schemas.microsoft.com/office/drawing/2014/main" id="{25E1E678-1C59-A940-B7B0-AE1403A55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群組 61">
                  <a:extLst>
                    <a:ext uri="{FF2B5EF4-FFF2-40B4-BE49-F238E27FC236}">
                      <a16:creationId xmlns:a16="http://schemas.microsoft.com/office/drawing/2014/main" id="{6C67C9C3-0551-8D46-B8BE-CA97E6FBBC50}"/>
                    </a:ext>
                  </a:extLst>
                </p:cNvPr>
                <p:cNvGrpSpPr/>
                <p:nvPr/>
              </p:nvGrpSpPr>
              <p:grpSpPr>
                <a:xfrm>
                  <a:off x="9192258" y="5604133"/>
                  <a:ext cx="803493" cy="884841"/>
                  <a:chOff x="1438656" y="4364366"/>
                  <a:chExt cx="803493" cy="884841"/>
                </a:xfrm>
              </p:grpSpPr>
              <p:sp>
                <p:nvSpPr>
                  <p:cNvPr id="63" name="文字方塊 62">
                    <a:extLst>
                      <a:ext uri="{FF2B5EF4-FFF2-40B4-BE49-F238E27FC236}">
                        <a16:creationId xmlns:a16="http://schemas.microsoft.com/office/drawing/2014/main" id="{B1E13240-CE51-2540-A59F-BF420A4AB0C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80349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t6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4" name="直線接點 63">
                    <a:extLst>
                      <a:ext uri="{FF2B5EF4-FFF2-40B4-BE49-F238E27FC236}">
                        <a16:creationId xmlns:a16="http://schemas.microsoft.com/office/drawing/2014/main" id="{46A8CADA-1BE0-1E4F-B792-61C2AF1183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C47FAA48-A0EF-1345-8700-EF37CC4DA33D}"/>
                  </a:ext>
                </a:extLst>
              </p:cNvPr>
              <p:cNvGrpSpPr/>
              <p:nvPr/>
            </p:nvGrpSpPr>
            <p:grpSpPr>
              <a:xfrm>
                <a:off x="5790636" y="5867266"/>
                <a:ext cx="5156228" cy="634416"/>
                <a:chOff x="5774387" y="5756545"/>
                <a:chExt cx="5156228" cy="6344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9DD6EDE-8096-2E4F-9F94-016137C20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387" y="5779569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9DD6EDE-8096-2E4F-9F94-016137C20F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4387" y="5779569"/>
                      <a:ext cx="716030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336D1A7B-FCC5-E844-B4D0-0BEF99307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8214" y="5805864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336D1A7B-FCC5-E844-B4D0-0BEF99307A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8214" y="5805864"/>
                      <a:ext cx="716030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302D8302-5F13-0D49-BDEA-6DB351D57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4585" y="5867741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302D8302-5F13-0D49-BDEA-6DB351D572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4585" y="5867741"/>
                      <a:ext cx="716030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B4F64673-0DE7-9D41-B1DD-4E554C285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7690" y="5770262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B4F64673-0DE7-9D41-B1DD-4E554C2859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7690" y="5770262"/>
                      <a:ext cx="71603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1CCF29A1-49F8-E042-86A2-3E4268939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183" y="5756545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1CCF29A1-49F8-E042-86A2-3E42689397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7183" y="5756545"/>
                      <a:ext cx="716030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7412FF1-A607-6248-85DD-8A650111E124}"/>
                </a:ext>
              </a:extLst>
            </p:cNvPr>
            <p:cNvSpPr txBox="1"/>
            <p:nvPr/>
          </p:nvSpPr>
          <p:spPr>
            <a:xfrm>
              <a:off x="5124187" y="5785454"/>
              <a:ext cx="593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97F6BF8-8C0F-F24D-974D-0DD59DB4583E}"/>
                </a:ext>
              </a:extLst>
            </p:cNvPr>
            <p:cNvGrpSpPr/>
            <p:nvPr/>
          </p:nvGrpSpPr>
          <p:grpSpPr>
            <a:xfrm>
              <a:off x="5294403" y="5798461"/>
              <a:ext cx="820300" cy="661399"/>
              <a:chOff x="5061154" y="5802534"/>
              <a:chExt cx="820300" cy="661399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7104AB5-EB79-E244-AF67-6638CB4C8956}"/>
                  </a:ext>
                </a:extLst>
              </p:cNvPr>
              <p:cNvSpPr txBox="1"/>
              <p:nvPr/>
            </p:nvSpPr>
            <p:spPr>
              <a:xfrm>
                <a:off x="5288359" y="5802534"/>
                <a:ext cx="5930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tc</a:t>
                </a:r>
                <a:endParaRPr kumimoji="1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22CE4F80-92EA-A94E-9225-1FF0788C6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1154" y="6179915"/>
                <a:ext cx="0" cy="28401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C5264C1-67D1-CE48-B0B4-9FD73318EA26}"/>
                </a:ext>
              </a:extLst>
            </p:cNvPr>
            <p:cNvSpPr txBox="1"/>
            <p:nvPr/>
          </p:nvSpPr>
          <p:spPr>
            <a:xfrm>
              <a:off x="9830035" y="5754354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E942BA8-0A48-DB43-8730-2CA51AA9871F}"/>
                </a:ext>
              </a:extLst>
            </p:cNvPr>
            <p:cNvSpPr txBox="1"/>
            <p:nvPr/>
          </p:nvSpPr>
          <p:spPr>
            <a:xfrm>
              <a:off x="8665090" y="5777029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3876FDE-6E03-AB47-9B08-07DE861AFEA3}"/>
                </a:ext>
              </a:extLst>
            </p:cNvPr>
            <p:cNvSpPr txBox="1"/>
            <p:nvPr/>
          </p:nvSpPr>
          <p:spPr>
            <a:xfrm>
              <a:off x="7513328" y="5741112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56242FE-7DA1-6944-896D-968ED80EA51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663" y="616548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BC1CA02-4135-8D47-BE3C-7998160D2222}"/>
                </a:ext>
              </a:extLst>
            </p:cNvPr>
            <p:cNvCxnSpPr>
              <a:cxnSpLocks/>
            </p:cNvCxnSpPr>
            <p:nvPr/>
          </p:nvCxnSpPr>
          <p:spPr>
            <a:xfrm>
              <a:off x="8875251" y="6172404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B5F4928C-0388-DE41-A320-7367B0806F86}"/>
                </a:ext>
              </a:extLst>
            </p:cNvPr>
            <p:cNvCxnSpPr>
              <a:cxnSpLocks/>
            </p:cNvCxnSpPr>
            <p:nvPr/>
          </p:nvCxnSpPr>
          <p:spPr>
            <a:xfrm>
              <a:off x="7680385" y="6165593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7867B95-5D4A-5845-9F4C-1AF69D9943AD}"/>
              </a:ext>
            </a:extLst>
          </p:cNvPr>
          <p:cNvCxnSpPr>
            <a:cxnSpLocks/>
          </p:cNvCxnSpPr>
          <p:nvPr/>
        </p:nvCxnSpPr>
        <p:spPr>
          <a:xfrm>
            <a:off x="2995855" y="5460874"/>
            <a:ext cx="0" cy="284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2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317526D-1618-45B8-AE1D-63EF8CEE4E40}"/>
              </a:ext>
            </a:extLst>
          </p:cNvPr>
          <p:cNvSpPr/>
          <p:nvPr/>
        </p:nvSpPr>
        <p:spPr>
          <a:xfrm>
            <a:off x="5290619" y="4949735"/>
            <a:ext cx="5575390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CE952-8881-4605-88FE-BA80DAD26155}"/>
              </a:ext>
            </a:extLst>
          </p:cNvPr>
          <p:cNvSpPr/>
          <p:nvPr/>
        </p:nvSpPr>
        <p:spPr>
          <a:xfrm>
            <a:off x="6232887" y="3023527"/>
            <a:ext cx="401519" cy="55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50D202-4B9A-A745-8B77-201D1B1D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435331"/>
            <a:ext cx="9076329" cy="1064277"/>
          </a:xfrm>
        </p:spPr>
        <p:txBody>
          <a:bodyPr/>
          <a:lstStyle/>
          <a:p>
            <a:r>
              <a:rPr lang="en-US" altLang="zh-TW" b="1" dirty="0"/>
              <a:t>Collision Detection</a:t>
            </a:r>
            <a:endParaRPr kumimoji="1"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76848C-C37D-0D43-AE20-AA19C89EC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2887" y="2963709"/>
                <a:ext cx="5323009" cy="20208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TW" sz="3600" b="1" dirty="0"/>
                  <a:t>d </a:t>
                </a:r>
                <a14:m>
                  <m:oMath xmlns:m="http://schemas.openxmlformats.org/officeDocument/2006/math">
                    <m:r>
                      <a:rPr kumimoji="1" lang="en-US" altLang="zh-TW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sz="3600" b="1" dirty="0"/>
                  <a:t> R1+R2 : Collision</a:t>
                </a:r>
                <a:endParaRPr kumimoji="1" lang="zh-TW" altLang="en-US" sz="36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76848C-C37D-0D43-AE20-AA19C89EC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2887" y="2963709"/>
                <a:ext cx="5323009" cy="2020826"/>
              </a:xfrm>
              <a:blipFill>
                <a:blip r:embed="rId2"/>
                <a:stretch>
                  <a:fillRect l="-3333" t="-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7FB3863E-7F08-554A-8840-CDC6E507385F}"/>
              </a:ext>
            </a:extLst>
          </p:cNvPr>
          <p:cNvGrpSpPr/>
          <p:nvPr/>
        </p:nvGrpSpPr>
        <p:grpSpPr>
          <a:xfrm>
            <a:off x="1252459" y="2317863"/>
            <a:ext cx="4035157" cy="2625198"/>
            <a:chOff x="1703034" y="2132332"/>
            <a:chExt cx="2898356" cy="18388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510EC9-3413-1045-999E-9EB48221AE96}"/>
                </a:ext>
              </a:extLst>
            </p:cNvPr>
            <p:cNvSpPr/>
            <p:nvPr/>
          </p:nvSpPr>
          <p:spPr>
            <a:xfrm>
              <a:off x="1703034" y="2422612"/>
              <a:ext cx="1263551" cy="12582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E663A1-218F-F64D-8269-6D0B82C8CD05}"/>
                </a:ext>
              </a:extLst>
            </p:cNvPr>
            <p:cNvSpPr/>
            <p:nvPr/>
          </p:nvSpPr>
          <p:spPr>
            <a:xfrm>
              <a:off x="2770688" y="2132332"/>
              <a:ext cx="1830702" cy="183880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A6619F23-9249-3543-B7BD-887C36DCB0B6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3038788" y="3051736"/>
              <a:ext cx="712792" cy="650117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1715B5D1-797C-EB4A-A6CF-83C3305CB4E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888077" y="3051736"/>
              <a:ext cx="442404" cy="44485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A7406C-F34E-F04E-94D0-F5119093AD09}"/>
                </a:ext>
              </a:extLst>
            </p:cNvPr>
            <p:cNvSpPr txBox="1"/>
            <p:nvPr/>
          </p:nvSpPr>
          <p:spPr>
            <a:xfrm>
              <a:off x="1722944" y="2896230"/>
              <a:ext cx="564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dirty="0">
                  <a:solidFill>
                    <a:srgbClr val="FF0000"/>
                  </a:solidFill>
                </a:rPr>
                <a:t>R2</a:t>
              </a:r>
              <a:r>
                <a:rPr kumimoji="1" lang="zh-TW" altLang="en-US" sz="24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AACFE48-7802-7F45-A77F-E1A10C6966AF}"/>
                </a:ext>
              </a:extLst>
            </p:cNvPr>
            <p:cNvSpPr txBox="1"/>
            <p:nvPr/>
          </p:nvSpPr>
          <p:spPr>
            <a:xfrm>
              <a:off x="3449653" y="3292451"/>
              <a:ext cx="668669" cy="59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rgbClr val="FF0000"/>
                  </a:solidFill>
                </a:rPr>
                <a:t>R1</a:t>
              </a:r>
              <a:r>
                <a:rPr kumimoji="1" lang="zh-TW" altLang="en-US" sz="3200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33DAA430-6695-054D-B56B-AD6FB15C4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4989" y="3051736"/>
              <a:ext cx="151659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3A38C18-3B84-A647-8CA0-2ED8C5217245}"/>
                </a:ext>
              </a:extLst>
            </p:cNvPr>
            <p:cNvSpPr txBox="1"/>
            <p:nvPr/>
          </p:nvSpPr>
          <p:spPr>
            <a:xfrm>
              <a:off x="2609605" y="2489008"/>
              <a:ext cx="564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/>
                <a:t>d</a:t>
              </a:r>
              <a:r>
                <a:rPr kumimoji="1" lang="zh-TW" altLang="en-US" sz="2800" b="1" dirty="0"/>
                <a:t> </a:t>
              </a: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DD77431-A5B4-49F2-9305-53B9E9448F26}"/>
              </a:ext>
            </a:extLst>
          </p:cNvPr>
          <p:cNvSpPr txBox="1">
            <a:spLocks/>
          </p:cNvSpPr>
          <p:nvPr/>
        </p:nvSpPr>
        <p:spPr>
          <a:xfrm>
            <a:off x="5283944" y="4895734"/>
            <a:ext cx="5688798" cy="202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oudy Old Style" panose="02020502050305020303" pitchFamily="18" charset="0"/>
              <a:buNone/>
            </a:pPr>
            <a:r>
              <a:rPr kumimoji="1" lang="en-US" altLang="zh-TW" b="1" dirty="0"/>
              <a:t>Square root calculation here might spend much time</a:t>
            </a:r>
            <a:endParaRPr kumimoji="1" lang="zh-TW" altLang="en-US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7D38402-DBA9-413C-B3E0-2659A9FD5F02}"/>
              </a:ext>
            </a:extLst>
          </p:cNvPr>
          <p:cNvCxnSpPr>
            <a:cxnSpLocks/>
          </p:cNvCxnSpPr>
          <p:nvPr/>
        </p:nvCxnSpPr>
        <p:spPr>
          <a:xfrm>
            <a:off x="6466008" y="3615532"/>
            <a:ext cx="1269683" cy="12802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0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A8FE2-4239-AB4F-B841-32F4DC8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53" y="2438401"/>
            <a:ext cx="6360648" cy="2056758"/>
          </a:xfrm>
          <a:ln w="73025"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lvl="0" algn="ctr"/>
            <a:r>
              <a:rPr kumimoji="1" lang="en-US" altLang="zh-TW" sz="4400" b="1" dirty="0"/>
              <a:t>Sweep frame and Prune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103241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2" y="324679"/>
            <a:ext cx="9076329" cy="1064277"/>
          </a:xfrm>
        </p:spPr>
        <p:txBody>
          <a:bodyPr>
            <a:normAutofit/>
          </a:bodyPr>
          <a:lstStyle/>
          <a:p>
            <a:r>
              <a:rPr lang="en-US" altLang="zh-TW" b="1" dirty="0"/>
              <a:t>Sweep frame and Prune</a:t>
            </a:r>
            <a:endParaRPr lang="en-TW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B5B1870-ED7C-5A4D-9DB2-6BEE8B0BFD7A}"/>
              </a:ext>
            </a:extLst>
          </p:cNvPr>
          <p:cNvSpPr txBox="1"/>
          <p:nvPr/>
        </p:nvSpPr>
        <p:spPr>
          <a:xfrm>
            <a:off x="10150730" y="5316385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Time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2FA38F78-CD06-9345-A87E-69BBF181D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274129"/>
              </p:ext>
            </p:extLst>
          </p:nvPr>
        </p:nvGraphicFramePr>
        <p:xfrm>
          <a:off x="1334217" y="1689304"/>
          <a:ext cx="7862643" cy="302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群組 25">
            <a:extLst>
              <a:ext uri="{FF2B5EF4-FFF2-40B4-BE49-F238E27FC236}">
                <a16:creationId xmlns:a16="http://schemas.microsoft.com/office/drawing/2014/main" id="{682968F9-5282-9A44-B2A1-B59F26AC9A72}"/>
              </a:ext>
            </a:extLst>
          </p:cNvPr>
          <p:cNvGrpSpPr/>
          <p:nvPr/>
        </p:nvGrpSpPr>
        <p:grpSpPr>
          <a:xfrm rot="642227">
            <a:off x="6477275" y="3622435"/>
            <a:ext cx="437881" cy="512238"/>
            <a:chOff x="5170609" y="746375"/>
            <a:chExt cx="437881" cy="512238"/>
          </a:xfrm>
        </p:grpSpPr>
        <p:sp>
          <p:nvSpPr>
            <p:cNvPr id="27" name="向右箭號 26">
              <a:extLst>
                <a:ext uri="{FF2B5EF4-FFF2-40B4-BE49-F238E27FC236}">
                  <a16:creationId xmlns:a16="http://schemas.microsoft.com/office/drawing/2014/main" id="{57C1F2BB-B1E7-1048-B3DA-D255FFBE47E7}"/>
                </a:ext>
              </a:extLst>
            </p:cNvPr>
            <p:cNvSpPr/>
            <p:nvPr/>
          </p:nvSpPr>
          <p:spPr>
            <a:xfrm>
              <a:off x="5170609" y="746375"/>
              <a:ext cx="437881" cy="5122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向右箭號 4">
              <a:extLst>
                <a:ext uri="{FF2B5EF4-FFF2-40B4-BE49-F238E27FC236}">
                  <a16:creationId xmlns:a16="http://schemas.microsoft.com/office/drawing/2014/main" id="{B5CEFD49-B6F5-3F45-BCC1-E9A385A8153F}"/>
                </a:ext>
              </a:extLst>
            </p:cNvPr>
            <p:cNvSpPr txBox="1"/>
            <p:nvPr/>
          </p:nvSpPr>
          <p:spPr>
            <a:xfrm>
              <a:off x="5170609" y="848823"/>
              <a:ext cx="306517" cy="307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1EF6EF7-B5E4-BE42-BC95-C2E9C7511F63}"/>
              </a:ext>
            </a:extLst>
          </p:cNvPr>
          <p:cNvGrpSpPr/>
          <p:nvPr/>
        </p:nvGrpSpPr>
        <p:grpSpPr>
          <a:xfrm>
            <a:off x="7203468" y="3421455"/>
            <a:ext cx="2065479" cy="1239287"/>
            <a:chOff x="5790253" y="382851"/>
            <a:chExt cx="2065479" cy="1239287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F502117D-E1AC-924A-AB12-836B46C56080}"/>
                </a:ext>
              </a:extLst>
            </p:cNvPr>
            <p:cNvSpPr/>
            <p:nvPr/>
          </p:nvSpPr>
          <p:spPr>
            <a:xfrm>
              <a:off x="5790253" y="382851"/>
              <a:ext cx="2065479" cy="12392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圓角矩形 4">
              <a:extLst>
                <a:ext uri="{FF2B5EF4-FFF2-40B4-BE49-F238E27FC236}">
                  <a16:creationId xmlns:a16="http://schemas.microsoft.com/office/drawing/2014/main" id="{C3172D0A-3B76-7946-8966-0AE5F1786033}"/>
                </a:ext>
              </a:extLst>
            </p:cNvPr>
            <p:cNvSpPr txBox="1"/>
            <p:nvPr/>
          </p:nvSpPr>
          <p:spPr>
            <a:xfrm>
              <a:off x="5826550" y="419148"/>
              <a:ext cx="1992885" cy="1166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marR="0" lvl="0" indent="0" algn="ctr" defTabSz="1244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rPr>
                <a:t>Move</a:t>
              </a:r>
              <a:endPara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8C2A2DF-E5FF-E242-8228-FF029C714ADD}"/>
              </a:ext>
            </a:extLst>
          </p:cNvPr>
          <p:cNvSpPr/>
          <p:nvPr/>
        </p:nvSpPr>
        <p:spPr>
          <a:xfrm>
            <a:off x="6383117" y="2634959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YES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66DDC2-E6C5-9B4C-8630-BE18A2F27105}"/>
              </a:ext>
            </a:extLst>
          </p:cNvPr>
          <p:cNvSpPr/>
          <p:nvPr/>
        </p:nvSpPr>
        <p:spPr>
          <a:xfrm>
            <a:off x="6376925" y="3712220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udy Old Style"/>
                <a:ea typeface="+mn-ea"/>
                <a:cs typeface="+mn-cs"/>
              </a:rPr>
              <a:t>NO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1335FCB-CEA5-FA4A-A51C-59271DBA4127}"/>
              </a:ext>
            </a:extLst>
          </p:cNvPr>
          <p:cNvGrpSpPr/>
          <p:nvPr/>
        </p:nvGrpSpPr>
        <p:grpSpPr>
          <a:xfrm>
            <a:off x="880781" y="4906033"/>
            <a:ext cx="9112392" cy="1408061"/>
            <a:chOff x="3801837" y="5621001"/>
            <a:chExt cx="8252330" cy="1408061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EDC92DD-4587-A340-BFA4-B4612920AA87}"/>
                </a:ext>
              </a:extLst>
            </p:cNvPr>
            <p:cNvGrpSpPr/>
            <p:nvPr/>
          </p:nvGrpSpPr>
          <p:grpSpPr>
            <a:xfrm>
              <a:off x="3801837" y="5621001"/>
              <a:ext cx="8252330" cy="1408061"/>
              <a:chOff x="4435193" y="5093621"/>
              <a:chExt cx="8120913" cy="1408061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F00597B5-026E-7440-B213-56497B145A15}"/>
                  </a:ext>
                </a:extLst>
              </p:cNvPr>
              <p:cNvGrpSpPr/>
              <p:nvPr/>
            </p:nvGrpSpPr>
            <p:grpSpPr>
              <a:xfrm>
                <a:off x="4435193" y="5093621"/>
                <a:ext cx="8120913" cy="908438"/>
                <a:chOff x="966744" y="5590891"/>
                <a:chExt cx="10255994" cy="908438"/>
              </a:xfrm>
            </p:grpSpPr>
            <p:cxnSp>
              <p:nvCxnSpPr>
                <p:cNvPr id="56" name="直線箭頭接點 55">
                  <a:extLst>
                    <a:ext uri="{FF2B5EF4-FFF2-40B4-BE49-F238E27FC236}">
                      <a16:creationId xmlns:a16="http://schemas.microsoft.com/office/drawing/2014/main" id="{EB867150-3AA3-1045-8CE6-725EC063F2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744" y="6215404"/>
                  <a:ext cx="10255994" cy="0"/>
                </a:xfrm>
                <a:prstGeom prst="straightConnector1">
                  <a:avLst/>
                </a:prstGeom>
                <a:ln w="603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481E14FF-E5E7-CA4B-B2FA-D51C18DFD28C}"/>
                    </a:ext>
                  </a:extLst>
                </p:cNvPr>
                <p:cNvGrpSpPr/>
                <p:nvPr/>
              </p:nvGrpSpPr>
              <p:grpSpPr>
                <a:xfrm>
                  <a:off x="2118472" y="5590891"/>
                  <a:ext cx="737098" cy="884841"/>
                  <a:chOff x="1438656" y="4364366"/>
                  <a:chExt cx="737098" cy="884841"/>
                </a:xfrm>
              </p:grpSpPr>
              <p:sp>
                <p:nvSpPr>
                  <p:cNvPr id="73" name="文字方塊 72">
                    <a:extLst>
                      <a:ext uri="{FF2B5EF4-FFF2-40B4-BE49-F238E27FC236}">
                        <a16:creationId xmlns:a16="http://schemas.microsoft.com/office/drawing/2014/main" id="{D703AE1C-15EF-B44F-9DD7-888C2AFD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70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t1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4" name="直線接點 73">
                    <a:extLst>
                      <a:ext uri="{FF2B5EF4-FFF2-40B4-BE49-F238E27FC236}">
                        <a16:creationId xmlns:a16="http://schemas.microsoft.com/office/drawing/2014/main" id="{E7D88486-AF7D-5E45-B700-2911BD72EB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>
                  <a:extLst>
                    <a:ext uri="{FF2B5EF4-FFF2-40B4-BE49-F238E27FC236}">
                      <a16:creationId xmlns:a16="http://schemas.microsoft.com/office/drawing/2014/main" id="{9D61A7CC-CC5A-8E4B-BD86-01BBFB72AAEA}"/>
                    </a:ext>
                  </a:extLst>
                </p:cNvPr>
                <p:cNvGrpSpPr/>
                <p:nvPr/>
              </p:nvGrpSpPr>
              <p:grpSpPr>
                <a:xfrm>
                  <a:off x="3452818" y="5604133"/>
                  <a:ext cx="695460" cy="884841"/>
                  <a:chOff x="1438656" y="4364366"/>
                  <a:chExt cx="695460" cy="884841"/>
                </a:xfrm>
              </p:grpSpPr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36E88280-56EB-6248-A87D-E0EAD702D71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69546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t2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2" name="直線接點 71">
                    <a:extLst>
                      <a:ext uri="{FF2B5EF4-FFF2-40B4-BE49-F238E27FC236}">
                        <a16:creationId xmlns:a16="http://schemas.microsoft.com/office/drawing/2014/main" id="{2FE9403D-2018-8742-A671-21DC145D8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群組 58">
                  <a:extLst>
                    <a:ext uri="{FF2B5EF4-FFF2-40B4-BE49-F238E27FC236}">
                      <a16:creationId xmlns:a16="http://schemas.microsoft.com/office/drawing/2014/main" id="{2A15204A-E2C6-CB4D-9131-7AA291B4699B}"/>
                    </a:ext>
                  </a:extLst>
                </p:cNvPr>
                <p:cNvGrpSpPr/>
                <p:nvPr/>
              </p:nvGrpSpPr>
              <p:grpSpPr>
                <a:xfrm>
                  <a:off x="4877932" y="5614488"/>
                  <a:ext cx="604691" cy="884841"/>
                  <a:chOff x="1438656" y="4364366"/>
                  <a:chExt cx="604691" cy="884841"/>
                </a:xfrm>
              </p:grpSpPr>
              <p:sp>
                <p:nvSpPr>
                  <p:cNvPr id="69" name="文字方塊 68">
                    <a:extLst>
                      <a:ext uri="{FF2B5EF4-FFF2-40B4-BE49-F238E27FC236}">
                        <a16:creationId xmlns:a16="http://schemas.microsoft.com/office/drawing/2014/main" id="{3F7351E2-0FB6-F249-8FB8-511252DAB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6046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t3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0" name="直線接點 69">
                    <a:extLst>
                      <a:ext uri="{FF2B5EF4-FFF2-40B4-BE49-F238E27FC236}">
                        <a16:creationId xmlns:a16="http://schemas.microsoft.com/office/drawing/2014/main" id="{597ED432-3368-BB4D-AB1E-C0A7BE659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F5BCB291-0886-5244-9F49-75C26A8DDAF3}"/>
                    </a:ext>
                  </a:extLst>
                </p:cNvPr>
                <p:cNvGrpSpPr/>
                <p:nvPr/>
              </p:nvGrpSpPr>
              <p:grpSpPr>
                <a:xfrm>
                  <a:off x="6207301" y="5590891"/>
                  <a:ext cx="732104" cy="884841"/>
                  <a:chOff x="1438656" y="4364366"/>
                  <a:chExt cx="732104" cy="884841"/>
                </a:xfrm>
              </p:grpSpPr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8E0DFA56-6E26-144C-A844-943B86E42DB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21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t4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8" name="直線接點 67">
                    <a:extLst>
                      <a:ext uri="{FF2B5EF4-FFF2-40B4-BE49-F238E27FC236}">
                        <a16:creationId xmlns:a16="http://schemas.microsoft.com/office/drawing/2014/main" id="{F2DEF4D2-4029-C349-9291-401272FFD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群組 60">
                  <a:extLst>
                    <a:ext uri="{FF2B5EF4-FFF2-40B4-BE49-F238E27FC236}">
                      <a16:creationId xmlns:a16="http://schemas.microsoft.com/office/drawing/2014/main" id="{6F9405F4-23DC-374F-AA3F-FB81120555BA}"/>
                    </a:ext>
                  </a:extLst>
                </p:cNvPr>
                <p:cNvGrpSpPr/>
                <p:nvPr/>
              </p:nvGrpSpPr>
              <p:grpSpPr>
                <a:xfrm>
                  <a:off x="7735474" y="5610135"/>
                  <a:ext cx="732105" cy="884841"/>
                  <a:chOff x="1438656" y="4364366"/>
                  <a:chExt cx="732105" cy="884841"/>
                </a:xfrm>
              </p:grpSpPr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B92B7A4B-7874-BC4C-8B40-D6F765F2C5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73210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t5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6" name="直線接點 65">
                    <a:extLst>
                      <a:ext uri="{FF2B5EF4-FFF2-40B4-BE49-F238E27FC236}">
                        <a16:creationId xmlns:a16="http://schemas.microsoft.com/office/drawing/2014/main" id="{25E1E678-1C59-A940-B7B0-AE1403A55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群組 61">
                  <a:extLst>
                    <a:ext uri="{FF2B5EF4-FFF2-40B4-BE49-F238E27FC236}">
                      <a16:creationId xmlns:a16="http://schemas.microsoft.com/office/drawing/2014/main" id="{6C67C9C3-0551-8D46-B8BE-CA97E6FBBC50}"/>
                    </a:ext>
                  </a:extLst>
                </p:cNvPr>
                <p:cNvGrpSpPr/>
                <p:nvPr/>
              </p:nvGrpSpPr>
              <p:grpSpPr>
                <a:xfrm>
                  <a:off x="9192258" y="5604133"/>
                  <a:ext cx="803493" cy="884841"/>
                  <a:chOff x="1438656" y="4364366"/>
                  <a:chExt cx="803493" cy="884841"/>
                </a:xfrm>
              </p:grpSpPr>
              <p:sp>
                <p:nvSpPr>
                  <p:cNvPr id="63" name="文字方塊 62">
                    <a:extLst>
                      <a:ext uri="{FF2B5EF4-FFF2-40B4-BE49-F238E27FC236}">
                        <a16:creationId xmlns:a16="http://schemas.microsoft.com/office/drawing/2014/main" id="{B1E13240-CE51-2540-A59F-BF420A4AB0C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8656" y="4364366"/>
                    <a:ext cx="80349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TW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rPr>
                      <a:t>t6</a:t>
                    </a:r>
                    <a:endParaRPr kumimoji="1" lang="zh-TW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4" name="直線接點 63">
                    <a:extLst>
                      <a:ext uri="{FF2B5EF4-FFF2-40B4-BE49-F238E27FC236}">
                        <a16:creationId xmlns:a16="http://schemas.microsoft.com/office/drawing/2014/main" id="{46A8CADA-1BE0-1E4F-B792-61C2AF1183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5168" y="4826031"/>
                    <a:ext cx="0" cy="42317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C47FAA48-A0EF-1345-8700-EF37CC4DA33D}"/>
                  </a:ext>
                </a:extLst>
              </p:cNvPr>
              <p:cNvGrpSpPr/>
              <p:nvPr/>
            </p:nvGrpSpPr>
            <p:grpSpPr>
              <a:xfrm>
                <a:off x="5790636" y="5867266"/>
                <a:ext cx="5156228" cy="634416"/>
                <a:chOff x="5774387" y="5756545"/>
                <a:chExt cx="5156228" cy="6344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9DD6EDE-8096-2E4F-9F94-016137C20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4387" y="5779569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9DD6EDE-8096-2E4F-9F94-016137C20F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4387" y="5779569"/>
                      <a:ext cx="716030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336D1A7B-FCC5-E844-B4D0-0BEF99307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8214" y="5805864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336D1A7B-FCC5-E844-B4D0-0BEF99307A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8214" y="5805864"/>
                      <a:ext cx="716030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302D8302-5F13-0D49-BDEA-6DB351D57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4585" y="5867741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302D8302-5F13-0D49-BDEA-6DB351D572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4585" y="5867741"/>
                      <a:ext cx="716030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B4F64673-0DE7-9D41-B1DD-4E554C285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7690" y="5770262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B4F64673-0DE7-9D41-B1DD-4E554C2859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7690" y="5770262"/>
                      <a:ext cx="716030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1CCF29A1-49F8-E042-86A2-3E4268939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7183" y="5756545"/>
                      <a:ext cx="71603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𝒕</m:t>
                            </m:r>
                            <m:r>
                              <a:rPr kumimoji="1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oMath>
                        </m:oMathPara>
                      </a14:m>
                      <a:endParaRPr kumimoji="0" lang="zh-TW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oudy Old Style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1CCF29A1-49F8-E042-86A2-3E42689397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7183" y="5756545"/>
                      <a:ext cx="716030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7412FF1-A607-6248-85DD-8A650111E124}"/>
                </a:ext>
              </a:extLst>
            </p:cNvPr>
            <p:cNvSpPr txBox="1"/>
            <p:nvPr/>
          </p:nvSpPr>
          <p:spPr>
            <a:xfrm>
              <a:off x="5124187" y="5785454"/>
              <a:ext cx="593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97F6BF8-8C0F-F24D-974D-0DD59DB4583E}"/>
                </a:ext>
              </a:extLst>
            </p:cNvPr>
            <p:cNvGrpSpPr/>
            <p:nvPr/>
          </p:nvGrpSpPr>
          <p:grpSpPr>
            <a:xfrm>
              <a:off x="5294403" y="5798461"/>
              <a:ext cx="820300" cy="661399"/>
              <a:chOff x="5061154" y="5802534"/>
              <a:chExt cx="820300" cy="661399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7104AB5-EB79-E244-AF67-6638CB4C8956}"/>
                  </a:ext>
                </a:extLst>
              </p:cNvPr>
              <p:cNvSpPr txBox="1"/>
              <p:nvPr/>
            </p:nvSpPr>
            <p:spPr>
              <a:xfrm>
                <a:off x="5288359" y="5802534"/>
                <a:ext cx="5930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tc</a:t>
                </a:r>
                <a:endParaRPr kumimoji="1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22CE4F80-92EA-A94E-9225-1FF0788C6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1154" y="6179915"/>
                <a:ext cx="0" cy="28401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C5264C1-67D1-CE48-B0B4-9FD73318EA26}"/>
                </a:ext>
              </a:extLst>
            </p:cNvPr>
            <p:cNvSpPr txBox="1"/>
            <p:nvPr/>
          </p:nvSpPr>
          <p:spPr>
            <a:xfrm>
              <a:off x="9830035" y="5754354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E942BA8-0A48-DB43-8730-2CA51AA9871F}"/>
                </a:ext>
              </a:extLst>
            </p:cNvPr>
            <p:cNvSpPr txBox="1"/>
            <p:nvPr/>
          </p:nvSpPr>
          <p:spPr>
            <a:xfrm>
              <a:off x="8665090" y="5777029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3876FDE-6E03-AB47-9B08-07DE861AFEA3}"/>
                </a:ext>
              </a:extLst>
            </p:cNvPr>
            <p:cNvSpPr txBox="1"/>
            <p:nvPr/>
          </p:nvSpPr>
          <p:spPr>
            <a:xfrm>
              <a:off x="7513328" y="5741112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rPr>
                <a:t>tc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56242FE-7DA1-6944-896D-968ED80EA51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5663" y="616548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BC1CA02-4135-8D47-BE3C-7998160D2222}"/>
                </a:ext>
              </a:extLst>
            </p:cNvPr>
            <p:cNvCxnSpPr>
              <a:cxnSpLocks/>
            </p:cNvCxnSpPr>
            <p:nvPr/>
          </p:nvCxnSpPr>
          <p:spPr>
            <a:xfrm>
              <a:off x="8875251" y="6172404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B5F4928C-0388-DE41-A320-7367B0806F86}"/>
                </a:ext>
              </a:extLst>
            </p:cNvPr>
            <p:cNvCxnSpPr>
              <a:cxnSpLocks/>
            </p:cNvCxnSpPr>
            <p:nvPr/>
          </p:nvCxnSpPr>
          <p:spPr>
            <a:xfrm>
              <a:off x="7680385" y="6165593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7867B95-5D4A-5845-9F4C-1AF69D9943AD}"/>
              </a:ext>
            </a:extLst>
          </p:cNvPr>
          <p:cNvCxnSpPr>
            <a:cxnSpLocks/>
          </p:cNvCxnSpPr>
          <p:nvPr/>
        </p:nvCxnSpPr>
        <p:spPr>
          <a:xfrm>
            <a:off x="2995855" y="5460874"/>
            <a:ext cx="0" cy="284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5C98402-3E7F-4680-9A3A-22577D0A3A23}"/>
              </a:ext>
            </a:extLst>
          </p:cNvPr>
          <p:cNvSpPr txBox="1"/>
          <p:nvPr/>
        </p:nvSpPr>
        <p:spPr>
          <a:xfrm>
            <a:off x="3977556" y="2143461"/>
            <a:ext cx="275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sz="1800" b="1" dirty="0"/>
              <a:t>Different from CCD here!!</a:t>
            </a:r>
          </a:p>
        </p:txBody>
      </p:sp>
    </p:spTree>
    <p:extLst>
      <p:ext uri="{BB962C8B-B14F-4D97-AF65-F5344CB8AC3E}">
        <p14:creationId xmlns:p14="http://schemas.microsoft.com/office/powerpoint/2010/main" val="42681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A8FE2-4239-AB4F-B841-32F4DC8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53" y="2438401"/>
            <a:ext cx="6360648" cy="2056758"/>
          </a:xfrm>
          <a:ln w="73025"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TW" sz="4400" b="1" dirty="0"/>
              <a:t>Results &amp; Discussion</a:t>
            </a:r>
            <a:endParaRPr kumimoji="1"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355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46209-3FF9-E945-BD82-55BE36A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26F72EDC-BEFD-FB48-8A41-1E4E6026A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55" r="7264"/>
          <a:stretch/>
        </p:blipFill>
        <p:spPr>
          <a:xfrm>
            <a:off x="947032" y="1002662"/>
            <a:ext cx="10204017" cy="3228570"/>
          </a:xfr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90A36168-2C9A-6741-B0C2-5556642ACA8C}"/>
              </a:ext>
            </a:extLst>
          </p:cNvPr>
          <p:cNvGrpSpPr/>
          <p:nvPr/>
        </p:nvGrpSpPr>
        <p:grpSpPr>
          <a:xfrm>
            <a:off x="1823343" y="4936477"/>
            <a:ext cx="8252330" cy="1171365"/>
            <a:chOff x="4435193" y="5080975"/>
            <a:chExt cx="8120913" cy="1171365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40923F-1325-1848-A77E-1670F1BC36EB}"/>
                </a:ext>
              </a:extLst>
            </p:cNvPr>
            <p:cNvGrpSpPr/>
            <p:nvPr/>
          </p:nvGrpSpPr>
          <p:grpSpPr>
            <a:xfrm>
              <a:off x="4435193" y="5080975"/>
              <a:ext cx="8120913" cy="897487"/>
              <a:chOff x="966744" y="5578245"/>
              <a:chExt cx="10255994" cy="897487"/>
            </a:xfrm>
          </p:grpSpPr>
          <p:cxnSp>
            <p:nvCxnSpPr>
              <p:cNvPr id="40" name="直線箭頭接點 39">
                <a:extLst>
                  <a:ext uri="{FF2B5EF4-FFF2-40B4-BE49-F238E27FC236}">
                    <a16:creationId xmlns:a16="http://schemas.microsoft.com/office/drawing/2014/main" id="{4C6FFF2F-3ACA-8044-B572-96FC5F20C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744" y="6215404"/>
                <a:ext cx="10255994" cy="0"/>
              </a:xfrm>
              <a:prstGeom prst="straightConnector1">
                <a:avLst/>
              </a:prstGeom>
              <a:ln w="603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AAD3BEFD-CDCC-A947-8128-182858464215}"/>
                  </a:ext>
                </a:extLst>
              </p:cNvPr>
              <p:cNvGrpSpPr/>
              <p:nvPr/>
            </p:nvGrpSpPr>
            <p:grpSpPr>
              <a:xfrm>
                <a:off x="2118472" y="5590891"/>
                <a:ext cx="737098" cy="884841"/>
                <a:chOff x="1438656" y="4364366"/>
                <a:chExt cx="737098" cy="884841"/>
              </a:xfrm>
            </p:grpSpPr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DABA5F3-52F4-3943-9E4C-18F121B08CB3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7370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t1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58" name="直線接點 57">
                  <a:extLst>
                    <a:ext uri="{FF2B5EF4-FFF2-40B4-BE49-F238E27FC236}">
                      <a16:creationId xmlns:a16="http://schemas.microsoft.com/office/drawing/2014/main" id="{D85383B0-1E06-A346-810A-D5227F74C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4A4B964-8BD0-444E-811D-533006FBC5A4}"/>
                  </a:ext>
                </a:extLst>
              </p:cNvPr>
              <p:cNvGrpSpPr/>
              <p:nvPr/>
            </p:nvGrpSpPr>
            <p:grpSpPr>
              <a:xfrm>
                <a:off x="5649028" y="5579565"/>
                <a:ext cx="695459" cy="847427"/>
                <a:chOff x="3634866" y="4339798"/>
                <a:chExt cx="695459" cy="847427"/>
              </a:xfrm>
            </p:grpSpPr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CDCC400-33E2-234B-9398-62AA0141A7F9}"/>
                    </a:ext>
                  </a:extLst>
                </p:cNvPr>
                <p:cNvSpPr txBox="1"/>
                <p:nvPr/>
              </p:nvSpPr>
              <p:spPr>
                <a:xfrm>
                  <a:off x="3634866" y="4339798"/>
                  <a:ext cx="695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t2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61EC495B-3F66-6647-B17E-9E4F5D19E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875" y="4764049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A5A36229-3D0A-114F-85AD-E4CBA5595CC3}"/>
                  </a:ext>
                </a:extLst>
              </p:cNvPr>
              <p:cNvGrpSpPr/>
              <p:nvPr/>
            </p:nvGrpSpPr>
            <p:grpSpPr>
              <a:xfrm>
                <a:off x="9392613" y="5578245"/>
                <a:ext cx="604690" cy="848747"/>
                <a:chOff x="5953337" y="4328123"/>
                <a:chExt cx="604690" cy="848747"/>
              </a:xfrm>
            </p:grpSpPr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25875AA4-7AD3-4D43-A8F6-7FFB36A1E521}"/>
                    </a:ext>
                  </a:extLst>
                </p:cNvPr>
                <p:cNvSpPr txBox="1"/>
                <p:nvPr/>
              </p:nvSpPr>
              <p:spPr>
                <a:xfrm>
                  <a:off x="5953337" y="4328123"/>
                  <a:ext cx="6046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t3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7C59D756-FED8-C442-B94B-8F13A97BF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5683" y="4753694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BDB85A5-554D-4347-B2A5-76C034F77ECC}"/>
                    </a:ext>
                  </a:extLst>
                </p:cNvPr>
                <p:cNvSpPr/>
                <p:nvPr/>
              </p:nvSpPr>
              <p:spPr>
                <a:xfrm>
                  <a:off x="5777800" y="5852230"/>
                  <a:ext cx="724907" cy="400110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𝒕𝒄</m:t>
                        </m:r>
                        <m:r>
                          <a:rPr kumimoji="1"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TW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TW" altLang="en-US" sz="2000" b="1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BDB85A5-554D-4347-B2A5-76C034F77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800" y="5852230"/>
                  <a:ext cx="724907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8333" b="-11765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A704B54-22B3-9147-86A1-4C8B7CC9261E}"/>
              </a:ext>
            </a:extLst>
          </p:cNvPr>
          <p:cNvGrpSpPr/>
          <p:nvPr/>
        </p:nvGrpSpPr>
        <p:grpSpPr>
          <a:xfrm>
            <a:off x="4544368" y="5000040"/>
            <a:ext cx="593095" cy="699049"/>
            <a:chOff x="4993658" y="5778686"/>
            <a:chExt cx="593095" cy="699049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E9DC76F5-6DFF-1E40-8151-9F26DE4E8D5A}"/>
                </a:ext>
              </a:extLst>
            </p:cNvPr>
            <p:cNvSpPr txBox="1"/>
            <p:nvPr/>
          </p:nvSpPr>
          <p:spPr>
            <a:xfrm>
              <a:off x="4993658" y="5778686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 err="1">
                  <a:solidFill>
                    <a:srgbClr val="FF0000"/>
                  </a:solidFill>
                  <a:latin typeface="Cambria" panose="02040503050406030204" pitchFamily="18" charset="0"/>
                </a:rPr>
                <a:t>tc</a:t>
              </a:r>
              <a:endParaRPr kumimoji="1" lang="zh-TW" altLang="en-US" sz="2400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9D6713B-FEDB-B64C-AA04-F42474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5202029" y="619371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3EF58B9-AA97-2840-9A8C-AFC73B1B260B}"/>
              </a:ext>
            </a:extLst>
          </p:cNvPr>
          <p:cNvGrpSpPr/>
          <p:nvPr/>
        </p:nvGrpSpPr>
        <p:grpSpPr>
          <a:xfrm>
            <a:off x="3455217" y="4989685"/>
            <a:ext cx="593095" cy="699049"/>
            <a:chOff x="4993658" y="5778686"/>
            <a:chExt cx="593095" cy="699049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A453C5E9-DB92-C943-B330-A721721E90AD}"/>
                </a:ext>
              </a:extLst>
            </p:cNvPr>
            <p:cNvSpPr txBox="1"/>
            <p:nvPr/>
          </p:nvSpPr>
          <p:spPr>
            <a:xfrm>
              <a:off x="4993658" y="5778686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 err="1">
                  <a:solidFill>
                    <a:srgbClr val="FF0000"/>
                  </a:solidFill>
                  <a:latin typeface="Cambria" panose="02040503050406030204" pitchFamily="18" charset="0"/>
                </a:rPr>
                <a:t>tc</a:t>
              </a:r>
              <a:endParaRPr kumimoji="1" lang="zh-TW" altLang="en-US" sz="2400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C0C6AFD2-D1E7-E34A-824D-463BC2830F0A}"/>
                </a:ext>
              </a:extLst>
            </p:cNvPr>
            <p:cNvCxnSpPr>
              <a:cxnSpLocks/>
            </p:cNvCxnSpPr>
            <p:nvPr/>
          </p:nvCxnSpPr>
          <p:spPr>
            <a:xfrm>
              <a:off x="5202029" y="619371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13BB6C2-1247-CF4A-813C-9450C75BF212}"/>
              </a:ext>
            </a:extLst>
          </p:cNvPr>
          <p:cNvGrpSpPr/>
          <p:nvPr/>
        </p:nvGrpSpPr>
        <p:grpSpPr>
          <a:xfrm>
            <a:off x="7624997" y="4954942"/>
            <a:ext cx="593095" cy="699049"/>
            <a:chOff x="4993658" y="5778686"/>
            <a:chExt cx="593095" cy="699049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03B3AB3B-BCDB-9A4F-BACF-E333278B2FC1}"/>
                </a:ext>
              </a:extLst>
            </p:cNvPr>
            <p:cNvSpPr txBox="1"/>
            <p:nvPr/>
          </p:nvSpPr>
          <p:spPr>
            <a:xfrm>
              <a:off x="4993658" y="5778686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 err="1">
                  <a:solidFill>
                    <a:srgbClr val="FF0000"/>
                  </a:solidFill>
                  <a:latin typeface="Cambria" panose="02040503050406030204" pitchFamily="18" charset="0"/>
                </a:rPr>
                <a:t>tc</a:t>
              </a:r>
              <a:endParaRPr kumimoji="1" lang="zh-TW" altLang="en-US" sz="2400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629CB0E-45AF-A44E-9DC1-8B503A9F9A7A}"/>
                </a:ext>
              </a:extLst>
            </p:cNvPr>
            <p:cNvCxnSpPr>
              <a:cxnSpLocks/>
            </p:cNvCxnSpPr>
            <p:nvPr/>
          </p:nvCxnSpPr>
          <p:spPr>
            <a:xfrm>
              <a:off x="5202029" y="619371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74EAB398-F17E-3C42-AD5B-15E4EC878F83}"/>
              </a:ext>
            </a:extLst>
          </p:cNvPr>
          <p:cNvGrpSpPr/>
          <p:nvPr/>
        </p:nvGrpSpPr>
        <p:grpSpPr>
          <a:xfrm>
            <a:off x="6224248" y="4954942"/>
            <a:ext cx="593095" cy="723407"/>
            <a:chOff x="4993658" y="5778686"/>
            <a:chExt cx="593095" cy="699049"/>
          </a:xfrm>
        </p:grpSpPr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D874142-4632-B14F-903B-A06953E8E433}"/>
                </a:ext>
              </a:extLst>
            </p:cNvPr>
            <p:cNvSpPr txBox="1"/>
            <p:nvPr/>
          </p:nvSpPr>
          <p:spPr>
            <a:xfrm>
              <a:off x="4993658" y="5778686"/>
              <a:ext cx="5930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 err="1">
                  <a:solidFill>
                    <a:srgbClr val="FF0000"/>
                  </a:solidFill>
                  <a:latin typeface="Cambria" panose="02040503050406030204" pitchFamily="18" charset="0"/>
                </a:rPr>
                <a:t>tc</a:t>
              </a:r>
              <a:endParaRPr kumimoji="1" lang="zh-TW" altLang="en-US" sz="2400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5D0A547-C0FB-6740-8E98-3873A578E117}"/>
                </a:ext>
              </a:extLst>
            </p:cNvPr>
            <p:cNvCxnSpPr>
              <a:cxnSpLocks/>
            </p:cNvCxnSpPr>
            <p:nvPr/>
          </p:nvCxnSpPr>
          <p:spPr>
            <a:xfrm>
              <a:off x="5202029" y="6193717"/>
              <a:ext cx="0" cy="28401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B7E44D1-BFA7-304D-82F8-7CA8810D4691}"/>
                  </a:ext>
                </a:extLst>
              </p:cNvPr>
              <p:cNvSpPr/>
              <p:nvPr/>
            </p:nvSpPr>
            <p:spPr>
              <a:xfrm>
                <a:off x="5868257" y="5707732"/>
                <a:ext cx="736638" cy="400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𝒕𝒄</m:t>
                      </m:r>
                      <m:r>
                        <a:rPr kumimoji="1"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TW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B7E44D1-BFA7-304D-82F8-7CA8810D4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7" y="5707732"/>
                <a:ext cx="736638" cy="400110"/>
              </a:xfrm>
              <a:prstGeom prst="rect">
                <a:avLst/>
              </a:prstGeom>
              <a:blipFill>
                <a:blip r:embed="rId3"/>
                <a:stretch>
                  <a:fillRect r="-8333"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D31A978B-0854-48F8-A8C8-82ECE4F5A753}"/>
              </a:ext>
            </a:extLst>
          </p:cNvPr>
          <p:cNvSpPr/>
          <p:nvPr/>
        </p:nvSpPr>
        <p:spPr>
          <a:xfrm>
            <a:off x="1672784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F27ABF54-666C-4FA5-8772-A9FD15F74EB0}"/>
              </a:ext>
            </a:extLst>
          </p:cNvPr>
          <p:cNvSpPr/>
          <p:nvPr/>
        </p:nvSpPr>
        <p:spPr>
          <a:xfrm>
            <a:off x="2305745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09C1702-4D5C-4BDE-BD8D-27309254D26C}"/>
              </a:ext>
            </a:extLst>
          </p:cNvPr>
          <p:cNvSpPr/>
          <p:nvPr/>
        </p:nvSpPr>
        <p:spPr>
          <a:xfrm>
            <a:off x="2898662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FBC154DC-211C-4F11-97B0-80E672B65F2E}"/>
              </a:ext>
            </a:extLst>
          </p:cNvPr>
          <p:cNvSpPr/>
          <p:nvPr/>
        </p:nvSpPr>
        <p:spPr>
          <a:xfrm>
            <a:off x="3531623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7CCF8A1-7BF8-4290-9E11-3180074E795B}"/>
              </a:ext>
            </a:extLst>
          </p:cNvPr>
          <p:cNvSpPr/>
          <p:nvPr/>
        </p:nvSpPr>
        <p:spPr>
          <a:xfrm>
            <a:off x="1672784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74DA118-E958-4F58-B129-D685CAF61BA0}"/>
              </a:ext>
            </a:extLst>
          </p:cNvPr>
          <p:cNvSpPr/>
          <p:nvPr/>
        </p:nvSpPr>
        <p:spPr>
          <a:xfrm>
            <a:off x="2305745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B0AB514-765B-4527-9E6F-D4EB5198539E}"/>
              </a:ext>
            </a:extLst>
          </p:cNvPr>
          <p:cNvSpPr/>
          <p:nvPr/>
        </p:nvSpPr>
        <p:spPr>
          <a:xfrm>
            <a:off x="2898662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C428CD4-C199-44C4-BBD5-A7D8AB0104E8}"/>
              </a:ext>
            </a:extLst>
          </p:cNvPr>
          <p:cNvSpPr/>
          <p:nvPr/>
        </p:nvSpPr>
        <p:spPr>
          <a:xfrm>
            <a:off x="3531623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07C74F7-0884-49C4-93F7-15A0FB8001E9}"/>
              </a:ext>
            </a:extLst>
          </p:cNvPr>
          <p:cNvSpPr/>
          <p:nvPr/>
        </p:nvSpPr>
        <p:spPr>
          <a:xfrm>
            <a:off x="1672784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D9B1BB25-EDE9-46ED-9230-10156D37B206}"/>
              </a:ext>
            </a:extLst>
          </p:cNvPr>
          <p:cNvSpPr/>
          <p:nvPr/>
        </p:nvSpPr>
        <p:spPr>
          <a:xfrm>
            <a:off x="2305745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7360E85-8542-42E7-A52E-B83A6AAB59C1}"/>
              </a:ext>
            </a:extLst>
          </p:cNvPr>
          <p:cNvSpPr/>
          <p:nvPr/>
        </p:nvSpPr>
        <p:spPr>
          <a:xfrm>
            <a:off x="2898662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468FD049-8810-4014-A64B-34609C737EB9}"/>
              </a:ext>
            </a:extLst>
          </p:cNvPr>
          <p:cNvSpPr/>
          <p:nvPr/>
        </p:nvSpPr>
        <p:spPr>
          <a:xfrm>
            <a:off x="3531623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5B1609E-8F11-450A-B071-67A4AFB7F94F}"/>
              </a:ext>
            </a:extLst>
          </p:cNvPr>
          <p:cNvSpPr/>
          <p:nvPr/>
        </p:nvSpPr>
        <p:spPr>
          <a:xfrm>
            <a:off x="1672784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26B409F-B120-4505-BB6C-B85C1266C585}"/>
              </a:ext>
            </a:extLst>
          </p:cNvPr>
          <p:cNvSpPr/>
          <p:nvPr/>
        </p:nvSpPr>
        <p:spPr>
          <a:xfrm>
            <a:off x="2305745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7920F23-08DB-455F-9BCE-755A3F1049AB}"/>
              </a:ext>
            </a:extLst>
          </p:cNvPr>
          <p:cNvSpPr/>
          <p:nvPr/>
        </p:nvSpPr>
        <p:spPr>
          <a:xfrm>
            <a:off x="2898662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FFFF9076-1590-4DBE-ACA7-431A3071238E}"/>
              </a:ext>
            </a:extLst>
          </p:cNvPr>
          <p:cNvSpPr/>
          <p:nvPr/>
        </p:nvSpPr>
        <p:spPr>
          <a:xfrm>
            <a:off x="3531623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27CB69BC-7F50-4A8E-8AEF-B1EAA44A3A6F}"/>
              </a:ext>
            </a:extLst>
          </p:cNvPr>
          <p:cNvSpPr/>
          <p:nvPr/>
        </p:nvSpPr>
        <p:spPr>
          <a:xfrm>
            <a:off x="4986092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588D81F-F4E6-4AE8-B62A-7AB79342A591}"/>
              </a:ext>
            </a:extLst>
          </p:cNvPr>
          <p:cNvSpPr/>
          <p:nvPr/>
        </p:nvSpPr>
        <p:spPr>
          <a:xfrm>
            <a:off x="5619053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BE8FE96C-7140-4CF6-806E-65A38DD422C0}"/>
              </a:ext>
            </a:extLst>
          </p:cNvPr>
          <p:cNvSpPr/>
          <p:nvPr/>
        </p:nvSpPr>
        <p:spPr>
          <a:xfrm>
            <a:off x="6211970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3C1F06A5-D009-4EEE-9A4D-A0AE73D09E30}"/>
              </a:ext>
            </a:extLst>
          </p:cNvPr>
          <p:cNvSpPr/>
          <p:nvPr/>
        </p:nvSpPr>
        <p:spPr>
          <a:xfrm>
            <a:off x="6844931" y="3325543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9E31E01F-BA2B-4514-9946-433922D81817}"/>
              </a:ext>
            </a:extLst>
          </p:cNvPr>
          <p:cNvSpPr/>
          <p:nvPr/>
        </p:nvSpPr>
        <p:spPr>
          <a:xfrm>
            <a:off x="4986092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1F8B1C04-EE44-435C-A590-7549D6B17F93}"/>
              </a:ext>
            </a:extLst>
          </p:cNvPr>
          <p:cNvSpPr/>
          <p:nvPr/>
        </p:nvSpPr>
        <p:spPr>
          <a:xfrm>
            <a:off x="5619053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B8A227FB-ACFD-4EDD-A4CE-5577ED12C472}"/>
              </a:ext>
            </a:extLst>
          </p:cNvPr>
          <p:cNvSpPr/>
          <p:nvPr/>
        </p:nvSpPr>
        <p:spPr>
          <a:xfrm>
            <a:off x="6211970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1455CDF-4514-4E88-ABA5-F771E0267FB4}"/>
              </a:ext>
            </a:extLst>
          </p:cNvPr>
          <p:cNvSpPr/>
          <p:nvPr/>
        </p:nvSpPr>
        <p:spPr>
          <a:xfrm>
            <a:off x="6844931" y="2701246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419B56B0-50A4-41E9-95F7-77FD7EB315F4}"/>
              </a:ext>
            </a:extLst>
          </p:cNvPr>
          <p:cNvSpPr/>
          <p:nvPr/>
        </p:nvSpPr>
        <p:spPr>
          <a:xfrm>
            <a:off x="4986092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4EC4600-1079-4ADD-B52C-C4B85807B714}"/>
              </a:ext>
            </a:extLst>
          </p:cNvPr>
          <p:cNvSpPr/>
          <p:nvPr/>
        </p:nvSpPr>
        <p:spPr>
          <a:xfrm>
            <a:off x="5619053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B1E37A5-8482-42A5-84E1-E7B0060FCC2B}"/>
              </a:ext>
            </a:extLst>
          </p:cNvPr>
          <p:cNvSpPr/>
          <p:nvPr/>
        </p:nvSpPr>
        <p:spPr>
          <a:xfrm>
            <a:off x="6211970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2085A607-3EE6-467A-9562-18F77172DEF0}"/>
              </a:ext>
            </a:extLst>
          </p:cNvPr>
          <p:cNvSpPr/>
          <p:nvPr/>
        </p:nvSpPr>
        <p:spPr>
          <a:xfrm>
            <a:off x="6844931" y="2082835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FDE175C2-6F37-4F74-AF7E-667FFE602007}"/>
              </a:ext>
            </a:extLst>
          </p:cNvPr>
          <p:cNvSpPr/>
          <p:nvPr/>
        </p:nvSpPr>
        <p:spPr>
          <a:xfrm>
            <a:off x="4986092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1E2016B0-C1B2-412C-82EF-EFA54D7E22BD}"/>
              </a:ext>
            </a:extLst>
          </p:cNvPr>
          <p:cNvSpPr/>
          <p:nvPr/>
        </p:nvSpPr>
        <p:spPr>
          <a:xfrm>
            <a:off x="5619053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AB51AD23-FDF9-434D-B084-1E5A0F04E8E0}"/>
              </a:ext>
            </a:extLst>
          </p:cNvPr>
          <p:cNvSpPr/>
          <p:nvPr/>
        </p:nvSpPr>
        <p:spPr>
          <a:xfrm>
            <a:off x="6211970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77F52E3D-67F8-4327-934C-648F74FCB943}"/>
              </a:ext>
            </a:extLst>
          </p:cNvPr>
          <p:cNvSpPr/>
          <p:nvPr/>
        </p:nvSpPr>
        <p:spPr>
          <a:xfrm>
            <a:off x="6844931" y="1458538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774642FB-40DB-4A68-8868-3CE0FD7090CA}"/>
              </a:ext>
            </a:extLst>
          </p:cNvPr>
          <p:cNvSpPr/>
          <p:nvPr/>
        </p:nvSpPr>
        <p:spPr>
          <a:xfrm>
            <a:off x="8306075" y="3332217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A2660BB4-0364-46F7-9356-3E53617EAF3A}"/>
              </a:ext>
            </a:extLst>
          </p:cNvPr>
          <p:cNvSpPr/>
          <p:nvPr/>
        </p:nvSpPr>
        <p:spPr>
          <a:xfrm>
            <a:off x="8939036" y="3332217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2C8BEDB4-D8AC-41BD-B380-9B2EB0EDBE95}"/>
              </a:ext>
            </a:extLst>
          </p:cNvPr>
          <p:cNvSpPr/>
          <p:nvPr/>
        </p:nvSpPr>
        <p:spPr>
          <a:xfrm>
            <a:off x="9531953" y="3332217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F0CCF502-5699-47C9-9407-6667435836B0}"/>
              </a:ext>
            </a:extLst>
          </p:cNvPr>
          <p:cNvSpPr/>
          <p:nvPr/>
        </p:nvSpPr>
        <p:spPr>
          <a:xfrm>
            <a:off x="10164914" y="3332217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F9F502BC-A181-40DD-BA86-4EE8C5F81CDC}"/>
              </a:ext>
            </a:extLst>
          </p:cNvPr>
          <p:cNvSpPr/>
          <p:nvPr/>
        </p:nvSpPr>
        <p:spPr>
          <a:xfrm>
            <a:off x="8306075" y="2707920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ACE22575-54A8-46A4-BFD6-32A31CB5FF38}"/>
              </a:ext>
            </a:extLst>
          </p:cNvPr>
          <p:cNvSpPr/>
          <p:nvPr/>
        </p:nvSpPr>
        <p:spPr>
          <a:xfrm>
            <a:off x="8939036" y="2707920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86F4016B-85BA-428A-BCB9-FAC2315D1B64}"/>
              </a:ext>
            </a:extLst>
          </p:cNvPr>
          <p:cNvSpPr/>
          <p:nvPr/>
        </p:nvSpPr>
        <p:spPr>
          <a:xfrm>
            <a:off x="9531953" y="2707920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2CFAF71-C103-42F9-AEB3-C0E4D81D98F8}"/>
              </a:ext>
            </a:extLst>
          </p:cNvPr>
          <p:cNvSpPr/>
          <p:nvPr/>
        </p:nvSpPr>
        <p:spPr>
          <a:xfrm>
            <a:off x="10164914" y="2707920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FF2F14F9-CB9B-464A-9A72-A2F11D105FCB}"/>
              </a:ext>
            </a:extLst>
          </p:cNvPr>
          <p:cNvSpPr/>
          <p:nvPr/>
        </p:nvSpPr>
        <p:spPr>
          <a:xfrm>
            <a:off x="8306075" y="2089509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58ABCDCB-CF97-4D8B-A5AC-8BEB8CFF1606}"/>
              </a:ext>
            </a:extLst>
          </p:cNvPr>
          <p:cNvSpPr/>
          <p:nvPr/>
        </p:nvSpPr>
        <p:spPr>
          <a:xfrm>
            <a:off x="8939036" y="2089509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0BE9A013-3C27-43A5-884C-633709D79A15}"/>
              </a:ext>
            </a:extLst>
          </p:cNvPr>
          <p:cNvSpPr/>
          <p:nvPr/>
        </p:nvSpPr>
        <p:spPr>
          <a:xfrm>
            <a:off x="9531953" y="2089509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38E4C803-DBE1-4D84-962A-36E6615C695C}"/>
              </a:ext>
            </a:extLst>
          </p:cNvPr>
          <p:cNvSpPr/>
          <p:nvPr/>
        </p:nvSpPr>
        <p:spPr>
          <a:xfrm>
            <a:off x="10164914" y="2089509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27CAD799-DF62-4183-A622-1F6495E8996A}"/>
              </a:ext>
            </a:extLst>
          </p:cNvPr>
          <p:cNvSpPr/>
          <p:nvPr/>
        </p:nvSpPr>
        <p:spPr>
          <a:xfrm>
            <a:off x="8306075" y="1465212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985489C-DECD-44F8-8748-B35FE0F96918}"/>
              </a:ext>
            </a:extLst>
          </p:cNvPr>
          <p:cNvSpPr/>
          <p:nvPr/>
        </p:nvSpPr>
        <p:spPr>
          <a:xfrm>
            <a:off x="8939036" y="1465212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42E30AA2-6C09-446D-8385-4F6B13DAEA0D}"/>
              </a:ext>
            </a:extLst>
          </p:cNvPr>
          <p:cNvSpPr/>
          <p:nvPr/>
        </p:nvSpPr>
        <p:spPr>
          <a:xfrm>
            <a:off x="9531953" y="1465212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D9F1E11D-FD1B-4A57-A5A4-17E58884E74C}"/>
              </a:ext>
            </a:extLst>
          </p:cNvPr>
          <p:cNvSpPr/>
          <p:nvPr/>
        </p:nvSpPr>
        <p:spPr>
          <a:xfrm>
            <a:off x="10164914" y="1465212"/>
            <a:ext cx="444318" cy="4443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732730B-50A3-4024-8245-A460BF1E5B56}"/>
                  </a:ext>
                </a:extLst>
              </p:cNvPr>
              <p:cNvSpPr/>
              <p:nvPr/>
            </p:nvSpPr>
            <p:spPr>
              <a:xfrm>
                <a:off x="1210667" y="4255140"/>
                <a:ext cx="83674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𝐼𝑛𝑖𝑡𝑖𝑎𝑙𝑖𝑧𝑒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𝑝𝑎𝑟𝑡𝑖𝑐𝑙𝑒𝑠</m:t>
                      </m:r>
                    </m:oMath>
                  </m:oMathPara>
                </a14:m>
                <a:endParaRPr lang="en-US" altLang="zh-TW" sz="2000" b="0" dirty="0"/>
              </a:p>
            </p:txBody>
          </p:sp>
        </mc:Choice>
        <mc:Fallback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732730B-50A3-4024-8245-A460BF1E5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67" y="4255140"/>
                <a:ext cx="836748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18DF940-1931-46D3-ACD0-3CE21FE31CCE}"/>
                  </a:ext>
                </a:extLst>
              </p:cNvPr>
              <p:cNvSpPr/>
              <p:nvPr/>
            </p:nvSpPr>
            <p:spPr>
              <a:xfrm>
                <a:off x="2306513" y="4616917"/>
                <a:ext cx="64438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𝐼𝑛𝑖𝑡𝑖𝑎𝑙𝑖𝑧𝑒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𝑟𝑎𝑛𝑑𝑜𝑚𝑙𝑦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𝑓𝑖𝑥𝑒𝑑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b="0" dirty="0"/>
              </a:p>
            </p:txBody>
          </p:sp>
        </mc:Choice>
        <mc:Fallback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018DF940-1931-46D3-ACD0-3CE21FE31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513" y="4616917"/>
                <a:ext cx="6443880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7329D-98B6-5940-B01C-BDB0BD0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7" y="303563"/>
            <a:ext cx="9076329" cy="1064277"/>
          </a:xfrm>
        </p:spPr>
        <p:txBody>
          <a:bodyPr/>
          <a:lstStyle/>
          <a:p>
            <a:r>
              <a:rPr kumimoji="1" lang="en-US" altLang="zh-TW" b="1" dirty="0"/>
              <a:t>Energy Conservation</a:t>
            </a:r>
            <a:endParaRPr kumimoji="1"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6D2AA29-FA3E-45F5-97E5-6B1650F7C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873" y="1562659"/>
            <a:ext cx="5462601" cy="4096951"/>
          </a:xfr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1DDD430-AE86-40F0-903D-FB071FC75356}"/>
              </a:ext>
            </a:extLst>
          </p:cNvPr>
          <p:cNvSpPr/>
          <p:nvPr/>
        </p:nvSpPr>
        <p:spPr>
          <a:xfrm>
            <a:off x="2062672" y="6003443"/>
            <a:ext cx="670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TW" sz="2000" b="0" dirty="0"/>
              <a:t>Energy conserves for DC method, CCD method and SP method</a:t>
            </a:r>
          </a:p>
        </p:txBody>
      </p:sp>
    </p:spTree>
    <p:extLst>
      <p:ext uri="{BB962C8B-B14F-4D97-AF65-F5344CB8AC3E}">
        <p14:creationId xmlns:p14="http://schemas.microsoft.com/office/powerpoint/2010/main" val="240538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5839A-6FD2-7540-82F1-C99859EF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80" y="593827"/>
            <a:ext cx="9076329" cy="1064277"/>
          </a:xfrm>
        </p:spPr>
        <p:txBody>
          <a:bodyPr/>
          <a:lstStyle/>
          <a:p>
            <a:r>
              <a:rPr kumimoji="1" lang="en-US" altLang="zh-TW" b="1" dirty="0"/>
              <a:t>Boltzmann distribution</a:t>
            </a:r>
            <a:endParaRPr kumimoji="1"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8633581-6C0F-6B4F-ACB3-FAB7292F3605}"/>
                  </a:ext>
                </a:extLst>
              </p:cNvPr>
              <p:cNvSpPr txBox="1"/>
              <p:nvPr/>
            </p:nvSpPr>
            <p:spPr>
              <a:xfrm>
                <a:off x="8438780" y="4401413"/>
                <a:ext cx="2523255" cy="1782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𝐦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kumimoji="1" lang="en-US" altLang="zh-TW" sz="24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en-US" altLang="zh-TW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kumimoji="1" lang="en-US" altLang="zh-TW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r>
                                <a:rPr kumimoji="1" lang="en-US" altLang="zh-TW" sz="2400" b="1" i="0" smtClean="0"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zh-TW" altLang="en-US" sz="2400" b="1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8633581-6C0F-6B4F-ACB3-FAB7292F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80" y="4401413"/>
                <a:ext cx="2523255" cy="178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B6F75A6-B439-4BD4-A733-C244EF30CD52}"/>
                  </a:ext>
                </a:extLst>
              </p:cNvPr>
              <p:cNvSpPr txBox="1"/>
              <p:nvPr/>
            </p:nvSpPr>
            <p:spPr>
              <a:xfrm>
                <a:off x="8426793" y="3057288"/>
                <a:ext cx="2656753" cy="851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TW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kumimoji="1" lang="en-US" altLang="zh-TW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den>
                      </m:f>
                      <m:r>
                        <a:rPr kumimoji="1" lang="en-US" altLang="zh-TW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sSup>
                        <m:sSupPr>
                          <m:ctrlP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p>
                                <m:sSupPr>
                                  <m:ctrlPr>
                                    <a:rPr kumimoji="1"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kumimoji="1"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zh-TW" altLang="en-US" sz="2400" b="1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B6F75A6-B439-4BD4-A733-C244EF30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93" y="3057288"/>
                <a:ext cx="2656753" cy="851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D909033-8D1E-4649-9AB4-1E0640CBD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9552" y="1907502"/>
            <a:ext cx="6162485" cy="4432101"/>
          </a:xfr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F5A3D5-B157-49C5-B3AA-E5C42B05375B}"/>
              </a:ext>
            </a:extLst>
          </p:cNvPr>
          <p:cNvSpPr txBox="1"/>
          <p:nvPr/>
        </p:nvSpPr>
        <p:spPr>
          <a:xfrm>
            <a:off x="7910140" y="1087607"/>
            <a:ext cx="38435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numbers  = 100   # particle numbers</a:t>
            </a:r>
          </a:p>
          <a:p>
            <a:r>
              <a:rPr lang="zh-TW" altLang="en-US" dirty="0"/>
              <a:t>dim          = 2       # dimension</a:t>
            </a:r>
          </a:p>
          <a:p>
            <a:r>
              <a:rPr lang="zh-TW" altLang="en-US" dirty="0"/>
              <a:t>boundary = 1.55  # boundary</a:t>
            </a:r>
          </a:p>
          <a:p>
            <a:r>
              <a:rPr lang="zh-TW" altLang="en-US" dirty="0"/>
              <a:t>T              = 2</a:t>
            </a:r>
            <a:r>
              <a:rPr lang="en-US" altLang="zh-TW" dirty="0"/>
              <a:t>400 </a:t>
            </a:r>
            <a:r>
              <a:rPr lang="zh-TW" altLang="en-US" dirty="0"/>
              <a:t># total time</a:t>
            </a:r>
          </a:p>
          <a:p>
            <a:r>
              <a:rPr lang="zh-TW" altLang="en-US" dirty="0"/>
              <a:t>Temp        = 12.5  # Temperature </a:t>
            </a:r>
            <a:r>
              <a:rPr lang="en-US" altLang="zh-TW" dirty="0"/>
              <a:t>(k=1)</a:t>
            </a:r>
          </a:p>
          <a:p>
            <a:endParaRPr lang="en-US" altLang="zh-TW" dirty="0"/>
          </a:p>
          <a:p>
            <a:r>
              <a:rPr lang="en-US" altLang="zh-TW" dirty="0"/>
              <a:t>Computing Time: 15722 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46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7329D-98B6-5940-B01C-BDB0BD0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7" y="303563"/>
            <a:ext cx="9076329" cy="1064277"/>
          </a:xfrm>
        </p:spPr>
        <p:txBody>
          <a:bodyPr/>
          <a:lstStyle/>
          <a:p>
            <a:r>
              <a:rPr kumimoji="1" lang="en-US" altLang="zh-TW" b="1" dirty="0"/>
              <a:t>How to choose a good partition for CCD</a:t>
            </a:r>
            <a:endParaRPr kumimoji="1"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70BE895-F62B-8E48-9989-E5F918F5D05E}"/>
                  </a:ext>
                </a:extLst>
              </p:cNvPr>
              <p:cNvSpPr/>
              <p:nvPr/>
            </p:nvSpPr>
            <p:spPr>
              <a:xfrm>
                <a:off x="5918824" y="3061562"/>
                <a:ext cx="61426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≅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𝑎𝑣𝑒𝑟𝑎𝑔𝑒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𝑚𝑜𝑡𝑖𝑜𝑛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70BE895-F62B-8E48-9989-E5F918F5D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24" y="3061562"/>
                <a:ext cx="614264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>
            <a:extLst>
              <a:ext uri="{FF2B5EF4-FFF2-40B4-BE49-F238E27FC236}">
                <a16:creationId xmlns:a16="http://schemas.microsoft.com/office/drawing/2014/main" id="{7EE09829-FF7A-FA45-920F-0569604108A4}"/>
              </a:ext>
            </a:extLst>
          </p:cNvPr>
          <p:cNvGrpSpPr/>
          <p:nvPr/>
        </p:nvGrpSpPr>
        <p:grpSpPr>
          <a:xfrm>
            <a:off x="3706368" y="5363655"/>
            <a:ext cx="8252330" cy="1351823"/>
            <a:chOff x="4435193" y="5093621"/>
            <a:chExt cx="8120913" cy="1351823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E65CAE46-B0DE-B74A-856E-4007652B40DE}"/>
                </a:ext>
              </a:extLst>
            </p:cNvPr>
            <p:cNvGrpSpPr/>
            <p:nvPr/>
          </p:nvGrpSpPr>
          <p:grpSpPr>
            <a:xfrm>
              <a:off x="4435193" y="5093621"/>
              <a:ext cx="8120913" cy="908438"/>
              <a:chOff x="966744" y="5590891"/>
              <a:chExt cx="10255994" cy="908438"/>
            </a:xfrm>
          </p:grpSpPr>
          <p:cxnSp>
            <p:nvCxnSpPr>
              <p:cNvPr id="20" name="直線箭頭接點 19">
                <a:extLst>
                  <a:ext uri="{FF2B5EF4-FFF2-40B4-BE49-F238E27FC236}">
                    <a16:creationId xmlns:a16="http://schemas.microsoft.com/office/drawing/2014/main" id="{E2D88873-4ED2-FD46-9C1C-8017BB31E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744" y="6215404"/>
                <a:ext cx="10255994" cy="0"/>
              </a:xfrm>
              <a:prstGeom prst="straightConnector1">
                <a:avLst/>
              </a:prstGeom>
              <a:ln w="603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7DF09703-B83D-4B45-B4F1-1B6810C92FAB}"/>
                  </a:ext>
                </a:extLst>
              </p:cNvPr>
              <p:cNvGrpSpPr/>
              <p:nvPr/>
            </p:nvGrpSpPr>
            <p:grpSpPr>
              <a:xfrm>
                <a:off x="2118472" y="5590891"/>
                <a:ext cx="864514" cy="884841"/>
                <a:chOff x="1438656" y="4364366"/>
                <a:chExt cx="864514" cy="884841"/>
              </a:xfrm>
            </p:grpSpPr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6C608E2-B154-A04B-BA93-2C0B775C6F8E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8645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t1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9563ACE-6C68-B948-9259-F13E3C0D2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99427C2F-5607-5142-AA61-7A3CE61DB7AF}"/>
                  </a:ext>
                </a:extLst>
              </p:cNvPr>
              <p:cNvGrpSpPr/>
              <p:nvPr/>
            </p:nvGrpSpPr>
            <p:grpSpPr>
              <a:xfrm>
                <a:off x="3452818" y="5604133"/>
                <a:ext cx="756477" cy="884841"/>
                <a:chOff x="1438656" y="4364366"/>
                <a:chExt cx="756477" cy="884841"/>
              </a:xfrm>
            </p:grpSpPr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F9C5A30-D905-CC45-9495-27818525F574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7564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t2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00FA9D77-41DF-414B-87C3-63039D3E0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1C416D6B-F764-DF44-AA0B-93095635989F}"/>
                  </a:ext>
                </a:extLst>
              </p:cNvPr>
              <p:cNvGrpSpPr/>
              <p:nvPr/>
            </p:nvGrpSpPr>
            <p:grpSpPr>
              <a:xfrm>
                <a:off x="4877932" y="5614488"/>
                <a:ext cx="859406" cy="884841"/>
                <a:chOff x="1438656" y="4364366"/>
                <a:chExt cx="859406" cy="884841"/>
              </a:xfrm>
            </p:grpSpPr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16C8EF85-3C3B-A142-952E-C6D951CF438C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859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t3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55C95391-5839-D941-AB88-492CD3CAB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EFB9E0A5-FECD-6A4D-9D42-47A775D2A0E0}"/>
                  </a:ext>
                </a:extLst>
              </p:cNvPr>
              <p:cNvGrpSpPr/>
              <p:nvPr/>
            </p:nvGrpSpPr>
            <p:grpSpPr>
              <a:xfrm>
                <a:off x="6207301" y="5590891"/>
                <a:ext cx="771696" cy="884841"/>
                <a:chOff x="1438656" y="4364366"/>
                <a:chExt cx="771696" cy="884841"/>
              </a:xfrm>
            </p:grpSpPr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331A737A-8DB3-8744-8A28-1AF34747226E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7716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t4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054705B6-4484-E144-B2F5-3F92E0478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F796003B-A925-FA4B-BE7B-38EECEBC096F}"/>
                  </a:ext>
                </a:extLst>
              </p:cNvPr>
              <p:cNvGrpSpPr/>
              <p:nvPr/>
            </p:nvGrpSpPr>
            <p:grpSpPr>
              <a:xfrm>
                <a:off x="7735474" y="5610135"/>
                <a:ext cx="700305" cy="884841"/>
                <a:chOff x="1438656" y="4364366"/>
                <a:chExt cx="700305" cy="884841"/>
              </a:xfrm>
            </p:grpSpPr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04007F2E-975F-4E41-924F-AF8BBFB25C94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7003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t5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F587F46B-BDBA-A94F-B418-E20F19981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7EDD8FBE-CF7B-F84C-86D5-4BBEE6EDDA71}"/>
                  </a:ext>
                </a:extLst>
              </p:cNvPr>
              <p:cNvGrpSpPr/>
              <p:nvPr/>
            </p:nvGrpSpPr>
            <p:grpSpPr>
              <a:xfrm>
                <a:off x="9192258" y="5604133"/>
                <a:ext cx="771694" cy="884841"/>
                <a:chOff x="1438656" y="4364366"/>
                <a:chExt cx="771694" cy="884841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59514D4-0691-F947-8D9C-C338C6C13A51}"/>
                    </a:ext>
                  </a:extLst>
                </p:cNvPr>
                <p:cNvSpPr txBox="1"/>
                <p:nvPr/>
              </p:nvSpPr>
              <p:spPr>
                <a:xfrm>
                  <a:off x="1438656" y="4364366"/>
                  <a:ext cx="771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b="1" dirty="0">
                      <a:latin typeface="Cambria" panose="02040503050406030204" pitchFamily="18" charset="0"/>
                    </a:rPr>
                    <a:t>t6</a:t>
                  </a:r>
                  <a:endParaRPr kumimoji="1" lang="zh-TW" altLang="en-US" sz="2400" b="1" dirty="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4AAFEEF4-4117-FB44-A9ED-0402C009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5168" y="4826031"/>
                  <a:ext cx="0" cy="42317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801B2B05-D76D-2546-877D-C51B21DD7DBF}"/>
                </a:ext>
              </a:extLst>
            </p:cNvPr>
            <p:cNvGrpSpPr/>
            <p:nvPr/>
          </p:nvGrpSpPr>
          <p:grpSpPr>
            <a:xfrm>
              <a:off x="5815001" y="5880983"/>
              <a:ext cx="5097163" cy="564461"/>
              <a:chOff x="5798752" y="5770262"/>
              <a:chExt cx="5097163" cy="5644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422F72D9-E275-ED4B-9898-78662793A3D0}"/>
                      </a:ext>
                    </a:extLst>
                  </p:cNvPr>
                  <p:cNvSpPr/>
                  <p:nvPr/>
                </p:nvSpPr>
                <p:spPr>
                  <a:xfrm>
                    <a:off x="5798752" y="5811503"/>
                    <a:ext cx="71603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422F72D9-E275-ED4B-9898-78662793A3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8752" y="5811503"/>
                    <a:ext cx="71603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D673FF54-2DC2-B748-99A5-2FBAE36766CF}"/>
                      </a:ext>
                    </a:extLst>
                  </p:cNvPr>
                  <p:cNvSpPr/>
                  <p:nvPr/>
                </p:nvSpPr>
                <p:spPr>
                  <a:xfrm>
                    <a:off x="9026374" y="5783510"/>
                    <a:ext cx="71603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D673FF54-2DC2-B748-99A5-2FBAE36766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374" y="5783510"/>
                    <a:ext cx="71603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4AB0A45-428C-AF47-8EBE-B46178D6A2CB}"/>
                      </a:ext>
                    </a:extLst>
                  </p:cNvPr>
                  <p:cNvSpPr/>
                  <p:nvPr/>
                </p:nvSpPr>
                <p:spPr>
                  <a:xfrm>
                    <a:off x="10179885" y="5770262"/>
                    <a:ext cx="71603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4AB0A45-428C-AF47-8EBE-B46178D6A2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9885" y="5770262"/>
                    <a:ext cx="71603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0945D029-4C5C-604F-B200-B8AB0A088F95}"/>
                      </a:ext>
                    </a:extLst>
                  </p:cNvPr>
                  <p:cNvSpPr/>
                  <p:nvPr/>
                </p:nvSpPr>
                <p:spPr>
                  <a:xfrm>
                    <a:off x="7952646" y="5783510"/>
                    <a:ext cx="71603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0945D029-4C5C-604F-B200-B8AB0A088F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2646" y="5783510"/>
                    <a:ext cx="71603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780A46D4-9EEF-854C-8453-7DDBE27D0B3C}"/>
                      </a:ext>
                    </a:extLst>
                  </p:cNvPr>
                  <p:cNvSpPr/>
                  <p:nvPr/>
                </p:nvSpPr>
                <p:spPr>
                  <a:xfrm>
                    <a:off x="6831529" y="5783510"/>
                    <a:ext cx="71603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780A46D4-9EEF-854C-8453-7DDBE27D0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1529" y="5783510"/>
                    <a:ext cx="716030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5C321A7-F548-BA4C-96E7-5A9FB488E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49435" y="1547314"/>
            <a:ext cx="5017829" cy="3763372"/>
          </a:xfr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CAEB5DD9-0F63-46BE-B14E-D0F85AFAE36C}"/>
              </a:ext>
            </a:extLst>
          </p:cNvPr>
          <p:cNvSpPr txBox="1"/>
          <p:nvPr/>
        </p:nvSpPr>
        <p:spPr>
          <a:xfrm>
            <a:off x="5025820" y="5438458"/>
            <a:ext cx="6549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tc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2B19995F-4B2D-4230-AACF-9CE0C77CD557}"/>
              </a:ext>
            </a:extLst>
          </p:cNvPr>
          <p:cNvCxnSpPr>
            <a:cxnSpLocks/>
          </p:cNvCxnSpPr>
          <p:nvPr/>
        </p:nvCxnSpPr>
        <p:spPr>
          <a:xfrm>
            <a:off x="5210288" y="5862939"/>
            <a:ext cx="0" cy="284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8DF594B-88B7-493A-B200-72EF3A62C6DD}"/>
              </a:ext>
            </a:extLst>
          </p:cNvPr>
          <p:cNvSpPr txBox="1"/>
          <p:nvPr/>
        </p:nvSpPr>
        <p:spPr>
          <a:xfrm>
            <a:off x="7256072" y="5445079"/>
            <a:ext cx="6549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tc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B0824A2-712C-44EC-BD9B-6273A9CFAE0C}"/>
              </a:ext>
            </a:extLst>
          </p:cNvPr>
          <p:cNvCxnSpPr>
            <a:cxnSpLocks/>
          </p:cNvCxnSpPr>
          <p:nvPr/>
        </p:nvCxnSpPr>
        <p:spPr>
          <a:xfrm>
            <a:off x="7440540" y="5869560"/>
            <a:ext cx="0" cy="284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0F729FB-CEF3-419C-BA92-DE9EFE720030}"/>
              </a:ext>
            </a:extLst>
          </p:cNvPr>
          <p:cNvSpPr txBox="1"/>
          <p:nvPr/>
        </p:nvSpPr>
        <p:spPr>
          <a:xfrm>
            <a:off x="8720752" y="5445079"/>
            <a:ext cx="6549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tc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77D5719-416F-4E4F-8EDA-283A20563078}"/>
              </a:ext>
            </a:extLst>
          </p:cNvPr>
          <p:cNvCxnSpPr>
            <a:cxnSpLocks/>
          </p:cNvCxnSpPr>
          <p:nvPr/>
        </p:nvCxnSpPr>
        <p:spPr>
          <a:xfrm>
            <a:off x="8905220" y="5869560"/>
            <a:ext cx="0" cy="2840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5A30649-F79F-4E5D-B4C3-1E82C8D3C9F0}"/>
                  </a:ext>
                </a:extLst>
              </p:cNvPr>
              <p:cNvSpPr/>
              <p:nvPr/>
            </p:nvSpPr>
            <p:spPr>
              <a:xfrm>
                <a:off x="5937288" y="3607964"/>
                <a:ext cx="417018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𝑏𝑒𝑡𝑡𝑒𝑟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𝑐h𝑜𝑖𝑐𝑒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kumimoji="1"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5A30649-F79F-4E5D-B4C3-1E82C8D3C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88" y="3607964"/>
                <a:ext cx="417018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385655E2-C01D-4924-9DEB-DA898E6F9769}"/>
              </a:ext>
            </a:extLst>
          </p:cNvPr>
          <p:cNvSpPr/>
          <p:nvPr/>
        </p:nvSpPr>
        <p:spPr>
          <a:xfrm>
            <a:off x="6011094" y="2585937"/>
            <a:ext cx="1666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TW" sz="3200" dirty="0"/>
              <a:t>We guess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60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02B1-FDD7-50CA-F299-A071E813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TW" b="1">
                <a:latin typeface="PingFang SC" panose="020B0400000000000000" pitchFamily="34" charset="-122"/>
                <a:ea typeface="PingFang SC" panose="020B0400000000000000" pitchFamily="34" charset="-122"/>
              </a:rPr>
              <a:t>大綱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F869C5-AC97-F7E0-A341-97C07FC41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86546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10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7329D-98B6-5940-B01C-BDB0BD0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7" y="303563"/>
            <a:ext cx="9076329" cy="1064277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Computing Time for DC, CCD and SP</a:t>
            </a:r>
            <a:endParaRPr kumimoji="1"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70BE895-F62B-8E48-9989-E5F918F5D05E}"/>
                  </a:ext>
                </a:extLst>
              </p:cNvPr>
              <p:cNvSpPr/>
              <p:nvPr/>
            </p:nvSpPr>
            <p:spPr>
              <a:xfrm>
                <a:off x="5618131" y="2236798"/>
                <a:ext cx="46208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𝐸𝑥𝑝𝑒𝑐𝑡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𝐶𝐶𝐷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𝐷𝐶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70BE895-F62B-8E48-9989-E5F918F5D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31" y="2236798"/>
                <a:ext cx="462081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EFB18FA-E2BA-4C68-BD62-DEC7C404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294" y="2165823"/>
            <a:ext cx="4868333" cy="365125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ED01675-F8A8-45C8-9B16-A8C225E7B4BE}"/>
                  </a:ext>
                </a:extLst>
              </p:cNvPr>
              <p:cNvSpPr/>
              <p:nvPr/>
            </p:nvSpPr>
            <p:spPr>
              <a:xfrm>
                <a:off x="5575295" y="2776846"/>
                <a:ext cx="47043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𝑅𝑒𝑎𝑙𝑖𝑡𝑦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𝐶𝐶𝐷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𝑆𝑃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ED01675-F8A8-45C8-9B16-A8C225E7B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95" y="2776846"/>
                <a:ext cx="47043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62B667-97BF-42D6-8039-9275163FD7D3}"/>
                  </a:ext>
                </a:extLst>
              </p:cNvPr>
              <p:cNvSpPr/>
              <p:nvPr/>
            </p:nvSpPr>
            <p:spPr>
              <a:xfrm>
                <a:off x="5618131" y="4230579"/>
                <a:ext cx="41467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𝑟𝑒𝑎𝑠𝑜𝑛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62B667-97BF-42D6-8039-9275163FD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31" y="4230579"/>
                <a:ext cx="41467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24E4870A-4177-46A2-935F-F85B9CD16ED0}"/>
              </a:ext>
            </a:extLst>
          </p:cNvPr>
          <p:cNvSpPr/>
          <p:nvPr/>
        </p:nvSpPr>
        <p:spPr>
          <a:xfrm>
            <a:off x="5988569" y="4936598"/>
            <a:ext cx="51137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Choose a worse partition</a:t>
            </a:r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en-US" altLang="zh-TW" sz="3200" dirty="0"/>
              <a:t>No optimized in CCD&amp;SP</a:t>
            </a:r>
            <a:endParaRPr lang="en-US" altLang="zh-TW" sz="3200" b="0" dirty="0"/>
          </a:p>
        </p:txBody>
      </p:sp>
    </p:spTree>
    <p:extLst>
      <p:ext uri="{BB962C8B-B14F-4D97-AF65-F5344CB8AC3E}">
        <p14:creationId xmlns:p14="http://schemas.microsoft.com/office/powerpoint/2010/main" val="210541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7329D-98B6-5940-B01C-BDB0BD0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7" y="303563"/>
            <a:ext cx="9973545" cy="1064277"/>
          </a:xfrm>
        </p:spPr>
        <p:txBody>
          <a:bodyPr>
            <a:normAutofit fontScale="90000"/>
          </a:bodyPr>
          <a:lstStyle/>
          <a:p>
            <a:r>
              <a:rPr kumimoji="1" lang="en-US" altLang="zh-TW" b="1" dirty="0"/>
              <a:t>Computing Time for CCD with Different Partition</a:t>
            </a:r>
            <a:endParaRPr kumimoji="1" lang="zh-TW" altLang="en-US" b="1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3B03B53-7356-40CB-87AD-CA8149A3E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40" y="1810282"/>
            <a:ext cx="5933348" cy="4450011"/>
          </a:xfr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5B6BB8-67ED-4749-966C-88BC2292AD45}"/>
              </a:ext>
            </a:extLst>
          </p:cNvPr>
          <p:cNvCxnSpPr>
            <a:cxnSpLocks/>
          </p:cNvCxnSpPr>
          <p:nvPr/>
        </p:nvCxnSpPr>
        <p:spPr>
          <a:xfrm flipH="1" flipV="1">
            <a:off x="4785155" y="4640826"/>
            <a:ext cx="2503347" cy="6186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253827-7CE0-4C4F-B33E-035A6FF0DB40}"/>
              </a:ext>
            </a:extLst>
          </p:cNvPr>
          <p:cNvCxnSpPr>
            <a:cxnSpLocks/>
          </p:cNvCxnSpPr>
          <p:nvPr/>
        </p:nvCxnSpPr>
        <p:spPr>
          <a:xfrm flipH="1" flipV="1">
            <a:off x="5816572" y="3183040"/>
            <a:ext cx="1885746" cy="15224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1B426A-6A09-4A83-BC61-9AA86020FC96}"/>
                  </a:ext>
                </a:extLst>
              </p:cNvPr>
              <p:cNvSpPr/>
              <p:nvPr/>
            </p:nvSpPr>
            <p:spPr>
              <a:xfrm>
                <a:off x="7428666" y="4785582"/>
                <a:ext cx="460789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𝑃𝑟𝑜𝑝𝑒𝑟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𝑝𝑎𝑟𝑡𝑖𝑡𝑖𝑜𝑛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𝑜𝑐𝑐𝑢𝑟𝑠</m:t>
                      </m:r>
                    </m:oMath>
                  </m:oMathPara>
                </a14:m>
                <a:endParaRPr lang="en-US" altLang="zh-TW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US" altLang="zh-TW" sz="3200" b="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1B426A-6A09-4A83-BC61-9AA86020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666" y="4785582"/>
                <a:ext cx="4607898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A8FE2-4239-AB4F-B841-32F4DC8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53" y="2438401"/>
            <a:ext cx="6360648" cy="2056758"/>
          </a:xfrm>
          <a:ln w="73025"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altLang="zh-TW" sz="4400" b="1" dirty="0"/>
              <a:t>DC </a:t>
            </a:r>
            <a:br>
              <a:rPr lang="en-US" altLang="zh-TW" sz="4400" b="1" dirty="0"/>
            </a:br>
            <a:r>
              <a:rPr lang="en-US" altLang="zh-TW" sz="4400" b="1" dirty="0"/>
              <a:t>Direct Calculation </a:t>
            </a:r>
            <a:br>
              <a:rPr lang="en-US" altLang="zh-TW" sz="4400" b="1" dirty="0"/>
            </a:br>
            <a:r>
              <a:rPr lang="en-US" altLang="zh-TW" sz="4400" b="1" dirty="0"/>
              <a:t>Analytic Solution</a:t>
            </a:r>
            <a:endParaRPr kumimoji="1"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3390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31" y="449105"/>
            <a:ext cx="9076329" cy="1064277"/>
          </a:xfrm>
        </p:spPr>
        <p:txBody>
          <a:bodyPr/>
          <a:lstStyle/>
          <a:p>
            <a:r>
              <a:rPr lang="en-US" b="1" dirty="0"/>
              <a:t>DC (direct calculation)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76B0-1A7C-E6B4-1B3E-6C767D4C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30" y="1813683"/>
            <a:ext cx="9076329" cy="231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Evolution=&gt;</a:t>
            </a:r>
            <a:r>
              <a:rPr lang="zh-TW" altLang="en-US" sz="2800" dirty="0"/>
              <a:t> </a:t>
            </a:r>
            <a:r>
              <a:rPr lang="en-US" altLang="zh-TW" sz="2800" dirty="0"/>
              <a:t>Collision</a:t>
            </a:r>
            <a:r>
              <a:rPr lang="zh-TW" altLang="en-US" sz="2800" dirty="0"/>
              <a:t>＋ </a:t>
            </a:r>
            <a:r>
              <a:rPr lang="en-US" altLang="zh-TW" sz="2800" dirty="0"/>
              <a:t>Free Motion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9357A5B8-066D-2F4E-9E3F-FAA33DBD9871}"/>
              </a:ext>
            </a:extLst>
          </p:cNvPr>
          <p:cNvCxnSpPr>
            <a:cxnSpLocks/>
          </p:cNvCxnSpPr>
          <p:nvPr/>
        </p:nvCxnSpPr>
        <p:spPr>
          <a:xfrm>
            <a:off x="512070" y="5607247"/>
            <a:ext cx="1025599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683E1A-C9E7-F146-96E7-9F082EB13152}"/>
              </a:ext>
            </a:extLst>
          </p:cNvPr>
          <p:cNvSpPr txBox="1"/>
          <p:nvPr/>
        </p:nvSpPr>
        <p:spPr>
          <a:xfrm>
            <a:off x="1549389" y="5685221"/>
            <a:ext cx="195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Free motion</a:t>
            </a:r>
            <a:endParaRPr kumimoji="1" lang="zh-TW" alt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F9C4FE2-3016-E240-BA4F-EBF86138E878}"/>
              </a:ext>
            </a:extLst>
          </p:cNvPr>
          <p:cNvGrpSpPr/>
          <p:nvPr/>
        </p:nvGrpSpPr>
        <p:grpSpPr>
          <a:xfrm>
            <a:off x="7537184" y="4992861"/>
            <a:ext cx="780888" cy="884841"/>
            <a:chOff x="1438656" y="4364366"/>
            <a:chExt cx="780888" cy="884841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68B7F7-6360-D345-8B13-0752DA056B8B}"/>
                </a:ext>
              </a:extLst>
            </p:cNvPr>
            <p:cNvSpPr txBox="1"/>
            <p:nvPr/>
          </p:nvSpPr>
          <p:spPr>
            <a:xfrm>
              <a:off x="1438656" y="4364366"/>
              <a:ext cx="780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>
                  <a:latin typeface="Cambria" panose="02040503050406030204" pitchFamily="18" charset="0"/>
                </a:rPr>
                <a:t>tc_4</a:t>
              </a:r>
              <a:endParaRPr kumimoji="1" lang="zh-TW" altLang="en-US" sz="24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B6A211E-0D32-604E-8121-082BAB53342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68" y="4826031"/>
              <a:ext cx="0" cy="42317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AF942CF-790B-534D-91DE-354522508DFF}"/>
              </a:ext>
            </a:extLst>
          </p:cNvPr>
          <p:cNvGrpSpPr/>
          <p:nvPr/>
        </p:nvGrpSpPr>
        <p:grpSpPr>
          <a:xfrm>
            <a:off x="1068185" y="4992861"/>
            <a:ext cx="738306" cy="884841"/>
            <a:chOff x="1438656" y="4364366"/>
            <a:chExt cx="738306" cy="884841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25BCC77-B64F-8B44-983B-8130CDC62724}"/>
                </a:ext>
              </a:extLst>
            </p:cNvPr>
            <p:cNvSpPr txBox="1"/>
            <p:nvPr/>
          </p:nvSpPr>
          <p:spPr>
            <a:xfrm>
              <a:off x="1438656" y="4364366"/>
              <a:ext cx="738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>
                  <a:latin typeface="Cambria" panose="02040503050406030204" pitchFamily="18" charset="0"/>
                </a:rPr>
                <a:t>tc_1</a:t>
              </a:r>
              <a:endParaRPr kumimoji="1" lang="zh-TW" altLang="en-US" sz="24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B756089F-B552-AA4E-B048-AC6AEEB2B1FD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68" y="4826031"/>
              <a:ext cx="0" cy="42317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B811FB7-CA28-C747-910E-BA8DA55CEB5E}"/>
              </a:ext>
            </a:extLst>
          </p:cNvPr>
          <p:cNvGrpSpPr/>
          <p:nvPr/>
        </p:nvGrpSpPr>
        <p:grpSpPr>
          <a:xfrm>
            <a:off x="4903932" y="4992724"/>
            <a:ext cx="787144" cy="884841"/>
            <a:chOff x="1438656" y="4364366"/>
            <a:chExt cx="787144" cy="884841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82B4600-2498-C247-9AC0-16E616769F49}"/>
                </a:ext>
              </a:extLst>
            </p:cNvPr>
            <p:cNvSpPr txBox="1"/>
            <p:nvPr/>
          </p:nvSpPr>
          <p:spPr>
            <a:xfrm>
              <a:off x="1438656" y="4364366"/>
              <a:ext cx="787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>
                  <a:latin typeface="Cambria" panose="02040503050406030204" pitchFamily="18" charset="0"/>
                </a:rPr>
                <a:t>tc_3</a:t>
              </a:r>
              <a:endParaRPr kumimoji="1" lang="zh-TW" altLang="en-US" sz="24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C72EA278-80A1-9644-826D-E4BCB571F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68" y="4826031"/>
              <a:ext cx="0" cy="42317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D5B684-35FA-BF40-9BBA-907BC9886577}"/>
              </a:ext>
            </a:extLst>
          </p:cNvPr>
          <p:cNvGrpSpPr/>
          <p:nvPr/>
        </p:nvGrpSpPr>
        <p:grpSpPr>
          <a:xfrm>
            <a:off x="3695180" y="5011968"/>
            <a:ext cx="744561" cy="884841"/>
            <a:chOff x="1438655" y="4364366"/>
            <a:chExt cx="744561" cy="884841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9F5FFEC-42E7-6F48-BA17-1CDEEBE061D8}"/>
                </a:ext>
              </a:extLst>
            </p:cNvPr>
            <p:cNvSpPr txBox="1"/>
            <p:nvPr/>
          </p:nvSpPr>
          <p:spPr>
            <a:xfrm>
              <a:off x="1438655" y="4364366"/>
              <a:ext cx="744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dirty="0">
                  <a:latin typeface="Cambria" panose="02040503050406030204" pitchFamily="18" charset="0"/>
                </a:rPr>
                <a:t>tc_2</a:t>
              </a:r>
              <a:endParaRPr kumimoji="1" lang="zh-TW" altLang="en-US" sz="2400" b="1" dirty="0">
                <a:latin typeface="Cambria" panose="02040503050406030204" pitchFamily="18" charset="0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DEAE20-468B-4E40-BA1B-48C5F09C11A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68" y="4826031"/>
              <a:ext cx="0" cy="42317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B5B1870-ED7C-5A4D-9DB2-6BEE8B0BFD7A}"/>
              </a:ext>
            </a:extLst>
          </p:cNvPr>
          <p:cNvSpPr txBox="1"/>
          <p:nvPr/>
        </p:nvSpPr>
        <p:spPr>
          <a:xfrm>
            <a:off x="10890363" y="5403001"/>
            <a:ext cx="7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Time</a:t>
            </a:r>
            <a:endParaRPr kumimoji="1" lang="zh-TW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D1FAEF-1D5A-C241-8AA5-DFF3D85FE893}"/>
              </a:ext>
            </a:extLst>
          </p:cNvPr>
          <p:cNvSpPr/>
          <p:nvPr/>
        </p:nvSpPr>
        <p:spPr>
          <a:xfrm>
            <a:off x="3966843" y="5728858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  <a:latin typeface="Cambria" panose="02040503050406030204" pitchFamily="18" charset="0"/>
              </a:rPr>
              <a:t>Free motion</a:t>
            </a:r>
            <a:endParaRPr kumimoji="1" lang="zh-TW" alt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CE8DA79-72C6-8743-8287-0B502E94105B}"/>
              </a:ext>
            </a:extLst>
          </p:cNvPr>
          <p:cNvSpPr txBox="1"/>
          <p:nvPr/>
        </p:nvSpPr>
        <p:spPr>
          <a:xfrm>
            <a:off x="5599255" y="5682691"/>
            <a:ext cx="195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Free motion</a:t>
            </a:r>
            <a:endParaRPr kumimoji="1" lang="zh-TW" alt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B30C9CC-6CA8-E54A-B779-32DEF09C0F36}"/>
              </a:ext>
            </a:extLst>
          </p:cNvPr>
          <p:cNvSpPr txBox="1"/>
          <p:nvPr/>
        </p:nvSpPr>
        <p:spPr>
          <a:xfrm>
            <a:off x="7836867" y="5708677"/>
            <a:ext cx="195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Free motion</a:t>
            </a:r>
            <a:endParaRPr kumimoji="1" lang="zh-TW" altLang="en-US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0" name="資料庫圖表 39">
                <a:extLst>
                  <a:ext uri="{FF2B5EF4-FFF2-40B4-BE49-F238E27FC236}">
                    <a16:creationId xmlns:a16="http://schemas.microsoft.com/office/drawing/2014/main" id="{2FA38F78-CD06-9345-A87E-69BBF181D59B}"/>
                  </a:ext>
                </a:extLst>
              </p:cNvPr>
              <p:cNvGraphicFramePr/>
              <p:nvPr/>
            </p:nvGraphicFramePr>
            <p:xfrm>
              <a:off x="528847" y="2495341"/>
              <a:ext cx="7862643" cy="2004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0" name="資料庫圖表 39">
                <a:extLst>
                  <a:ext uri="{FF2B5EF4-FFF2-40B4-BE49-F238E27FC236}">
                    <a16:creationId xmlns:a16="http://schemas.microsoft.com/office/drawing/2014/main" id="{2FA38F78-CD06-9345-A87E-69BBF181D59B}"/>
                  </a:ext>
                </a:extLst>
              </p:cNvPr>
              <p:cNvGraphicFramePr/>
              <p:nvPr/>
            </p:nvGraphicFramePr>
            <p:xfrm>
              <a:off x="528847" y="2495341"/>
              <a:ext cx="7862643" cy="2004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BD886D-141F-7642-9D07-B08BD4B074EE}"/>
                  </a:ext>
                </a:extLst>
              </p:cNvPr>
              <p:cNvSpPr/>
              <p:nvPr/>
            </p:nvSpPr>
            <p:spPr>
              <a:xfrm>
                <a:off x="1853997" y="4930653"/>
                <a:ext cx="13612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kumimoji="1"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TW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TW" sz="2000" b="1" dirty="0">
                    <a:latin typeface="Cambria" panose="02040503050406030204" pitchFamily="18" charset="0"/>
                  </a:rPr>
                  <a:t>c_min_1</a:t>
                </a:r>
                <a:endParaRPr lang="zh-TW" altLang="en-US" sz="2000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BD886D-141F-7642-9D07-B08BD4B07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97" y="4930653"/>
                <a:ext cx="1361270" cy="400110"/>
              </a:xfrm>
              <a:prstGeom prst="rect">
                <a:avLst/>
              </a:prstGeom>
              <a:blipFill>
                <a:blip r:embed="rId8"/>
                <a:stretch>
                  <a:fillRect t="-9231" r="-538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682968F9-5282-9A44-B2A1-B59F26AC9A72}"/>
              </a:ext>
            </a:extLst>
          </p:cNvPr>
          <p:cNvGrpSpPr/>
          <p:nvPr/>
        </p:nvGrpSpPr>
        <p:grpSpPr>
          <a:xfrm>
            <a:off x="8644794" y="3304688"/>
            <a:ext cx="437881" cy="512238"/>
            <a:chOff x="5170609" y="746375"/>
            <a:chExt cx="437881" cy="512238"/>
          </a:xfrm>
        </p:grpSpPr>
        <p:sp>
          <p:nvSpPr>
            <p:cNvPr id="27" name="向右箭號 26">
              <a:extLst>
                <a:ext uri="{FF2B5EF4-FFF2-40B4-BE49-F238E27FC236}">
                  <a16:creationId xmlns:a16="http://schemas.microsoft.com/office/drawing/2014/main" id="{57C1F2BB-B1E7-1048-B3DA-D255FFBE47E7}"/>
                </a:ext>
              </a:extLst>
            </p:cNvPr>
            <p:cNvSpPr/>
            <p:nvPr/>
          </p:nvSpPr>
          <p:spPr>
            <a:xfrm>
              <a:off x="5170609" y="746375"/>
              <a:ext cx="437881" cy="5122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向右箭號 4">
              <a:extLst>
                <a:ext uri="{FF2B5EF4-FFF2-40B4-BE49-F238E27FC236}">
                  <a16:creationId xmlns:a16="http://schemas.microsoft.com/office/drawing/2014/main" id="{B5CEFD49-B6F5-3F45-BCC1-E9A385A8153F}"/>
                </a:ext>
              </a:extLst>
            </p:cNvPr>
            <p:cNvSpPr txBox="1"/>
            <p:nvPr/>
          </p:nvSpPr>
          <p:spPr>
            <a:xfrm>
              <a:off x="5170609" y="848823"/>
              <a:ext cx="306517" cy="307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200" kern="12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1EF6EF7-B5E4-BE42-BC95-C2E9C7511F63}"/>
              </a:ext>
            </a:extLst>
          </p:cNvPr>
          <p:cNvGrpSpPr/>
          <p:nvPr/>
        </p:nvGrpSpPr>
        <p:grpSpPr>
          <a:xfrm>
            <a:off x="9335979" y="2890753"/>
            <a:ext cx="2477802" cy="1239287"/>
            <a:chOff x="5790253" y="382851"/>
            <a:chExt cx="2065479" cy="1239287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F502117D-E1AC-924A-AB12-836B46C56080}"/>
                </a:ext>
              </a:extLst>
            </p:cNvPr>
            <p:cNvSpPr/>
            <p:nvPr/>
          </p:nvSpPr>
          <p:spPr>
            <a:xfrm>
              <a:off x="5790253" y="382851"/>
              <a:ext cx="2065479" cy="12392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圓角矩形 4">
              <a:extLst>
                <a:ext uri="{FF2B5EF4-FFF2-40B4-BE49-F238E27FC236}">
                  <a16:creationId xmlns:a16="http://schemas.microsoft.com/office/drawing/2014/main" id="{C3172D0A-3B76-7946-8966-0AE5F1786033}"/>
                </a:ext>
              </a:extLst>
            </p:cNvPr>
            <p:cNvSpPr txBox="1"/>
            <p:nvPr/>
          </p:nvSpPr>
          <p:spPr>
            <a:xfrm>
              <a:off x="5876622" y="419148"/>
              <a:ext cx="1893794" cy="11666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Collision 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(</a:t>
              </a:r>
              <a:r>
                <a:rPr lang="en-US" altLang="zh-TW" sz="2400" b="1" kern="1200" dirty="0">
                  <a:solidFill>
                    <a:schemeClr val="bg1"/>
                  </a:solidFill>
                </a:rPr>
                <a:t>change velocity)</a:t>
              </a:r>
              <a:endParaRPr lang="zh-TW" altLang="en-US" sz="2400" b="1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9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F8C8-85AE-6474-3811-28181021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16" y="618211"/>
            <a:ext cx="9076329" cy="1064277"/>
          </a:xfrm>
        </p:spPr>
        <p:txBody>
          <a:bodyPr/>
          <a:lstStyle/>
          <a:p>
            <a:r>
              <a:rPr lang="en-US" altLang="zh-TW" b="1" dirty="0"/>
              <a:t>N X (N+2dim)</a:t>
            </a:r>
            <a:r>
              <a:rPr lang="zh-TW" altLang="en-US" b="1" dirty="0"/>
              <a:t>  </a:t>
            </a:r>
            <a:r>
              <a:rPr lang="en-US" altLang="zh-TW" b="1" dirty="0"/>
              <a:t>Matrix</a:t>
            </a:r>
            <a:endParaRPr lang="en-TW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C4D840-C291-D34F-8ED6-24352091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992" y="1650931"/>
            <a:ext cx="3510456" cy="389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RHS </a:t>
            </a:r>
            <a:r>
              <a:rPr lang="en-US" altLang="zh-TW" sz="2800" b="1" dirty="0" err="1"/>
              <a:t>NxN</a:t>
            </a:r>
            <a:r>
              <a:rPr lang="en-US" altLang="zh-TW" sz="2800" b="1" dirty="0"/>
              <a:t> matrix</a:t>
            </a:r>
          </a:p>
          <a:p>
            <a:pPr marL="0" indent="0">
              <a:buNone/>
            </a:pPr>
            <a:r>
              <a:rPr lang="en-US" altLang="zh-TW" sz="2800" b="1" dirty="0"/>
              <a:t>diagonal terms is zero.</a:t>
            </a:r>
          </a:p>
          <a:p>
            <a:pPr marL="0" indent="0">
              <a:buNone/>
            </a:pPr>
            <a:r>
              <a:rPr lang="en-US" altLang="zh-TW" sz="2800" b="1" dirty="0"/>
              <a:t>it’s symmetry.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B90427-9E14-2945-8FA2-4BF8285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0" y="1630527"/>
            <a:ext cx="6669386" cy="43218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129806-10B6-E94E-A22B-3307AFC24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0" y="5952413"/>
            <a:ext cx="462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1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F8C8-85AE-6474-3811-28181021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79" y="752323"/>
            <a:ext cx="9940052" cy="1064277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Angle-free two-dimensional elastic collision formula</a:t>
            </a:r>
            <a:endParaRPr lang="en-TW" b="1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74BB3324-56DC-7142-A8CE-D1107FB8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277" y="1888725"/>
            <a:ext cx="8585076" cy="290938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C76636B2-7BEF-0547-A352-FEF4CEA1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33" y="3052266"/>
            <a:ext cx="5967143" cy="17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8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Collision with Boundaries</a:t>
            </a:r>
            <a:endParaRPr lang="en-TW" b="1" dirty="0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A3F922EF-725D-4B49-BE2B-3AF4316462B1}"/>
              </a:ext>
            </a:extLst>
          </p:cNvPr>
          <p:cNvSpPr/>
          <p:nvPr/>
        </p:nvSpPr>
        <p:spPr>
          <a:xfrm>
            <a:off x="4096770" y="3882866"/>
            <a:ext cx="1278472" cy="125821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CE18F79-2F54-4603-A106-921CA65C09EB}"/>
              </a:ext>
            </a:extLst>
          </p:cNvPr>
          <p:cNvCxnSpPr>
            <a:stCxn id="26" idx="7"/>
          </p:cNvCxnSpPr>
          <p:nvPr/>
        </p:nvCxnSpPr>
        <p:spPr>
          <a:xfrm flipV="1">
            <a:off x="5188014" y="3016853"/>
            <a:ext cx="866197" cy="10502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24214A3-2C17-4004-861C-9D63DEDF8405}"/>
              </a:ext>
            </a:extLst>
          </p:cNvPr>
          <p:cNvCxnSpPr>
            <a:cxnSpLocks/>
            <a:stCxn id="26" idx="7"/>
          </p:cNvCxnSpPr>
          <p:nvPr/>
        </p:nvCxnSpPr>
        <p:spPr>
          <a:xfrm>
            <a:off x="5188014" y="4067128"/>
            <a:ext cx="8661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F25FA02-FDFE-4912-9D89-E992AE89DB6B}"/>
                  </a:ext>
                </a:extLst>
              </p:cNvPr>
              <p:cNvSpPr txBox="1"/>
              <p:nvPr/>
            </p:nvSpPr>
            <p:spPr>
              <a:xfrm>
                <a:off x="5229803" y="3124112"/>
                <a:ext cx="584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F25FA02-FDFE-4912-9D89-E992AE89D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03" y="3124112"/>
                <a:ext cx="584727" cy="461665"/>
              </a:xfrm>
              <a:prstGeom prst="rect">
                <a:avLst/>
              </a:prstGeom>
              <a:blipFill>
                <a:blip r:embed="rId2"/>
                <a:stretch>
                  <a:fillRect t="-2632" r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073D10C-809F-47B6-944D-D329BC76AE48}"/>
                  </a:ext>
                </a:extLst>
              </p:cNvPr>
              <p:cNvSpPr txBox="1"/>
              <p:nvPr/>
            </p:nvSpPr>
            <p:spPr>
              <a:xfrm>
                <a:off x="5522166" y="4073802"/>
                <a:ext cx="377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073D10C-809F-47B6-944D-D329BC76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166" y="4073802"/>
                <a:ext cx="377476" cy="369332"/>
              </a:xfrm>
              <a:prstGeom prst="rect">
                <a:avLst/>
              </a:prstGeom>
              <a:blipFill>
                <a:blip r:embed="rId3"/>
                <a:stretch>
                  <a:fillRect l="-11290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15F46F44-A4DC-4C7D-8916-D3C18AAB589D}"/>
              </a:ext>
            </a:extLst>
          </p:cNvPr>
          <p:cNvSpPr/>
          <p:nvPr/>
        </p:nvSpPr>
        <p:spPr>
          <a:xfrm rot="16200000">
            <a:off x="6640816" y="4376945"/>
            <a:ext cx="3926121" cy="832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445DB4-C9D4-4366-8A04-B0EC6D67EDB5}"/>
                  </a:ext>
                </a:extLst>
              </p:cNvPr>
              <p:cNvSpPr txBox="1"/>
              <p:nvPr/>
            </p:nvSpPr>
            <p:spPr>
              <a:xfrm>
                <a:off x="8424884" y="2322614"/>
                <a:ext cx="35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F445DB4-C9D4-4366-8A04-B0EC6D67E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884" y="2322614"/>
                <a:ext cx="357983" cy="276999"/>
              </a:xfrm>
              <a:prstGeom prst="rect">
                <a:avLst/>
              </a:prstGeom>
              <a:blipFill>
                <a:blip r:embed="rId4"/>
                <a:stretch>
                  <a:fillRect l="-13559" r="-13559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4B22D9E-0446-409C-80BC-6FA1BF9AFFC7}"/>
                  </a:ext>
                </a:extLst>
              </p:cNvPr>
              <p:cNvSpPr txBox="1"/>
              <p:nvPr/>
            </p:nvSpPr>
            <p:spPr>
              <a:xfrm>
                <a:off x="4641942" y="5161173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4B22D9E-0446-409C-80BC-6FA1BF9AF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42" y="5161173"/>
                <a:ext cx="188128" cy="276999"/>
              </a:xfrm>
              <a:prstGeom prst="rect">
                <a:avLst/>
              </a:prstGeom>
              <a:blipFill>
                <a:blip r:embed="rId5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47725C1-49A3-4D3C-A090-EA4A9D6C3F71}"/>
              </a:ext>
            </a:extLst>
          </p:cNvPr>
          <p:cNvCxnSpPr>
            <a:cxnSpLocks/>
          </p:cNvCxnSpPr>
          <p:nvPr/>
        </p:nvCxnSpPr>
        <p:spPr>
          <a:xfrm>
            <a:off x="4736006" y="4519967"/>
            <a:ext cx="63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7124E5E-52EF-4106-BA02-3F0C69BE2090}"/>
                  </a:ext>
                </a:extLst>
              </p:cNvPr>
              <p:cNvSpPr txBox="1"/>
              <p:nvPr/>
            </p:nvSpPr>
            <p:spPr>
              <a:xfrm>
                <a:off x="4961560" y="4564885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7124E5E-52EF-4106-BA02-3F0C69BE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60" y="4564885"/>
                <a:ext cx="211917" cy="276999"/>
              </a:xfrm>
              <a:prstGeom prst="rect">
                <a:avLst/>
              </a:prstGeom>
              <a:blipFill>
                <a:blip r:embed="rId6"/>
                <a:stretch>
                  <a:fillRect l="-25714" r="-2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D53FC0B-0678-4036-A8CA-7D08A98F9498}"/>
                  </a:ext>
                </a:extLst>
              </p:cNvPr>
              <p:cNvSpPr txBox="1"/>
              <p:nvPr/>
            </p:nvSpPr>
            <p:spPr>
              <a:xfrm>
                <a:off x="521722" y="4582224"/>
                <a:ext cx="267162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D53FC0B-0678-4036-A8CA-7D08A98F9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2" y="4582224"/>
                <a:ext cx="2671629" cy="719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11">
            <a:extLst>
              <a:ext uri="{FF2B5EF4-FFF2-40B4-BE49-F238E27FC236}">
                <a16:creationId xmlns:a16="http://schemas.microsoft.com/office/drawing/2014/main" id="{7124993D-D03E-4D54-99D1-80ADCFCA180E}"/>
              </a:ext>
            </a:extLst>
          </p:cNvPr>
          <p:cNvSpPr/>
          <p:nvPr/>
        </p:nvSpPr>
        <p:spPr>
          <a:xfrm>
            <a:off x="3194097" y="2045028"/>
            <a:ext cx="5033613" cy="832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BE0FEED-641C-482F-B77C-35CE00642011}"/>
                  </a:ext>
                </a:extLst>
              </p:cNvPr>
              <p:cNvSpPr txBox="1"/>
              <p:nvPr/>
            </p:nvSpPr>
            <p:spPr>
              <a:xfrm>
                <a:off x="522266" y="5538699"/>
                <a:ext cx="2844945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)/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BE0FEED-641C-482F-B77C-35CE00642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6" y="5538699"/>
                <a:ext cx="2844945" cy="719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3DB58B5-AC77-40CA-92CA-AE50B5B5DD95}"/>
              </a:ext>
            </a:extLst>
          </p:cNvPr>
          <p:cNvCxnSpPr>
            <a:cxnSpLocks/>
          </p:cNvCxnSpPr>
          <p:nvPr/>
        </p:nvCxnSpPr>
        <p:spPr>
          <a:xfrm flipV="1">
            <a:off x="6096000" y="3036944"/>
            <a:ext cx="0" cy="10368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FB5759F-F7E9-4483-B467-1FE247196AF2}"/>
                  </a:ext>
                </a:extLst>
              </p:cNvPr>
              <p:cNvSpPr txBox="1"/>
              <p:nvPr/>
            </p:nvSpPr>
            <p:spPr>
              <a:xfrm>
                <a:off x="6157812" y="3370707"/>
                <a:ext cx="386516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FB5759F-F7E9-4483-B467-1FE247196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12" y="3370707"/>
                <a:ext cx="386516" cy="398507"/>
              </a:xfrm>
              <a:prstGeom prst="rect">
                <a:avLst/>
              </a:prstGeom>
              <a:blipFill>
                <a:blip r:embed="rId9"/>
                <a:stretch>
                  <a:fillRect l="-10938" r="-3125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08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5">
            <a:extLst>
              <a:ext uri="{FF2B5EF4-FFF2-40B4-BE49-F238E27FC236}">
                <a16:creationId xmlns:a16="http://schemas.microsoft.com/office/drawing/2014/main" id="{C0627A47-A910-452D-BC4F-46D331003546}"/>
              </a:ext>
            </a:extLst>
          </p:cNvPr>
          <p:cNvSpPr/>
          <p:nvPr/>
        </p:nvSpPr>
        <p:spPr>
          <a:xfrm>
            <a:off x="10653938" y="3382237"/>
            <a:ext cx="1278472" cy="125821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A042BC3E-461F-4FE7-96B8-86437728DABF}"/>
              </a:ext>
            </a:extLst>
          </p:cNvPr>
          <p:cNvSpPr/>
          <p:nvPr/>
        </p:nvSpPr>
        <p:spPr>
          <a:xfrm>
            <a:off x="7898682" y="812571"/>
            <a:ext cx="1278472" cy="125821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26" y="585847"/>
            <a:ext cx="9076329" cy="1064277"/>
          </a:xfrm>
        </p:spPr>
        <p:txBody>
          <a:bodyPr/>
          <a:lstStyle/>
          <a:p>
            <a:r>
              <a:rPr lang="en-US" b="1" dirty="0"/>
              <a:t>Collision between Balls</a:t>
            </a:r>
            <a:endParaRPr lang="en-TW" b="1" dirty="0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A3F922EF-725D-4B49-BE2B-3AF4316462B1}"/>
              </a:ext>
            </a:extLst>
          </p:cNvPr>
          <p:cNvSpPr/>
          <p:nvPr/>
        </p:nvSpPr>
        <p:spPr>
          <a:xfrm>
            <a:off x="5814530" y="3149346"/>
            <a:ext cx="1278472" cy="125821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CE18F79-2F54-4603-A106-921CA65C09EB}"/>
              </a:ext>
            </a:extLst>
          </p:cNvPr>
          <p:cNvCxnSpPr>
            <a:cxnSpLocks/>
          </p:cNvCxnSpPr>
          <p:nvPr/>
        </p:nvCxnSpPr>
        <p:spPr>
          <a:xfrm flipV="1">
            <a:off x="6453766" y="1441682"/>
            <a:ext cx="2075008" cy="2351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F25FA02-FDFE-4912-9D89-E992AE89DB6B}"/>
                  </a:ext>
                </a:extLst>
              </p:cNvPr>
              <p:cNvSpPr txBox="1"/>
              <p:nvPr/>
            </p:nvSpPr>
            <p:spPr>
              <a:xfrm>
                <a:off x="6499131" y="2331024"/>
                <a:ext cx="842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F25FA02-FDFE-4912-9D89-E992AE89D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31" y="2331024"/>
                <a:ext cx="842767" cy="461665"/>
              </a:xfrm>
              <a:prstGeom prst="rect">
                <a:avLst/>
              </a:prstGeom>
              <a:blipFill>
                <a:blip r:embed="rId2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E73FD1F-5A8E-4D77-90DD-99CB36FFBB99}"/>
              </a:ext>
            </a:extLst>
          </p:cNvPr>
          <p:cNvCxnSpPr>
            <a:cxnSpLocks/>
          </p:cNvCxnSpPr>
          <p:nvPr/>
        </p:nvCxnSpPr>
        <p:spPr>
          <a:xfrm flipH="1" flipV="1">
            <a:off x="6453766" y="3793166"/>
            <a:ext cx="1769160" cy="25408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1ACB5D1-7F7B-4AA9-A4A6-64FB29A3ABB6}"/>
                  </a:ext>
                </a:extLst>
              </p:cNvPr>
              <p:cNvSpPr txBox="1"/>
              <p:nvPr/>
            </p:nvSpPr>
            <p:spPr>
              <a:xfrm>
                <a:off x="7248456" y="4575889"/>
                <a:ext cx="305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1ACB5D1-7F7B-4AA9-A4A6-64FB29A3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56" y="4575889"/>
                <a:ext cx="305848" cy="276999"/>
              </a:xfrm>
              <a:prstGeom prst="rect">
                <a:avLst/>
              </a:prstGeom>
              <a:blipFill>
                <a:blip r:embed="rId3"/>
                <a:stretch>
                  <a:fillRect t="-26667" r="-60000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4367687-2AF0-4939-AF61-EA7E37AC99E2}"/>
              </a:ext>
            </a:extLst>
          </p:cNvPr>
          <p:cNvCxnSpPr>
            <a:cxnSpLocks/>
          </p:cNvCxnSpPr>
          <p:nvPr/>
        </p:nvCxnSpPr>
        <p:spPr>
          <a:xfrm flipV="1">
            <a:off x="8232070" y="1441681"/>
            <a:ext cx="305848" cy="48923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0AD78E8-AE4B-4FE5-90C9-0F8A75D35BE9}"/>
                  </a:ext>
                </a:extLst>
              </p:cNvPr>
              <p:cNvSpPr txBox="1"/>
              <p:nvPr/>
            </p:nvSpPr>
            <p:spPr>
              <a:xfrm>
                <a:off x="8052046" y="3461975"/>
                <a:ext cx="305848" cy="302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0AD78E8-AE4B-4FE5-90C9-0F8A75D3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46" y="3461975"/>
                <a:ext cx="305848" cy="302134"/>
              </a:xfrm>
              <a:prstGeom prst="rect">
                <a:avLst/>
              </a:prstGeom>
              <a:blipFill>
                <a:blip r:embed="rId4"/>
                <a:stretch>
                  <a:fillRect l="-6000" t="-14286" r="-48000" b="-18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1EFED32-AEFA-42A8-BD69-A133DE77526A}"/>
                  </a:ext>
                </a:extLst>
              </p:cNvPr>
              <p:cNvSpPr txBox="1"/>
              <p:nvPr/>
            </p:nvSpPr>
            <p:spPr>
              <a:xfrm>
                <a:off x="1719603" y="1981129"/>
                <a:ext cx="154484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dirty="0"/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TW" dirty="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dirty="0"/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1EFED32-AEFA-42A8-BD69-A133DE77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3" y="1981129"/>
                <a:ext cx="1544846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5">
            <a:extLst>
              <a:ext uri="{FF2B5EF4-FFF2-40B4-BE49-F238E27FC236}">
                <a16:creationId xmlns:a16="http://schemas.microsoft.com/office/drawing/2014/main" id="{DD27EF84-709A-462A-BCE2-C2374C7E512B}"/>
              </a:ext>
            </a:extLst>
          </p:cNvPr>
          <p:cNvSpPr/>
          <p:nvPr/>
        </p:nvSpPr>
        <p:spPr>
          <a:xfrm>
            <a:off x="9186298" y="812571"/>
            <a:ext cx="1278472" cy="1258217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BE017A-097C-4B8B-BEB7-91C7A9CB6315}"/>
              </a:ext>
            </a:extLst>
          </p:cNvPr>
          <p:cNvCxnSpPr>
            <a:cxnSpLocks/>
          </p:cNvCxnSpPr>
          <p:nvPr/>
        </p:nvCxnSpPr>
        <p:spPr>
          <a:xfrm flipH="1" flipV="1">
            <a:off x="9825534" y="1457787"/>
            <a:ext cx="1467640" cy="25535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9219EC8-CFA8-41F3-B74D-C9BB46FCDD69}"/>
                  </a:ext>
                </a:extLst>
              </p:cNvPr>
              <p:cNvSpPr txBox="1"/>
              <p:nvPr/>
            </p:nvSpPr>
            <p:spPr>
              <a:xfrm>
                <a:off x="10464770" y="2189180"/>
                <a:ext cx="84276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9219EC8-CFA8-41F3-B74D-C9BB46FCD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770" y="2189180"/>
                <a:ext cx="842767" cy="491417"/>
              </a:xfrm>
              <a:prstGeom prst="rect">
                <a:avLst/>
              </a:prstGeom>
              <a:blipFill>
                <a:blip r:embed="rId6"/>
                <a:stretch>
                  <a:fillRect t="-1235"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C3F89DF-4D53-47F7-8247-ADD6D5ED215D}"/>
              </a:ext>
            </a:extLst>
          </p:cNvPr>
          <p:cNvCxnSpPr>
            <a:cxnSpLocks/>
          </p:cNvCxnSpPr>
          <p:nvPr/>
        </p:nvCxnSpPr>
        <p:spPr>
          <a:xfrm flipV="1">
            <a:off x="8246984" y="1470140"/>
            <a:ext cx="1578550" cy="48639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987057F-ECA8-44DC-B906-53B7A8AFD617}"/>
              </a:ext>
            </a:extLst>
          </p:cNvPr>
          <p:cNvCxnSpPr>
            <a:cxnSpLocks/>
          </p:cNvCxnSpPr>
          <p:nvPr/>
        </p:nvCxnSpPr>
        <p:spPr>
          <a:xfrm flipV="1">
            <a:off x="8232070" y="4011345"/>
            <a:ext cx="3061104" cy="23350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D14801C-BB9F-48BD-BBD2-5DF17B1FB191}"/>
                  </a:ext>
                </a:extLst>
              </p:cNvPr>
              <p:cNvSpPr txBox="1"/>
              <p:nvPr/>
            </p:nvSpPr>
            <p:spPr>
              <a:xfrm>
                <a:off x="9672610" y="4575888"/>
                <a:ext cx="305848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D14801C-BB9F-48BD-BBD2-5DF17B1F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10" y="4575888"/>
                <a:ext cx="305848" cy="299313"/>
              </a:xfrm>
              <a:prstGeom prst="rect">
                <a:avLst/>
              </a:prstGeom>
              <a:blipFill>
                <a:blip r:embed="rId7"/>
                <a:stretch>
                  <a:fillRect t="-22449" r="-58000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578C0ED-D60F-46F5-B9D0-AE110387AF30}"/>
                  </a:ext>
                </a:extLst>
              </p:cNvPr>
              <p:cNvSpPr txBox="1"/>
              <p:nvPr/>
            </p:nvSpPr>
            <p:spPr>
              <a:xfrm>
                <a:off x="9248066" y="3543915"/>
                <a:ext cx="305848" cy="330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578C0ED-D60F-46F5-B9D0-AE110387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66" y="3543915"/>
                <a:ext cx="305848" cy="330796"/>
              </a:xfrm>
              <a:prstGeom prst="rect">
                <a:avLst/>
              </a:prstGeom>
              <a:blipFill>
                <a:blip r:embed="rId8"/>
                <a:stretch>
                  <a:fillRect l="-6000" t="-9091" r="-50000" b="-2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9C6393D-9008-41E8-8FA3-FCF25D825AC4}"/>
              </a:ext>
            </a:extLst>
          </p:cNvPr>
          <p:cNvCxnSpPr>
            <a:cxnSpLocks/>
            <a:endCxn id="30" idx="6"/>
          </p:cNvCxnSpPr>
          <p:nvPr/>
        </p:nvCxnSpPr>
        <p:spPr>
          <a:xfrm flipV="1">
            <a:off x="8479269" y="1441680"/>
            <a:ext cx="697885" cy="28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25323DA-84B9-48BB-8B05-D2F21A2238B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9186298" y="1441680"/>
            <a:ext cx="639236" cy="28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AE8A922-04E2-49FB-A7F6-41B1B4986B34}"/>
                  </a:ext>
                </a:extLst>
              </p:cNvPr>
              <p:cNvSpPr txBox="1"/>
              <p:nvPr/>
            </p:nvSpPr>
            <p:spPr>
              <a:xfrm>
                <a:off x="8601909" y="1143456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AE8A922-04E2-49FB-A7F6-41B1B4986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909" y="1143456"/>
                <a:ext cx="275845" cy="276999"/>
              </a:xfrm>
              <a:prstGeom prst="rect">
                <a:avLst/>
              </a:prstGeom>
              <a:blipFill>
                <a:blip r:embed="rId9"/>
                <a:stretch>
                  <a:fillRect l="-17778" r="-8889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794886FC-732F-4E8A-9CD0-0E92B61D0FA5}"/>
                  </a:ext>
                </a:extLst>
              </p:cNvPr>
              <p:cNvSpPr txBox="1"/>
              <p:nvPr/>
            </p:nvSpPr>
            <p:spPr>
              <a:xfrm>
                <a:off x="9486777" y="1136768"/>
                <a:ext cx="27456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794886FC-732F-4E8A-9CD0-0E92B61D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777" y="1136768"/>
                <a:ext cx="274562" cy="299313"/>
              </a:xfrm>
              <a:prstGeom prst="rect">
                <a:avLst/>
              </a:prstGeom>
              <a:blipFill>
                <a:blip r:embed="rId10"/>
                <a:stretch>
                  <a:fillRect l="-17778" r="-13333" b="-2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5D0D90DF-1693-41C8-A19F-F2A0CEA63131}"/>
              </a:ext>
            </a:extLst>
          </p:cNvPr>
          <p:cNvSpPr/>
          <p:nvPr/>
        </p:nvSpPr>
        <p:spPr>
          <a:xfrm>
            <a:off x="2357386" y="3059581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D25A1D64-92BF-4FBB-BBF6-0AB86B19E69C}"/>
                  </a:ext>
                </a:extLst>
              </p:cNvPr>
              <p:cNvSpPr txBox="1"/>
              <p:nvPr/>
            </p:nvSpPr>
            <p:spPr>
              <a:xfrm>
                <a:off x="1719603" y="3641926"/>
                <a:ext cx="15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|=|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D25A1D64-92BF-4FBB-BBF6-0AB86B19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3" y="3641926"/>
                <a:ext cx="1599605" cy="276999"/>
              </a:xfrm>
              <a:prstGeom prst="rect">
                <a:avLst/>
              </a:prstGeom>
              <a:blipFill>
                <a:blip r:embed="rId11"/>
                <a:stretch>
                  <a:fillRect l="-4580" t="-23913" r="-4580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6CFF2842-0910-4D1A-B1B3-8EE0781FD5BF}"/>
              </a:ext>
            </a:extLst>
          </p:cNvPr>
          <p:cNvSpPr/>
          <p:nvPr/>
        </p:nvSpPr>
        <p:spPr>
          <a:xfrm>
            <a:off x="2362578" y="4103480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C9C5BC9-B55B-42CD-9370-08003FD11FE6}"/>
                  </a:ext>
                </a:extLst>
              </p:cNvPr>
              <p:cNvSpPr txBox="1"/>
              <p:nvPr/>
            </p:nvSpPr>
            <p:spPr>
              <a:xfrm>
                <a:off x="898826" y="4555299"/>
                <a:ext cx="3563796" cy="304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FC9C5BC9-B55B-42CD-9370-08003FD11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6" y="4555299"/>
                <a:ext cx="3563796" cy="304827"/>
              </a:xfrm>
              <a:prstGeom prst="rect">
                <a:avLst/>
              </a:prstGeom>
              <a:blipFill>
                <a:blip r:embed="rId12"/>
                <a:stretch>
                  <a:fillRect l="-2393" t="-18000" r="-342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號: 向下 59">
            <a:extLst>
              <a:ext uri="{FF2B5EF4-FFF2-40B4-BE49-F238E27FC236}">
                <a16:creationId xmlns:a16="http://schemas.microsoft.com/office/drawing/2014/main" id="{5170421F-6D20-4C78-808D-B228F6731B93}"/>
              </a:ext>
            </a:extLst>
          </p:cNvPr>
          <p:cNvSpPr/>
          <p:nvPr/>
        </p:nvSpPr>
        <p:spPr>
          <a:xfrm>
            <a:off x="2357386" y="4979238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74AA506-30AE-4540-9EB7-BDB67F168F99}"/>
                  </a:ext>
                </a:extLst>
              </p:cNvPr>
              <p:cNvSpPr txBox="1"/>
              <p:nvPr/>
            </p:nvSpPr>
            <p:spPr>
              <a:xfrm>
                <a:off x="1316255" y="5469868"/>
                <a:ext cx="2351541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74AA506-30AE-4540-9EB7-BDB67F16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55" y="5469868"/>
                <a:ext cx="2351541" cy="5927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0739762-355F-4CBB-ABE9-FE5D1A04ECEF}"/>
                  </a:ext>
                </a:extLst>
              </p:cNvPr>
              <p:cNvSpPr txBox="1"/>
              <p:nvPr/>
            </p:nvSpPr>
            <p:spPr>
              <a:xfrm>
                <a:off x="4098678" y="5308390"/>
                <a:ext cx="213494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0739762-355F-4CBB-ABE9-FE5D1A04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78" y="5308390"/>
                <a:ext cx="2134943" cy="1025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1F363CB4-D064-4102-B158-88CAF15CA4F3}"/>
                  </a:ext>
                </a:extLst>
              </p:cNvPr>
              <p:cNvSpPr txBox="1"/>
              <p:nvPr/>
            </p:nvSpPr>
            <p:spPr>
              <a:xfrm>
                <a:off x="3849933" y="3256620"/>
                <a:ext cx="1434880" cy="1073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1F363CB4-D064-4102-B158-88CAF15CA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933" y="3256620"/>
                <a:ext cx="1434880" cy="10732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13D8-99A3-C3C0-08DD-3E50E949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26" y="585847"/>
            <a:ext cx="9076329" cy="1064277"/>
          </a:xfrm>
        </p:spPr>
        <p:txBody>
          <a:bodyPr/>
          <a:lstStyle/>
          <a:p>
            <a:r>
              <a:rPr lang="en-US" b="1" dirty="0"/>
              <a:t>The Physical Meaning of Discriminant</a:t>
            </a:r>
            <a:endParaRPr lang="en-TW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74AA506-30AE-4540-9EB7-BDB67F168F99}"/>
                  </a:ext>
                </a:extLst>
              </p:cNvPr>
              <p:cNvSpPr txBox="1"/>
              <p:nvPr/>
            </p:nvSpPr>
            <p:spPr>
              <a:xfrm>
                <a:off x="1568736" y="1866561"/>
                <a:ext cx="2351541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B74AA506-30AE-4540-9EB7-BDB67F16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36" y="1866561"/>
                <a:ext cx="2351541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0739762-355F-4CBB-ABE9-FE5D1A04ECEF}"/>
                  </a:ext>
                </a:extLst>
              </p:cNvPr>
              <p:cNvSpPr txBox="1"/>
              <p:nvPr/>
            </p:nvSpPr>
            <p:spPr>
              <a:xfrm>
                <a:off x="4800197" y="1650124"/>
                <a:ext cx="213494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0739762-355F-4CBB-ABE9-FE5D1A04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197" y="1650124"/>
                <a:ext cx="2134943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1F363CB4-D064-4102-B158-88CAF15CA4F3}"/>
                  </a:ext>
                </a:extLst>
              </p:cNvPr>
              <p:cNvSpPr txBox="1"/>
              <p:nvPr/>
            </p:nvSpPr>
            <p:spPr>
              <a:xfrm>
                <a:off x="7169314" y="1650124"/>
                <a:ext cx="1434880" cy="1073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1F363CB4-D064-4102-B158-88CAF15CA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14" y="1650124"/>
                <a:ext cx="1434880" cy="1073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49B126C-BBDD-4360-9547-C0ECB3453B47}"/>
                  </a:ext>
                </a:extLst>
              </p:cNvPr>
              <p:cNvSpPr txBox="1"/>
              <p:nvPr/>
            </p:nvSpPr>
            <p:spPr>
              <a:xfrm>
                <a:off x="1141332" y="2918411"/>
                <a:ext cx="7688968" cy="510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49B126C-BBDD-4360-9547-C0ECB345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32" y="2918411"/>
                <a:ext cx="7688968" cy="510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0B7637B-B801-4175-A339-F791C7E42803}"/>
                  </a:ext>
                </a:extLst>
              </p:cNvPr>
              <p:cNvSpPr txBox="1"/>
              <p:nvPr/>
            </p:nvSpPr>
            <p:spPr>
              <a:xfrm>
                <a:off x="1291507" y="3708507"/>
                <a:ext cx="65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0B7637B-B801-4175-A339-F791C7E4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07" y="3708507"/>
                <a:ext cx="654346" cy="276999"/>
              </a:xfrm>
              <a:prstGeom prst="rect">
                <a:avLst/>
              </a:prstGeom>
              <a:blipFill>
                <a:blip r:embed="rId6"/>
                <a:stretch>
                  <a:fillRect l="-8411" r="-747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57F22AC-5C91-44C2-9AD0-E026CC21EC55}"/>
                  </a:ext>
                </a:extLst>
              </p:cNvPr>
              <p:cNvSpPr txBox="1"/>
              <p:nvPr/>
            </p:nvSpPr>
            <p:spPr>
              <a:xfrm>
                <a:off x="4985816" y="3714655"/>
                <a:ext cx="65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57F22AC-5C91-44C2-9AD0-E026CC21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16" y="3714655"/>
                <a:ext cx="654346" cy="276999"/>
              </a:xfrm>
              <a:prstGeom prst="rect">
                <a:avLst/>
              </a:prstGeom>
              <a:blipFill>
                <a:blip r:embed="rId7"/>
                <a:stretch>
                  <a:fillRect l="-8411" r="-747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2D2679B-DDDC-4E6B-A43D-AC01BF864135}"/>
                  </a:ext>
                </a:extLst>
              </p:cNvPr>
              <p:cNvSpPr txBox="1"/>
              <p:nvPr/>
            </p:nvSpPr>
            <p:spPr>
              <a:xfrm>
                <a:off x="8680125" y="3708506"/>
                <a:ext cx="65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2D2679B-DDDC-4E6B-A43D-AC01BF864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125" y="3708506"/>
                <a:ext cx="654346" cy="276999"/>
              </a:xfrm>
              <a:prstGeom prst="rect">
                <a:avLst/>
              </a:prstGeom>
              <a:blipFill>
                <a:blip r:embed="rId8"/>
                <a:stretch>
                  <a:fillRect l="-8411" r="-7477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68389E95-4FBA-4C0A-8616-5065BB31C67D}"/>
              </a:ext>
            </a:extLst>
          </p:cNvPr>
          <p:cNvSpPr/>
          <p:nvPr/>
        </p:nvSpPr>
        <p:spPr>
          <a:xfrm>
            <a:off x="1457011" y="3985505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563BEA39-1E5E-4DDF-BC30-D28364AA2569}"/>
              </a:ext>
            </a:extLst>
          </p:cNvPr>
          <p:cNvSpPr/>
          <p:nvPr/>
        </p:nvSpPr>
        <p:spPr>
          <a:xfrm>
            <a:off x="5151320" y="3985505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6C97627F-4B36-43FB-BD03-9469C5630638}"/>
              </a:ext>
            </a:extLst>
          </p:cNvPr>
          <p:cNvSpPr/>
          <p:nvPr/>
        </p:nvSpPr>
        <p:spPr>
          <a:xfrm>
            <a:off x="8845629" y="3985505"/>
            <a:ext cx="323338" cy="335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19B94F1-1A27-4294-A5B3-60F2D444C382}"/>
                  </a:ext>
                </a:extLst>
              </p:cNvPr>
              <p:cNvSpPr txBox="1"/>
              <p:nvPr/>
            </p:nvSpPr>
            <p:spPr>
              <a:xfrm>
                <a:off x="1052371" y="4320613"/>
                <a:ext cx="1132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19B94F1-1A27-4294-A5B3-60F2D444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71" y="4320613"/>
                <a:ext cx="1132618" cy="276999"/>
              </a:xfrm>
              <a:prstGeom prst="rect">
                <a:avLst/>
              </a:prstGeom>
              <a:blipFill>
                <a:blip r:embed="rId9"/>
                <a:stretch>
                  <a:fillRect l="-4324" r="-378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7B63419-D40E-458C-9E81-9A119CBAF079}"/>
                  </a:ext>
                </a:extLst>
              </p:cNvPr>
              <p:cNvSpPr txBox="1"/>
              <p:nvPr/>
            </p:nvSpPr>
            <p:spPr>
              <a:xfrm>
                <a:off x="4746680" y="4320613"/>
                <a:ext cx="1132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7B63419-D40E-458C-9E81-9A119CBA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80" y="4320613"/>
                <a:ext cx="1132618" cy="276999"/>
              </a:xfrm>
              <a:prstGeom prst="rect">
                <a:avLst/>
              </a:prstGeom>
              <a:blipFill>
                <a:blip r:embed="rId10"/>
                <a:stretch>
                  <a:fillRect l="-4324" r="-378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66EB70E-364C-47B6-B2B6-4F5E71D62B01}"/>
                  </a:ext>
                </a:extLst>
              </p:cNvPr>
              <p:cNvSpPr txBox="1"/>
              <p:nvPr/>
            </p:nvSpPr>
            <p:spPr>
              <a:xfrm>
                <a:off x="8440989" y="4320613"/>
                <a:ext cx="1132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66EB70E-364C-47B6-B2B6-4F5E71D6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89" y="4320613"/>
                <a:ext cx="1132618" cy="276999"/>
              </a:xfrm>
              <a:prstGeom prst="rect">
                <a:avLst/>
              </a:prstGeom>
              <a:blipFill>
                <a:blip r:embed="rId11"/>
                <a:stretch>
                  <a:fillRect l="-4324" r="-378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5B3D69E-097D-43BA-8A2B-185063FD1405}"/>
                  </a:ext>
                </a:extLst>
              </p:cNvPr>
              <p:cNvSpPr txBox="1"/>
              <p:nvPr/>
            </p:nvSpPr>
            <p:spPr>
              <a:xfrm>
                <a:off x="8845629" y="2636661"/>
                <a:ext cx="1419491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⃑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𝑟𝑣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5B3D69E-097D-43BA-8A2B-185063FD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29" y="2636661"/>
                <a:ext cx="1419491" cy="1025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">
            <a:extLst>
              <a:ext uri="{FF2B5EF4-FFF2-40B4-BE49-F238E27FC236}">
                <a16:creationId xmlns:a16="http://schemas.microsoft.com/office/drawing/2014/main" id="{2CFC149B-E4FB-444D-9661-077A121F23EF}"/>
              </a:ext>
            </a:extLst>
          </p:cNvPr>
          <p:cNvSpPr/>
          <p:nvPr/>
        </p:nvSpPr>
        <p:spPr>
          <a:xfrm>
            <a:off x="4008436" y="5609390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1FF67D1F-1645-4809-9429-E95735E64E69}"/>
              </a:ext>
            </a:extLst>
          </p:cNvPr>
          <p:cNvSpPr/>
          <p:nvPr/>
        </p:nvSpPr>
        <p:spPr>
          <a:xfrm>
            <a:off x="5640162" y="5398519"/>
            <a:ext cx="826401" cy="813308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4D9581C-4214-4DF4-8DBD-A5EB9A00FE6B}"/>
              </a:ext>
            </a:extLst>
          </p:cNvPr>
          <p:cNvCxnSpPr>
            <a:cxnSpLocks/>
          </p:cNvCxnSpPr>
          <p:nvPr/>
        </p:nvCxnSpPr>
        <p:spPr>
          <a:xfrm flipH="1">
            <a:off x="4400947" y="5798499"/>
            <a:ext cx="1715692" cy="22146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5">
            <a:extLst>
              <a:ext uri="{FF2B5EF4-FFF2-40B4-BE49-F238E27FC236}">
                <a16:creationId xmlns:a16="http://schemas.microsoft.com/office/drawing/2014/main" id="{0ACD6073-3139-4D11-88D8-69AAB52E85AA}"/>
              </a:ext>
            </a:extLst>
          </p:cNvPr>
          <p:cNvSpPr/>
          <p:nvPr/>
        </p:nvSpPr>
        <p:spPr>
          <a:xfrm>
            <a:off x="5206073" y="4702128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D1636C66-4D16-4E77-91ED-FA56F5E10E81}"/>
              </a:ext>
            </a:extLst>
          </p:cNvPr>
          <p:cNvCxnSpPr>
            <a:cxnSpLocks/>
          </p:cNvCxnSpPr>
          <p:nvPr/>
        </p:nvCxnSpPr>
        <p:spPr>
          <a:xfrm flipV="1">
            <a:off x="4407621" y="5084844"/>
            <a:ext cx="1211652" cy="9312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B669E85-6A69-4395-80C2-145312B3C24D}"/>
              </a:ext>
            </a:extLst>
          </p:cNvPr>
          <p:cNvCxnSpPr/>
          <p:nvPr/>
        </p:nvCxnSpPr>
        <p:spPr>
          <a:xfrm>
            <a:off x="5619273" y="5095434"/>
            <a:ext cx="476727" cy="7097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DD9E270F-71C8-4050-A5E0-48779A027FC0}"/>
                  </a:ext>
                </a:extLst>
              </p:cNvPr>
              <p:cNvSpPr txBox="1"/>
              <p:nvPr/>
            </p:nvSpPr>
            <p:spPr>
              <a:xfrm>
                <a:off x="5908105" y="5099633"/>
                <a:ext cx="403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DD9E270F-71C8-4050-A5E0-48779A02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105" y="5099633"/>
                <a:ext cx="4031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5">
            <a:extLst>
              <a:ext uri="{FF2B5EF4-FFF2-40B4-BE49-F238E27FC236}">
                <a16:creationId xmlns:a16="http://schemas.microsoft.com/office/drawing/2014/main" id="{15911CDE-A6D9-4BEF-B5D6-98128FF3A23A}"/>
              </a:ext>
            </a:extLst>
          </p:cNvPr>
          <p:cNvSpPr/>
          <p:nvPr/>
        </p:nvSpPr>
        <p:spPr>
          <a:xfrm>
            <a:off x="638700" y="5703344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" name="Oval 5">
            <a:extLst>
              <a:ext uri="{FF2B5EF4-FFF2-40B4-BE49-F238E27FC236}">
                <a16:creationId xmlns:a16="http://schemas.microsoft.com/office/drawing/2014/main" id="{C3717030-3011-4C86-A55A-7D149F3DC5F7}"/>
              </a:ext>
            </a:extLst>
          </p:cNvPr>
          <p:cNvSpPr/>
          <p:nvPr/>
        </p:nvSpPr>
        <p:spPr>
          <a:xfrm>
            <a:off x="2270426" y="5492473"/>
            <a:ext cx="826401" cy="813308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8199E606-DD2C-4334-ABC3-8BBDD80765BA}"/>
              </a:ext>
            </a:extLst>
          </p:cNvPr>
          <p:cNvCxnSpPr>
            <a:cxnSpLocks/>
          </p:cNvCxnSpPr>
          <p:nvPr/>
        </p:nvCxnSpPr>
        <p:spPr>
          <a:xfrm flipH="1">
            <a:off x="1031211" y="5892453"/>
            <a:ext cx="1715692" cy="22146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:a16="http://schemas.microsoft.com/office/drawing/2014/main" id="{460CC122-4821-40EE-A9BF-E52A522092D5}"/>
              </a:ext>
            </a:extLst>
          </p:cNvPr>
          <p:cNvSpPr/>
          <p:nvPr/>
        </p:nvSpPr>
        <p:spPr>
          <a:xfrm>
            <a:off x="2115072" y="4898552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577001D-E35E-4AB2-90C8-D102C24433C8}"/>
              </a:ext>
            </a:extLst>
          </p:cNvPr>
          <p:cNvCxnSpPr>
            <a:cxnSpLocks/>
          </p:cNvCxnSpPr>
          <p:nvPr/>
        </p:nvCxnSpPr>
        <p:spPr>
          <a:xfrm flipV="1">
            <a:off x="1037009" y="5365778"/>
            <a:ext cx="1480417" cy="74422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F0D95CE-9A80-43B9-BB63-801AC8C47A62}"/>
              </a:ext>
            </a:extLst>
          </p:cNvPr>
          <p:cNvCxnSpPr>
            <a:cxnSpLocks/>
          </p:cNvCxnSpPr>
          <p:nvPr/>
        </p:nvCxnSpPr>
        <p:spPr>
          <a:xfrm>
            <a:off x="2516426" y="5337129"/>
            <a:ext cx="217265" cy="55205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C077D82-330B-44A6-90B0-DEF17ECD94E5}"/>
                  </a:ext>
                </a:extLst>
              </p:cNvPr>
              <p:cNvSpPr txBox="1"/>
              <p:nvPr/>
            </p:nvSpPr>
            <p:spPr>
              <a:xfrm>
                <a:off x="2593546" y="5196739"/>
                <a:ext cx="403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C077D82-330B-44A6-90B0-DEF17ECD9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46" y="5196739"/>
                <a:ext cx="4031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E22D1E5-1D11-46C4-BBDF-9C2A7C50A3AB}"/>
              </a:ext>
            </a:extLst>
          </p:cNvPr>
          <p:cNvCxnSpPr/>
          <p:nvPr/>
        </p:nvCxnSpPr>
        <p:spPr>
          <a:xfrm>
            <a:off x="5587649" y="5135231"/>
            <a:ext cx="476727" cy="70973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5B1FB35-F2C8-4B96-8A4C-11C63BAA3034}"/>
              </a:ext>
            </a:extLst>
          </p:cNvPr>
          <p:cNvCxnSpPr>
            <a:cxnSpLocks/>
          </p:cNvCxnSpPr>
          <p:nvPr/>
        </p:nvCxnSpPr>
        <p:spPr>
          <a:xfrm>
            <a:off x="2524404" y="5181985"/>
            <a:ext cx="286964" cy="7184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626193C-65C2-42EA-B6C5-5B00F4FDE9B0}"/>
                  </a:ext>
                </a:extLst>
              </p:cNvPr>
              <p:cNvSpPr txBox="1"/>
              <p:nvPr/>
            </p:nvSpPr>
            <p:spPr>
              <a:xfrm>
                <a:off x="5079308" y="5402525"/>
                <a:ext cx="71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626193C-65C2-42EA-B6C5-5B00F4FDE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308" y="5402525"/>
                <a:ext cx="714691" cy="369332"/>
              </a:xfrm>
              <a:prstGeom prst="rect">
                <a:avLst/>
              </a:prstGeom>
              <a:blipFill>
                <a:blip r:embed="rId15"/>
                <a:stretch>
                  <a:fillRect r="-94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AF3AA89A-9DFA-4479-9C4A-33352CF3C639}"/>
                  </a:ext>
                </a:extLst>
              </p:cNvPr>
              <p:cNvSpPr txBox="1"/>
              <p:nvPr/>
            </p:nvSpPr>
            <p:spPr>
              <a:xfrm>
                <a:off x="1903585" y="5515436"/>
                <a:ext cx="71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AF3AA89A-9DFA-4479-9C4A-33352CF3C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85" y="5515436"/>
                <a:ext cx="714691" cy="369332"/>
              </a:xfrm>
              <a:prstGeom prst="rect">
                <a:avLst/>
              </a:prstGeom>
              <a:blipFill>
                <a:blip r:embed="rId16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5">
            <a:extLst>
              <a:ext uri="{FF2B5EF4-FFF2-40B4-BE49-F238E27FC236}">
                <a16:creationId xmlns:a16="http://schemas.microsoft.com/office/drawing/2014/main" id="{D1B065EC-57D7-462B-A49F-6F5F85361127}"/>
              </a:ext>
            </a:extLst>
          </p:cNvPr>
          <p:cNvSpPr/>
          <p:nvPr/>
        </p:nvSpPr>
        <p:spPr>
          <a:xfrm>
            <a:off x="8002032" y="5585452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2" name="Oval 5">
            <a:extLst>
              <a:ext uri="{FF2B5EF4-FFF2-40B4-BE49-F238E27FC236}">
                <a16:creationId xmlns:a16="http://schemas.microsoft.com/office/drawing/2014/main" id="{422D3BEB-FA1F-4B9E-AEF1-9AF8879F6C9D}"/>
              </a:ext>
            </a:extLst>
          </p:cNvPr>
          <p:cNvSpPr/>
          <p:nvPr/>
        </p:nvSpPr>
        <p:spPr>
          <a:xfrm>
            <a:off x="9768560" y="5545636"/>
            <a:ext cx="826401" cy="813308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E7E266A9-9C0E-4059-BEA7-E90D9847935D}"/>
              </a:ext>
            </a:extLst>
          </p:cNvPr>
          <p:cNvCxnSpPr>
            <a:cxnSpLocks/>
          </p:cNvCxnSpPr>
          <p:nvPr/>
        </p:nvCxnSpPr>
        <p:spPr>
          <a:xfrm flipH="1">
            <a:off x="8440651" y="5945616"/>
            <a:ext cx="1804386" cy="6404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Oval 5">
            <a:extLst>
              <a:ext uri="{FF2B5EF4-FFF2-40B4-BE49-F238E27FC236}">
                <a16:creationId xmlns:a16="http://schemas.microsoft.com/office/drawing/2014/main" id="{1EBD6889-FC06-46E6-99BB-4C0D191B4E67}"/>
              </a:ext>
            </a:extLst>
          </p:cNvPr>
          <p:cNvSpPr/>
          <p:nvPr/>
        </p:nvSpPr>
        <p:spPr>
          <a:xfrm>
            <a:off x="9168967" y="4704782"/>
            <a:ext cx="826401" cy="813308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905172BD-EAB3-4D77-8197-6016547FB9C1}"/>
              </a:ext>
            </a:extLst>
          </p:cNvPr>
          <p:cNvCxnSpPr>
            <a:cxnSpLocks/>
          </p:cNvCxnSpPr>
          <p:nvPr/>
        </p:nvCxnSpPr>
        <p:spPr>
          <a:xfrm flipV="1">
            <a:off x="8440989" y="5135231"/>
            <a:ext cx="1155924" cy="88081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6E64EA5-8508-4140-807A-A5AE16DD0C7E}"/>
              </a:ext>
            </a:extLst>
          </p:cNvPr>
          <p:cNvCxnSpPr>
            <a:cxnSpLocks/>
          </p:cNvCxnSpPr>
          <p:nvPr/>
        </p:nvCxnSpPr>
        <p:spPr>
          <a:xfrm>
            <a:off x="9747671" y="5242551"/>
            <a:ext cx="531250" cy="67310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F26FA58E-C831-45FE-9F7D-E0668489D3BF}"/>
                  </a:ext>
                </a:extLst>
              </p:cNvPr>
              <p:cNvSpPr txBox="1"/>
              <p:nvPr/>
            </p:nvSpPr>
            <p:spPr>
              <a:xfrm>
                <a:off x="10036503" y="5246750"/>
                <a:ext cx="4031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F26FA58E-C831-45FE-9F7D-E0668489D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503" y="5246750"/>
                <a:ext cx="403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50CD1F3-348F-47C3-A6A3-978A1B78A6FB}"/>
              </a:ext>
            </a:extLst>
          </p:cNvPr>
          <p:cNvCxnSpPr>
            <a:cxnSpLocks/>
          </p:cNvCxnSpPr>
          <p:nvPr/>
        </p:nvCxnSpPr>
        <p:spPr>
          <a:xfrm>
            <a:off x="9582167" y="5148068"/>
            <a:ext cx="619369" cy="7792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259D4F20-2509-4B6B-A52F-8449507196C0}"/>
                  </a:ext>
                </a:extLst>
              </p:cNvPr>
              <p:cNvSpPr txBox="1"/>
              <p:nvPr/>
            </p:nvSpPr>
            <p:spPr>
              <a:xfrm>
                <a:off x="9207706" y="5549642"/>
                <a:ext cx="714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259D4F20-2509-4B6B-A52F-844950719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706" y="5549642"/>
                <a:ext cx="714691" cy="369332"/>
              </a:xfrm>
              <a:prstGeom prst="rect">
                <a:avLst/>
              </a:prstGeom>
              <a:blipFill>
                <a:blip r:embed="rId1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9190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551</Words>
  <Application>Microsoft Office PowerPoint</Application>
  <PresentationFormat>寬螢幕</PresentationFormat>
  <Paragraphs>187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PingFang SC</vt:lpstr>
      <vt:lpstr>Arial</vt:lpstr>
      <vt:lpstr>Cambria</vt:lpstr>
      <vt:lpstr>Cambria Math</vt:lpstr>
      <vt:lpstr>Goudy Old Style</vt:lpstr>
      <vt:lpstr>Wingdings</vt:lpstr>
      <vt:lpstr>MarrakeshVTI</vt:lpstr>
      <vt:lpstr>計算物理實作 期末報告</vt:lpstr>
      <vt:lpstr>大綱</vt:lpstr>
      <vt:lpstr>DC  Direct Calculation  Analytic Solution</vt:lpstr>
      <vt:lpstr>DC (direct calculation)</vt:lpstr>
      <vt:lpstr>N X (N+2dim)  Matrix</vt:lpstr>
      <vt:lpstr>Angle-free two-dimensional elastic collision formula</vt:lpstr>
      <vt:lpstr>Collision with Boundaries</vt:lpstr>
      <vt:lpstr>Collision between Balls</vt:lpstr>
      <vt:lpstr>The Physical Meaning of Discriminant</vt:lpstr>
      <vt:lpstr>CCD Continuous Collision Detection</vt:lpstr>
      <vt:lpstr>CCD (Continuous Collision Detection)</vt:lpstr>
      <vt:lpstr>Collision Detection</vt:lpstr>
      <vt:lpstr>Sweep frame and Prune</vt:lpstr>
      <vt:lpstr>Sweep frame and Prune</vt:lpstr>
      <vt:lpstr>Results &amp; Discussion</vt:lpstr>
      <vt:lpstr>PowerPoint 簡報</vt:lpstr>
      <vt:lpstr>Energy Conservation</vt:lpstr>
      <vt:lpstr>Boltzmann distribution</vt:lpstr>
      <vt:lpstr>How to choose a good partition for CCD</vt:lpstr>
      <vt:lpstr>Computing Time for DC, CCD and SP</vt:lpstr>
      <vt:lpstr>Computing Time for CCD with Different Partition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計算物理實作期中提案</dc:title>
  <dc:creator>陳主倫</dc:creator>
  <cp:lastModifiedBy>Chu Lun Chen</cp:lastModifiedBy>
  <cp:revision>93</cp:revision>
  <dcterms:created xsi:type="dcterms:W3CDTF">2022-11-10T07:53:20Z</dcterms:created>
  <dcterms:modified xsi:type="dcterms:W3CDTF">2023-01-09T04:52:40Z</dcterms:modified>
</cp:coreProperties>
</file>