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7" r:id="rId2"/>
    <p:sldId id="258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56"/>
  </p:normalViewPr>
  <p:slideViewPr>
    <p:cSldViewPr snapToGrid="0" snapToObjects="1">
      <p:cViewPr>
        <p:scale>
          <a:sx n="100" d="100"/>
          <a:sy n="100" d="100"/>
        </p:scale>
        <p:origin x="1776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8" d="100"/>
        <a:sy n="178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40BAF6-778C-FF4A-A6CC-174E9D20CD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9243A-886D-1145-AF84-828FD3D532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5659-4251-4596-AFC5-5C70DF7958FF}" type="datetime5">
              <a:rPr lang="en-US" smtClean="0"/>
              <a:t>21-Feb-18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AA24B-445F-304A-8B0B-0AA7A3D581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E7568-B242-504C-905C-4990C46C8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0F99-304F-6E49-843F-5351A15493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08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BC97E-E9F6-4398-9383-E12362E4CB76}" type="datetime5">
              <a:rPr lang="en-US" smtClean="0"/>
              <a:t>21-Feb-18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DCBD1-C1B4-0949-A20B-F84C20C9707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00" y="3821860"/>
            <a:ext cx="3014784" cy="1655762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dd</a:t>
            </a:r>
            <a:r>
              <a:rPr lang="en-US" dirty="0" smtClean="0"/>
              <a:t>/mm/</a:t>
            </a:r>
            <a:r>
              <a:rPr lang="en-US" dirty="0" err="1" smtClean="0"/>
              <a:t>yy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740FB-87B6-BF44-8666-86077F98C2A6}"/>
              </a:ext>
            </a:extLst>
          </p:cNvPr>
          <p:cNvSpPr txBox="1"/>
          <p:nvPr userDrawn="1"/>
        </p:nvSpPr>
        <p:spPr>
          <a:xfrm>
            <a:off x="2228045" y="39216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GB" b="0" i="0" dirty="0">
              <a:solidFill>
                <a:schemeClr val="tx1"/>
              </a:solidFill>
              <a:latin typeface="Suisse Int'l" panose="020B0504000000000000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4A973-759A-3643-9A17-349CD8D16656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9F93F-0AEE-9848-BDE8-B27A46919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08" y="4258422"/>
            <a:ext cx="41402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3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Grey B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4F64-EB90-5946-A255-F2B58709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000" y="6300000"/>
            <a:ext cx="540000" cy="180000"/>
          </a:xfrm>
        </p:spPr>
        <p:txBody>
          <a:bodyPr anchor="t"/>
          <a:lstStyle>
            <a:lvl1pPr algn="r">
              <a:lnSpc>
                <a:spcPts val="1200"/>
              </a:lnSpc>
              <a:defRPr sz="9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389395-CA60-FF4E-AB8E-2484AE55743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41BA1-481E-E74F-AB66-DAC121561FCE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42B5C18-5904-4A9B-8587-E34CBF2F2A82}" type="datetime5">
              <a:rPr lang="en-US" smtClean="0"/>
              <a:t>21-Feb-18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56000" y="1636086"/>
            <a:ext cx="6084000" cy="4416984"/>
          </a:xfrm>
        </p:spPr>
        <p:txBody>
          <a:bodyPr anchor="t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BB819-0C71-4B49-97B7-76F83B129E95}"/>
              </a:ext>
            </a:extLst>
          </p:cNvPr>
          <p:cNvCxnSpPr/>
          <p:nvPr userDrawn="1"/>
        </p:nvCxnSpPr>
        <p:spPr>
          <a:xfrm>
            <a:off x="2556001" y="2041301"/>
            <a:ext cx="6083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3BD12B7-E2CE-644F-9776-65EDCB6B4FC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8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000" y="1725769"/>
            <a:ext cx="5959350" cy="3882980"/>
          </a:xfrm>
        </p:spPr>
        <p:txBody>
          <a:bodyPr/>
          <a:lstStyle>
            <a:lvl1pPr marL="215388" indent="-215388">
              <a:lnSpc>
                <a:spcPts val="2400"/>
              </a:lnSpc>
              <a:spcBef>
                <a:spcPts val="0"/>
              </a:spcBef>
              <a:buFont typeface="+mj-lt"/>
              <a:buAutoNum type="arabicPeriod"/>
              <a:tabLst/>
              <a:defRPr sz="2000" b="0" i="0">
                <a:latin typeface="Arial"/>
                <a:cs typeface="Arial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500" b="0" i="0">
                <a:latin typeface="Arial"/>
                <a:cs typeface="Arial"/>
              </a:defRPr>
            </a:lvl2pPr>
            <a:lvl3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tabLst/>
              <a:defRPr sz="1500" b="0" i="0">
                <a:latin typeface="Arial"/>
                <a:cs typeface="Arial"/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4pPr>
            <a:lvl5pPr marL="179388" indent="-173038">
              <a:lnSpc>
                <a:spcPts val="1800"/>
              </a:lnSpc>
              <a:spcBef>
                <a:spcPts val="0"/>
              </a:spcBef>
              <a:tabLst/>
              <a:defRPr sz="1500" b="0" i="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D6096E-B422-4A7C-A86B-590D49FB2AD6}" type="datetime5">
              <a:rPr lang="en-US" smtClean="0"/>
              <a:t>21-Feb-18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3E6F48-64C1-A44B-A434-E2B9F46A79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8117704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2274AB0-32C3-44FE-A7F0-1060C71818A4}" type="datetime5">
              <a:rPr lang="en-US" smtClean="0"/>
              <a:t>21-Feb-18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B913BD-E3C0-0642-830B-A12C35E350F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267008" y="1684864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F33B51-C717-EC4E-B427-AA402226D1D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65704" y="1689035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0B27B4-3D06-7B4D-98F8-B3585C5AFF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312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9DEE832-69D0-DE45-9838-6485420533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08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D5FC71F-9132-F645-8AC5-C27260D697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5704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3E0F3B6-F55A-244C-8A9A-D2335C911F4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6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67E90EC-8093-4232-91EF-66C32FE2F73F}" type="datetime5">
              <a:rPr lang="en-US" smtClean="0"/>
              <a:t>21-Feb-18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90732" cy="4416984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BCDBDA6-EEB0-B54C-AE3E-206E6E0AD0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936625"/>
            <a:ext cx="5435600" cy="5167313"/>
          </a:xfrm>
        </p:spPr>
        <p:txBody>
          <a:bodyPr lIns="720000" rIns="720000" anchor="ctr"/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9734C-6AFD-474B-ABB8-DAD36D1AD4F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544B0931-611C-4977-86BC-2A0E4AA50AB9}" type="datetime5">
              <a:rPr lang="en-US" smtClean="0"/>
              <a:t>21-Feb-18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654C1-585C-8D47-89CE-D8FA123A00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313" y="940158"/>
            <a:ext cx="8218487" cy="5157988"/>
          </a:xfrm>
        </p:spPr>
        <p:txBody>
          <a:bodyPr lIns="1080000" rIns="1080000"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AADF75-6F8B-D446-B307-77C8046ABA1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2000" y="1906073"/>
            <a:ext cx="7236000" cy="1465756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545C1-81A5-B642-B12A-35A87634E9E2}"/>
              </a:ext>
            </a:extLst>
          </p:cNvPr>
          <p:cNvSpPr txBox="1"/>
          <p:nvPr userDrawn="1"/>
        </p:nvSpPr>
        <p:spPr>
          <a:xfrm>
            <a:off x="1004195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Kopter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GB" sz="900" b="0" i="0" dirty="0" smtClean="0">
                <a:solidFill>
                  <a:schemeClr val="bg1"/>
                </a:solidFill>
                <a:latin typeface="Arial"/>
                <a:cs typeface="Arial"/>
              </a:rPr>
              <a:t>Group AG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Binzstrasse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31 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8620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Wetzikon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57BAA-AA0E-7944-A47F-0780BF90DA5E}"/>
              </a:ext>
            </a:extLst>
          </p:cNvPr>
          <p:cNvSpPr txBox="1"/>
          <p:nvPr userDrawn="1"/>
        </p:nvSpPr>
        <p:spPr>
          <a:xfrm>
            <a:off x="2322133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Registered Office</a:t>
            </a: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Flugplatzareal</a:t>
            </a:r>
            <a:r>
              <a:rPr lang="en-GB" sz="900" b="0" i="0" dirty="0" smtClean="0">
                <a:solidFill>
                  <a:schemeClr val="bg1"/>
                </a:solidFill>
                <a:latin typeface="Arial"/>
                <a:cs typeface="Arial"/>
              </a:rPr>
              <a:t> 10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8753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Mollis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D4346-D7D3-CD4E-A8C5-CAE4E7A3BFA7}"/>
              </a:ext>
            </a:extLst>
          </p:cNvPr>
          <p:cNvSpPr txBox="1"/>
          <p:nvPr userDrawn="1"/>
        </p:nvSpPr>
        <p:spPr>
          <a:xfrm>
            <a:off x="3794616" y="5537914"/>
            <a:ext cx="2232695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E	</a:t>
            </a: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contact@koptergroup.com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T	+41 44 552 33 33</a:t>
            </a: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7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999" y="365126"/>
            <a:ext cx="81360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825625"/>
            <a:ext cx="8136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0" y="6516930"/>
            <a:ext cx="90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78D063DA-292E-4DEE-BD1E-D9683BAE2124}" type="datetime5">
              <a:rPr lang="en-US" smtClean="0"/>
              <a:t>21-Feb-18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00" y="432000"/>
            <a:ext cx="4016913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000" y="6505031"/>
            <a:ext cx="54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0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76" r:id="rId3"/>
    <p:sldLayoutId id="2147483662" r:id="rId4"/>
    <p:sldLayoutId id="2147483673" r:id="rId5"/>
    <p:sldLayoutId id="2147483672" r:id="rId6"/>
    <p:sldLayoutId id="2147483674" r:id="rId7"/>
    <p:sldLayoutId id="2147483675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AE97-E4FA-4F48-9161-B28B4A056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System Identification to support Flight Test activities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E2E61-0784-D14A-AC79-3CC8490E1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22.01.2018</a:t>
            </a:r>
          </a:p>
        </p:txBody>
      </p:sp>
    </p:spTree>
    <p:extLst>
      <p:ext uri="{BB962C8B-B14F-4D97-AF65-F5344CB8AC3E}">
        <p14:creationId xmlns:p14="http://schemas.microsoft.com/office/powerpoint/2010/main" val="27501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725769"/>
            <a:ext cx="7810500" cy="388298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To boost flight test productivity  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 smtClean="0"/>
              <a:t>@ </a:t>
            </a:r>
            <a:r>
              <a:rPr lang="en-GB" dirty="0" err="1" smtClean="0"/>
              <a:t>Kopter</a:t>
            </a:r>
            <a:r>
              <a:rPr lang="en-GB" dirty="0" smtClean="0"/>
              <a:t> Group AG | </a:t>
            </a:r>
            <a:r>
              <a:rPr lang="en-GB" dirty="0" smtClean="0"/>
              <a:t>Alejandro Valverde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21-Feb-18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3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C6C086-8D85-4748-9B12-4BCCD984C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7" y="2172609"/>
            <a:ext cx="7983345" cy="23526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DB906-A295-8144-AC58-AF922483634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</a:t>
            </a:r>
            <a:r>
              <a:rPr lang="en-GB" dirty="0" smtClean="0"/>
              <a:t>Alejandro Valverde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015-648A-4AB4-817C-0E3FA170BB6F}" type="datetime5">
              <a:rPr lang="en-US" smtClean="0"/>
              <a:t>21-Feb-18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1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8BAE-ADF9-314D-AAD8-F52439D1D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90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1">
  <a:themeElements>
    <a:clrScheme name="Kopter">
      <a:dk1>
        <a:srgbClr val="000000"/>
      </a:dk1>
      <a:lt1>
        <a:srgbClr val="FFFFFF"/>
      </a:lt1>
      <a:dk2>
        <a:srgbClr val="B60C2F"/>
      </a:dk2>
      <a:lt2>
        <a:srgbClr val="A7A8A9"/>
      </a:lt2>
      <a:accent1>
        <a:srgbClr val="636569"/>
      </a:accent1>
      <a:accent2>
        <a:srgbClr val="B60C2F"/>
      </a:accent2>
      <a:accent3>
        <a:srgbClr val="A7A8A9"/>
      </a:accent3>
      <a:accent4>
        <a:srgbClr val="636569"/>
      </a:accent4>
      <a:accent5>
        <a:srgbClr val="B60C2F"/>
      </a:accent5>
      <a:accent6>
        <a:srgbClr val="A7A8A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="0" i="0" dirty="0" smtClean="0">
            <a:latin typeface="Suisse Int'l" panose="020B0504000000000000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0042951_29M_EN_05_#02" id="{0C9A381A-EB4E-4619-BA6B-D5762930C4B4}" vid="{87551F3E-D20F-41BB-8592-A974D85FF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4-3 General EN - 10042951_29M_EN_05</Template>
  <TotalTime>17</TotalTime>
  <Words>34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.AppleSystemUIFont</vt:lpstr>
      <vt:lpstr>Arial</vt:lpstr>
      <vt:lpstr>Calibri</vt:lpstr>
      <vt:lpstr>Suisse Int'l</vt:lpstr>
      <vt:lpstr>Presentation11</vt:lpstr>
      <vt:lpstr>System Identification to support Flight Test activities</vt:lpstr>
      <vt:lpstr>Overview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 to support Flight Test activities</dc:title>
  <dc:creator>Alejandro Valverde</dc:creator>
  <cp:lastModifiedBy>Alejandro Valverde</cp:lastModifiedBy>
  <cp:revision>2</cp:revision>
  <dcterms:created xsi:type="dcterms:W3CDTF">2018-02-21T14:41:24Z</dcterms:created>
  <dcterms:modified xsi:type="dcterms:W3CDTF">2018-02-21T14:58:49Z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XX_Autor">
    <vt:lpwstr/>
  </property>
</Properties>
</file>