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0" r:id="rId3"/>
    <p:sldId id="280" r:id="rId4"/>
    <p:sldId id="262" r:id="rId5"/>
    <p:sldId id="261" r:id="rId6"/>
    <p:sldId id="297" r:id="rId7"/>
    <p:sldId id="298" r:id="rId8"/>
    <p:sldId id="305" r:id="rId9"/>
    <p:sldId id="299" r:id="rId10"/>
    <p:sldId id="300" r:id="rId11"/>
    <p:sldId id="301" r:id="rId12"/>
    <p:sldId id="302" r:id="rId13"/>
    <p:sldId id="303" r:id="rId14"/>
    <p:sldId id="306" r:id="rId15"/>
    <p:sldId id="257" r:id="rId16"/>
    <p:sldId id="304" r:id="rId17"/>
  </p:sldIdLst>
  <p:sldSz cx="9144000" cy="5143500" type="screen16x9"/>
  <p:notesSz cx="6858000" cy="9144000"/>
  <p:embeddedFontLst>
    <p:embeddedFont>
      <p:font typeface="Lora" panose="020B0604020202020204" pitchFamily="2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9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9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35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5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6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74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3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5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80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Indústria dos Jogos 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Regional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m 3" descr="Gráfico, Gráfico de funil&#10;&#10;Descrição gerada automaticamente">
            <a:extLst>
              <a:ext uri="{FF2B5EF4-FFF2-40B4-BE49-F238E27FC236}">
                <a16:creationId xmlns:a16="http://schemas.microsoft.com/office/drawing/2014/main" id="{E9D5779D-4F91-4996-B440-40528E64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" y="629745"/>
            <a:ext cx="9039853" cy="4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64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Regional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Imagem 5" descr="Gráfico, Gráfico de funil&#10;&#10;Descrição gerada automaticamente">
            <a:extLst>
              <a:ext uri="{FF2B5EF4-FFF2-40B4-BE49-F238E27FC236}">
                <a16:creationId xmlns:a16="http://schemas.microsoft.com/office/drawing/2014/main" id="{4C83D6D6-F5A6-4A8D-8F64-BFE68144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" y="727669"/>
            <a:ext cx="8774303" cy="40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44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Regional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35B8DC7B-3FE0-466C-B7CB-1680D248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9" y="682544"/>
            <a:ext cx="8824822" cy="40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0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Regional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BCDD10D0-8824-4DBD-8815-475AC8F7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1" y="593949"/>
            <a:ext cx="8504134" cy="43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185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618717-E2A4-45A2-BC89-C8B354909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5" name="Corrida2">
            <a:hlinkClick r:id="" action="ppaction://media"/>
            <a:extLst>
              <a:ext uri="{FF2B5EF4-FFF2-40B4-BE49-F238E27FC236}">
                <a16:creationId xmlns:a16="http://schemas.microsoft.com/office/drawing/2014/main" id="{2F6A3B48-4486-48CD-8E42-67E5F10B1C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271" y="730701"/>
            <a:ext cx="6588098" cy="35025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11DCBE-1A0E-4F49-A69C-5F40E1799303}"/>
              </a:ext>
            </a:extLst>
          </p:cNvPr>
          <p:cNvSpPr txBox="1"/>
          <p:nvPr/>
        </p:nvSpPr>
        <p:spPr>
          <a:xfrm>
            <a:off x="1906172" y="330591"/>
            <a:ext cx="523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Corrida de barras das vendas por gênero!</a:t>
            </a:r>
          </a:p>
        </p:txBody>
      </p:sp>
    </p:spTree>
    <p:extLst>
      <p:ext uri="{BB962C8B-B14F-4D97-AF65-F5344CB8AC3E}">
        <p14:creationId xmlns:p14="http://schemas.microsoft.com/office/powerpoint/2010/main" val="371970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Linhas de seguimento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137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Web Scraping para formação de bases mais atualizadas e pesquisa em literatura especializada para criação de modelos de previsão de churn.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6F5DFBA-0236-4F4C-82C8-1B20D48F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0" y="1200787"/>
            <a:ext cx="3472663" cy="1805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‘‘If you’re not trying to do things that might fail, you’re probably not trying to do anything interesting at all.’’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Gabe Newell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401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‘‘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deveriam</a:t>
            </a:r>
            <a:r>
              <a:rPr lang="en-US" dirty="0"/>
              <a:t> ser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divertidos</a:t>
            </a:r>
            <a:r>
              <a:rPr lang="en-US" dirty="0"/>
              <a:t>.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deveriam</a:t>
            </a:r>
            <a:r>
              <a:rPr lang="en-US" dirty="0"/>
              <a:t> </a:t>
            </a:r>
            <a:r>
              <a:rPr lang="en-US" dirty="0" err="1"/>
              <a:t>ensinar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acender</a:t>
            </a:r>
            <a:r>
              <a:rPr lang="en-US" dirty="0"/>
              <a:t> um interesse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.’’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Hideo Kojima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visa </a:t>
            </a:r>
            <a:r>
              <a:rPr lang="en-US" dirty="0" err="1"/>
              <a:t>apresentar</a:t>
            </a:r>
            <a:r>
              <a:rPr lang="en-US" dirty="0"/>
              <a:t> a </a:t>
            </a:r>
            <a:r>
              <a:rPr lang="en-US" dirty="0" err="1"/>
              <a:t>indústria</a:t>
            </a:r>
            <a:r>
              <a:rPr lang="en-US" dirty="0"/>
              <a:t> dos games e </a:t>
            </a:r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tendências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dados: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-US" dirty="0" err="1"/>
              <a:t>Fizemos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por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r>
              <a:rPr lang="en-US" dirty="0"/>
              <a:t> e </a:t>
            </a:r>
            <a:r>
              <a:rPr lang="en-US" dirty="0" err="1"/>
              <a:t>visualização</a:t>
            </a:r>
            <a:r>
              <a:rPr lang="en-US" dirty="0"/>
              <a:t> dos dados.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-US" dirty="0" err="1"/>
              <a:t>Usamos</a:t>
            </a:r>
            <a:r>
              <a:rPr lang="en-US" dirty="0"/>
              <a:t> a base: Video_Games_Sales_as_at_22_Dec_2016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404FC8-BC6A-4DD6-8CF7-DD6451C7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e visualização de dados 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highlight>
                  <a:schemeClr val="accent1"/>
                </a:highlight>
              </a:rPr>
              <a:t>História da Indústria 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História da Indústria 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C6F35E63-3175-4E03-BBF4-06F292C0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837"/>
            <a:ext cx="9144000" cy="43336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História da Indústria 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B54B426C-C7EA-4BC6-9371-9966C48F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939"/>
            <a:ext cx="9143999" cy="36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4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História da Indústria 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5D2896F-3A00-48C6-8B3F-35FAB936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" y="682544"/>
            <a:ext cx="9091927" cy="43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50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highlight>
                  <a:schemeClr val="accent1"/>
                </a:highlight>
              </a:rPr>
              <a:t>Análise Regional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105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0579" y="13645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Regional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95954" y="246944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75E9E89A-97FF-4EAA-B418-9737369E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965"/>
            <a:ext cx="9144000" cy="35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893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173</Words>
  <Application>Microsoft Office PowerPoint</Application>
  <PresentationFormat>Apresentação na tela (16:9)</PresentationFormat>
  <Paragraphs>37</Paragraphs>
  <Slides>16</Slides>
  <Notes>15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Lora</vt:lpstr>
      <vt:lpstr>Times New Roman</vt:lpstr>
      <vt:lpstr>Quattrocento Sans</vt:lpstr>
      <vt:lpstr>Arial</vt:lpstr>
      <vt:lpstr>Viola template</vt:lpstr>
      <vt:lpstr>Indústria dos Jogos </vt:lpstr>
      <vt:lpstr>Apresentação do PowerPoint</vt:lpstr>
      <vt:lpstr>Análise exploratória e visualização de dados </vt:lpstr>
      <vt:lpstr>História da Indústria </vt:lpstr>
      <vt:lpstr>História da Indústria </vt:lpstr>
      <vt:lpstr>História da Indústria </vt:lpstr>
      <vt:lpstr>História da Indústria </vt:lpstr>
      <vt:lpstr>Análise Regional</vt:lpstr>
      <vt:lpstr>Análise Regional</vt:lpstr>
      <vt:lpstr>Análise Regional</vt:lpstr>
      <vt:lpstr>Análise Regional</vt:lpstr>
      <vt:lpstr>Análise Regional</vt:lpstr>
      <vt:lpstr>Análise Regional</vt:lpstr>
      <vt:lpstr>Apresentação do PowerPoint</vt:lpstr>
      <vt:lpstr>Linhas de seguimento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Indústria dos Jogos </dc:title>
  <cp:lastModifiedBy>Alan</cp:lastModifiedBy>
  <cp:revision>7</cp:revision>
  <dcterms:modified xsi:type="dcterms:W3CDTF">2021-10-14T00:43:59Z</dcterms:modified>
</cp:coreProperties>
</file>