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sldIdLst>
    <p:sldId id="256" r:id="rId2"/>
    <p:sldId id="257" r:id="rId3"/>
    <p:sldId id="258" r:id="rId4"/>
    <p:sldId id="268" r:id="rId5"/>
    <p:sldId id="260" r:id="rId6"/>
    <p:sldId id="275" r:id="rId7"/>
    <p:sldId id="261" r:id="rId8"/>
    <p:sldId id="263" r:id="rId9"/>
    <p:sldId id="264" r:id="rId10"/>
    <p:sldId id="269" r:id="rId11"/>
    <p:sldId id="276" r:id="rId12"/>
    <p:sldId id="259" r:id="rId13"/>
    <p:sldId id="272" r:id="rId14"/>
    <p:sldId id="273" r:id="rId15"/>
    <p:sldId id="26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C8CF"/>
    <a:srgbClr val="F07179"/>
    <a:srgbClr val="DB7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ABD20-4675-D3B0-C60A-510D5D56E293}" v="756" dt="2021-12-07T22:18:45.851"/>
    <p1510:client id="{0D87C075-49E2-4AD8-9432-A988FFBEA1A6}" v="18" dt="2021-12-07T02:37:17.503"/>
    <p1510:client id="{1C531EE7-3F7C-AA60-BF2A-C32E71EAF455}" v="12" dt="2021-12-09T23:39:58.063"/>
    <p1510:client id="{322ECF0C-5724-1E47-31C7-D9C780139BC1}" v="60" dt="2021-12-08T04:31:42.234"/>
    <p1510:client id="{33A49266-265B-4855-A44D-E552B58FE772}" v="27" dt="2021-12-07T03:33:42.448"/>
    <p1510:client id="{4C180F60-E91B-79AF-A215-B476DD79CEBA}" v="27" dt="2021-12-08T01:32:14.780"/>
    <p1510:client id="{585358EB-D13A-D8D5-B726-3D3D34433C48}" v="1701" dt="2021-12-08T03:25:41.876"/>
    <p1510:client id="{6A6E8A78-CCD8-ED07-B067-1B6D8CEFCCC7}" v="93" dt="2021-12-07T03:54:43.149"/>
    <p1510:client id="{72886F73-31C7-F7EF-57D4-F056F9F45E7D}" v="6" dt="2021-12-07T04:26:22.073"/>
    <p1510:client id="{A224AF04-4451-A03D-B7DE-C8C547749F29}" v="350" dt="2021-12-07T04:14:30.355"/>
    <p1510:client id="{A7C2FED6-3B89-C1BF-E281-751FDF46612D}" v="242" dt="2021-12-08T04:02:01.749"/>
    <p1510:client id="{D0AF93C5-8DBB-D902-9194-F06F1682786F}" v="1" dt="2021-12-08T04:14:32.875"/>
    <p1510:client id="{D3E50BA6-E86B-8A2E-3D5F-7728C968FECF}" v="417" dt="2021-12-08T02:04:36.895"/>
    <p1510:client id="{E7D1A538-260B-902A-BC02-4E0D3A267C39}" v="765" dt="2021-12-08T04:12:22.188"/>
    <p1510:client id="{F6F733DF-67E6-6F68-98F2-13621B536CCB}" v="2030" dt="2021-12-09T22:57:29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umada, Laura" userId="S::lahumada@smu.edu::cd5abfc6-595f-46f1-9958-507a30a9d1a8" providerId="AD" clId="Web-{A7C2FED6-3B89-C1BF-E281-751FDF46612D}"/>
    <pc:docChg chg="modSld">
      <pc:chgData name="Ahumada, Laura" userId="S::lahumada@smu.edu::cd5abfc6-595f-46f1-9958-507a30a9d1a8" providerId="AD" clId="Web-{A7C2FED6-3B89-C1BF-E281-751FDF46612D}" dt="2021-12-08T04:02:01.749" v="174" actId="14100"/>
      <pc:docMkLst>
        <pc:docMk/>
      </pc:docMkLst>
      <pc:sldChg chg="modSp">
        <pc:chgData name="Ahumada, Laura" userId="S::lahumada@smu.edu::cd5abfc6-595f-46f1-9958-507a30a9d1a8" providerId="AD" clId="Web-{A7C2FED6-3B89-C1BF-E281-751FDF46612D}" dt="2021-12-08T03:51:35.278" v="67" actId="20577"/>
        <pc:sldMkLst>
          <pc:docMk/>
          <pc:sldMk cId="3533050512" sldId="259"/>
        </pc:sldMkLst>
        <pc:spChg chg="mod">
          <ac:chgData name="Ahumada, Laura" userId="S::lahumada@smu.edu::cd5abfc6-595f-46f1-9958-507a30a9d1a8" providerId="AD" clId="Web-{A7C2FED6-3B89-C1BF-E281-751FDF46612D}" dt="2021-12-08T03:51:35.278" v="67" actId="20577"/>
          <ac:spMkLst>
            <pc:docMk/>
            <pc:sldMk cId="3533050512" sldId="259"/>
            <ac:spMk id="2" creationId="{309292C6-DCC9-441F-A693-999A6030CBF7}"/>
          </ac:spMkLst>
        </pc:spChg>
      </pc:sldChg>
      <pc:sldChg chg="addSp delSp modSp">
        <pc:chgData name="Ahumada, Laura" userId="S::lahumada@smu.edu::cd5abfc6-595f-46f1-9958-507a30a9d1a8" providerId="AD" clId="Web-{A7C2FED6-3B89-C1BF-E281-751FDF46612D}" dt="2021-12-08T03:56:21.746" v="106" actId="1076"/>
        <pc:sldMkLst>
          <pc:docMk/>
          <pc:sldMk cId="2660400159" sldId="265"/>
        </pc:sldMkLst>
        <pc:spChg chg="mod">
          <ac:chgData name="Ahumada, Laura" userId="S::lahumada@smu.edu::cd5abfc6-595f-46f1-9958-507a30a9d1a8" providerId="AD" clId="Web-{A7C2FED6-3B89-C1BF-E281-751FDF46612D}" dt="2021-12-08T03:50:08.399" v="55" actId="20577"/>
          <ac:spMkLst>
            <pc:docMk/>
            <pc:sldMk cId="2660400159" sldId="265"/>
            <ac:spMk id="2" creationId="{A88E5BC8-912D-47C8-8867-7064AC565318}"/>
          </ac:spMkLst>
        </pc:spChg>
        <pc:spChg chg="mod">
          <ac:chgData name="Ahumada, Laura" userId="S::lahumada@smu.edu::cd5abfc6-595f-46f1-9958-507a30a9d1a8" providerId="AD" clId="Web-{A7C2FED6-3B89-C1BF-E281-751FDF46612D}" dt="2021-12-08T03:53:36.707" v="82" actId="20577"/>
          <ac:spMkLst>
            <pc:docMk/>
            <pc:sldMk cId="2660400159" sldId="265"/>
            <ac:spMk id="3" creationId="{A8F553A7-3F55-44D4-B6F0-681E0DA1EAAD}"/>
          </ac:spMkLst>
        </pc:spChg>
        <pc:spChg chg="mod">
          <ac:chgData name="Ahumada, Laura" userId="S::lahumada@smu.edu::cd5abfc6-595f-46f1-9958-507a30a9d1a8" providerId="AD" clId="Web-{A7C2FED6-3B89-C1BF-E281-751FDF46612D}" dt="2021-12-08T03:53:42.129" v="84" actId="20577"/>
          <ac:spMkLst>
            <pc:docMk/>
            <pc:sldMk cId="2660400159" sldId="265"/>
            <ac:spMk id="118" creationId="{FDFDF72A-01FA-4080-8D29-325ECDCB50D9}"/>
          </ac:spMkLst>
        </pc:spChg>
        <pc:picChg chg="add del mod">
          <ac:chgData name="Ahumada, Laura" userId="S::lahumada@smu.edu::cd5abfc6-595f-46f1-9958-507a30a9d1a8" providerId="AD" clId="Web-{A7C2FED6-3B89-C1BF-E281-751FDF46612D}" dt="2021-12-08T03:55:36.478" v="99" actId="1076"/>
          <ac:picMkLst>
            <pc:docMk/>
            <pc:sldMk cId="2660400159" sldId="265"/>
            <ac:picMk id="4" creationId="{92514E31-1D3E-4228-941F-19B1D623E941}"/>
          </ac:picMkLst>
        </pc:picChg>
        <pc:picChg chg="add del mod">
          <ac:chgData name="Ahumada, Laura" userId="S::lahumada@smu.edu::cd5abfc6-595f-46f1-9958-507a30a9d1a8" providerId="AD" clId="Web-{A7C2FED6-3B89-C1BF-E281-751FDF46612D}" dt="2021-12-08T03:55:18.821" v="96"/>
          <ac:picMkLst>
            <pc:docMk/>
            <pc:sldMk cId="2660400159" sldId="265"/>
            <ac:picMk id="5" creationId="{35F9CC05-2540-46D7-8898-23751359694F}"/>
          </ac:picMkLst>
        </pc:picChg>
        <pc:picChg chg="mod">
          <ac:chgData name="Ahumada, Laura" userId="S::lahumada@smu.edu::cd5abfc6-595f-46f1-9958-507a30a9d1a8" providerId="AD" clId="Web-{A7C2FED6-3B89-C1BF-E281-751FDF46612D}" dt="2021-12-08T03:56:06.699" v="104" actId="1076"/>
          <ac:picMkLst>
            <pc:docMk/>
            <pc:sldMk cId="2660400159" sldId="265"/>
            <ac:picMk id="6" creationId="{AA2BE3B5-5DAD-43D5-9A9B-CDE70BEE8EA0}"/>
          </ac:picMkLst>
        </pc:picChg>
        <pc:picChg chg="mod">
          <ac:chgData name="Ahumada, Laura" userId="S::lahumada@smu.edu::cd5abfc6-595f-46f1-9958-507a30a9d1a8" providerId="AD" clId="Web-{A7C2FED6-3B89-C1BF-E281-751FDF46612D}" dt="2021-12-08T03:56:21.746" v="106" actId="1076"/>
          <ac:picMkLst>
            <pc:docMk/>
            <pc:sldMk cId="2660400159" sldId="265"/>
            <ac:picMk id="12" creationId="{49EC867F-86FC-448D-B542-EAEC7181F17B}"/>
          </ac:picMkLst>
        </pc:picChg>
      </pc:sldChg>
      <pc:sldChg chg="modSp addAnim modAnim">
        <pc:chgData name="Ahumada, Laura" userId="S::lahumada@smu.edu::cd5abfc6-595f-46f1-9958-507a30a9d1a8" providerId="AD" clId="Web-{A7C2FED6-3B89-C1BF-E281-751FDF46612D}" dt="2021-12-08T03:48:08.971" v="44"/>
        <pc:sldMkLst>
          <pc:docMk/>
          <pc:sldMk cId="1634185316" sldId="266"/>
        </pc:sldMkLst>
        <pc:spChg chg="mod">
          <ac:chgData name="Ahumada, Laura" userId="S::lahumada@smu.edu::cd5abfc6-595f-46f1-9958-507a30a9d1a8" providerId="AD" clId="Web-{A7C2FED6-3B89-C1BF-E281-751FDF46612D}" dt="2021-12-08T03:47:56.095" v="40" actId="1076"/>
          <ac:spMkLst>
            <pc:docMk/>
            <pc:sldMk cId="1634185316" sldId="266"/>
            <ac:spMk id="4" creationId="{220FB390-7B78-4662-AE1E-6A1F2C57FA51}"/>
          </ac:spMkLst>
        </pc:spChg>
      </pc:sldChg>
      <pc:sldChg chg="modSp">
        <pc:chgData name="Ahumada, Laura" userId="S::lahumada@smu.edu::cd5abfc6-595f-46f1-9958-507a30a9d1a8" providerId="AD" clId="Web-{A7C2FED6-3B89-C1BF-E281-751FDF46612D}" dt="2021-12-08T03:50:00.820" v="53" actId="20577"/>
        <pc:sldMkLst>
          <pc:docMk/>
          <pc:sldMk cId="3831013359" sldId="270"/>
        </pc:sldMkLst>
        <pc:spChg chg="mod">
          <ac:chgData name="Ahumada, Laura" userId="S::lahumada@smu.edu::cd5abfc6-595f-46f1-9958-507a30a9d1a8" providerId="AD" clId="Web-{A7C2FED6-3B89-C1BF-E281-751FDF46612D}" dt="2021-12-08T03:50:00.820" v="53" actId="20577"/>
          <ac:spMkLst>
            <pc:docMk/>
            <pc:sldMk cId="3831013359" sldId="270"/>
            <ac:spMk id="9" creationId="{70450D75-566B-48B4-9AE9-D49F0DA51903}"/>
          </ac:spMkLst>
        </pc:spChg>
        <pc:picChg chg="mod ord">
          <ac:chgData name="Ahumada, Laura" userId="S::lahumada@smu.edu::cd5abfc6-595f-46f1-9958-507a30a9d1a8" providerId="AD" clId="Web-{A7C2FED6-3B89-C1BF-E281-751FDF46612D}" dt="2021-12-08T03:49:36.600" v="51" actId="1076"/>
          <ac:picMkLst>
            <pc:docMk/>
            <pc:sldMk cId="3831013359" sldId="270"/>
            <ac:picMk id="3" creationId="{6C3331DC-46B3-4B5E-AC45-0CCB93FD87F2}"/>
          </ac:picMkLst>
        </pc:picChg>
        <pc:picChg chg="mod">
          <ac:chgData name="Ahumada, Laura" userId="S::lahumada@smu.edu::cd5abfc6-595f-46f1-9958-507a30a9d1a8" providerId="AD" clId="Web-{A7C2FED6-3B89-C1BF-E281-751FDF46612D}" dt="2021-12-08T03:48:25.878" v="46" actId="1076"/>
          <ac:picMkLst>
            <pc:docMk/>
            <pc:sldMk cId="3831013359" sldId="270"/>
            <ac:picMk id="4" creationId="{E9893C28-5D81-4DEA-BAD6-E6194F5C9831}"/>
          </ac:picMkLst>
        </pc:picChg>
        <pc:picChg chg="mod">
          <ac:chgData name="Ahumada, Laura" userId="S::lahumada@smu.edu::cd5abfc6-595f-46f1-9958-507a30a9d1a8" providerId="AD" clId="Web-{A7C2FED6-3B89-C1BF-E281-751FDF46612D}" dt="2021-12-08T03:48:16.862" v="45" actId="1076"/>
          <ac:picMkLst>
            <pc:docMk/>
            <pc:sldMk cId="3831013359" sldId="270"/>
            <ac:picMk id="6" creationId="{F61B9173-0C76-49C1-B9F5-77ED9C642E00}"/>
          </ac:picMkLst>
        </pc:picChg>
      </pc:sldChg>
      <pc:sldChg chg="addSp delSp modSp">
        <pc:chgData name="Ahumada, Laura" userId="S::lahumada@smu.edu::cd5abfc6-595f-46f1-9958-507a30a9d1a8" providerId="AD" clId="Web-{A7C2FED6-3B89-C1BF-E281-751FDF46612D}" dt="2021-12-08T04:02:01.749" v="174" actId="14100"/>
        <pc:sldMkLst>
          <pc:docMk/>
          <pc:sldMk cId="1233788443" sldId="271"/>
        </pc:sldMkLst>
        <pc:spChg chg="mod">
          <ac:chgData name="Ahumada, Laura" userId="S::lahumada@smu.edu::cd5abfc6-595f-46f1-9958-507a30a9d1a8" providerId="AD" clId="Web-{A7C2FED6-3B89-C1BF-E281-751FDF46612D}" dt="2021-12-08T04:01:06.261" v="169" actId="20577"/>
          <ac:spMkLst>
            <pc:docMk/>
            <pc:sldMk cId="1233788443" sldId="271"/>
            <ac:spMk id="2" creationId="{67A63B29-79A1-45C3-88AC-34FD3F2B70D3}"/>
          </ac:spMkLst>
        </pc:spChg>
        <pc:spChg chg="mod">
          <ac:chgData name="Ahumada, Laura" userId="S::lahumada@smu.edu::cd5abfc6-595f-46f1-9958-507a30a9d1a8" providerId="AD" clId="Web-{A7C2FED6-3B89-C1BF-E281-751FDF46612D}" dt="2021-12-08T04:01:43.232" v="173" actId="20577"/>
          <ac:spMkLst>
            <pc:docMk/>
            <pc:sldMk cId="1233788443" sldId="271"/>
            <ac:spMk id="3" creationId="{12F9DF2A-21C7-46B6-B19F-F4C09392C52C}"/>
          </ac:spMkLst>
        </pc:spChg>
        <pc:spChg chg="add mod">
          <ac:chgData name="Ahumada, Laura" userId="S::lahumada@smu.edu::cd5abfc6-595f-46f1-9958-507a30a9d1a8" providerId="AD" clId="Web-{A7C2FED6-3B89-C1BF-E281-751FDF46612D}" dt="2021-12-08T04:02:01.749" v="174" actId="14100"/>
          <ac:spMkLst>
            <pc:docMk/>
            <pc:sldMk cId="1233788443" sldId="271"/>
            <ac:spMk id="4" creationId="{BAEFAE20-3C71-4458-BD8D-1B522FEEB448}"/>
          </ac:spMkLst>
        </pc:spChg>
        <pc:spChg chg="add del">
          <ac:chgData name="Ahumada, Laura" userId="S::lahumada@smu.edu::cd5abfc6-595f-46f1-9958-507a30a9d1a8" providerId="AD" clId="Web-{A7C2FED6-3B89-C1BF-E281-751FDF46612D}" dt="2021-12-08T03:58:40.176" v="127"/>
          <ac:spMkLst>
            <pc:docMk/>
            <pc:sldMk cId="1233788443" sldId="271"/>
            <ac:spMk id="5" creationId="{9D6D01D4-24DA-48C5-9951-BBBA92791809}"/>
          </ac:spMkLst>
        </pc:spChg>
        <pc:picChg chg="add">
          <ac:chgData name="Ahumada, Laura" userId="S::lahumada@smu.edu::cd5abfc6-595f-46f1-9958-507a30a9d1a8" providerId="AD" clId="Web-{A7C2FED6-3B89-C1BF-E281-751FDF46612D}" dt="2021-12-08T03:59:27.225" v="143"/>
          <ac:picMkLst>
            <pc:docMk/>
            <pc:sldMk cId="1233788443" sldId="271"/>
            <ac:picMk id="6" creationId="{E88E632E-8343-48C6-8E7B-4BD3CDBA43D6}"/>
          </ac:picMkLst>
        </pc:picChg>
      </pc:sldChg>
    </pc:docChg>
  </pc:docChgLst>
  <pc:docChgLst>
    <pc:chgData name="Abadzic, Alan" userId="S::aabadzic@smu.edu::4f1d6a4c-e599-4f75-8fe2-33d180a0a240" providerId="AD" clId="Web-{6A6E8A78-CCD8-ED07-B067-1B6D8CEFCCC7}"/>
    <pc:docChg chg="modSld">
      <pc:chgData name="Abadzic, Alan" userId="S::aabadzic@smu.edu::4f1d6a4c-e599-4f75-8fe2-33d180a0a240" providerId="AD" clId="Web-{6A6E8A78-CCD8-ED07-B067-1B6D8CEFCCC7}" dt="2021-12-07T03:54:43.149" v="114"/>
      <pc:docMkLst>
        <pc:docMk/>
      </pc:docMkLst>
      <pc:sldChg chg="modSp">
        <pc:chgData name="Abadzic, Alan" userId="S::aabadzic@smu.edu::4f1d6a4c-e599-4f75-8fe2-33d180a0a240" providerId="AD" clId="Web-{6A6E8A78-CCD8-ED07-B067-1B6D8CEFCCC7}" dt="2021-12-07T03:42:58.786" v="28" actId="20577"/>
        <pc:sldMkLst>
          <pc:docMk/>
          <pc:sldMk cId="2450155633" sldId="257"/>
        </pc:sldMkLst>
        <pc:graphicFrameChg chg="modGraphic">
          <ac:chgData name="Abadzic, Alan" userId="S::aabadzic@smu.edu::4f1d6a4c-e599-4f75-8fe2-33d180a0a240" providerId="AD" clId="Web-{6A6E8A78-CCD8-ED07-B067-1B6D8CEFCCC7}" dt="2021-12-07T03:42:58.786" v="28" actId="20577"/>
          <ac:graphicFrameMkLst>
            <pc:docMk/>
            <pc:sldMk cId="2450155633" sldId="257"/>
            <ac:graphicFrameMk id="731" creationId="{80F06B4A-7FC9-478B-8F4B-8969829707FA}"/>
          </ac:graphicFrameMkLst>
        </pc:graphicFrameChg>
      </pc:sldChg>
      <pc:sldChg chg="modSp">
        <pc:chgData name="Abadzic, Alan" userId="S::aabadzic@smu.edu::4f1d6a4c-e599-4f75-8fe2-33d180a0a240" providerId="AD" clId="Web-{6A6E8A78-CCD8-ED07-B067-1B6D8CEFCCC7}" dt="2021-12-07T03:43:20.255" v="33" actId="20577"/>
        <pc:sldMkLst>
          <pc:docMk/>
          <pc:sldMk cId="167892097" sldId="258"/>
        </pc:sldMkLst>
        <pc:spChg chg="mod">
          <ac:chgData name="Abadzic, Alan" userId="S::aabadzic@smu.edu::4f1d6a4c-e599-4f75-8fe2-33d180a0a240" providerId="AD" clId="Web-{6A6E8A78-CCD8-ED07-B067-1B6D8CEFCCC7}" dt="2021-12-07T03:43:20.255" v="33" actId="20577"/>
          <ac:spMkLst>
            <pc:docMk/>
            <pc:sldMk cId="167892097" sldId="258"/>
            <ac:spMk id="2" creationId="{3F05FF97-736F-4E0F-81F7-A21690B144BC}"/>
          </ac:spMkLst>
        </pc:spChg>
      </pc:sldChg>
      <pc:sldChg chg="delSp modSp">
        <pc:chgData name="Abadzic, Alan" userId="S::aabadzic@smu.edu::4f1d6a4c-e599-4f75-8fe2-33d180a0a240" providerId="AD" clId="Web-{6A6E8A78-CCD8-ED07-B067-1B6D8CEFCCC7}" dt="2021-12-07T03:48:19.091" v="82" actId="20577"/>
        <pc:sldMkLst>
          <pc:docMk/>
          <pc:sldMk cId="4190897253" sldId="260"/>
        </pc:sldMkLst>
        <pc:spChg chg="mod">
          <ac:chgData name="Abadzic, Alan" userId="S::aabadzic@smu.edu::4f1d6a4c-e599-4f75-8fe2-33d180a0a240" providerId="AD" clId="Web-{6A6E8A78-CCD8-ED07-B067-1B6D8CEFCCC7}" dt="2021-12-07T03:48:19.091" v="82" actId="20577"/>
          <ac:spMkLst>
            <pc:docMk/>
            <pc:sldMk cId="4190897253" sldId="260"/>
            <ac:spMk id="2" creationId="{498B87BD-69FC-452B-97CE-60FFD46AB73A}"/>
          </ac:spMkLst>
        </pc:spChg>
        <pc:spChg chg="del">
          <ac:chgData name="Abadzic, Alan" userId="S::aabadzic@smu.edu::4f1d6a4c-e599-4f75-8fe2-33d180a0a240" providerId="AD" clId="Web-{6A6E8A78-CCD8-ED07-B067-1B6D8CEFCCC7}" dt="2021-12-07T03:43:46.553" v="53"/>
          <ac:spMkLst>
            <pc:docMk/>
            <pc:sldMk cId="4190897253" sldId="260"/>
            <ac:spMk id="7" creationId="{E6B86F47-9AA9-495C-9F9F-5912D8A73BD2}"/>
          </ac:spMkLst>
        </pc:spChg>
      </pc:sldChg>
      <pc:sldChg chg="addSp delSp modSp mod setBg">
        <pc:chgData name="Abadzic, Alan" userId="S::aabadzic@smu.edu::4f1d6a4c-e599-4f75-8fe2-33d180a0a240" providerId="AD" clId="Web-{6A6E8A78-CCD8-ED07-B067-1B6D8CEFCCC7}" dt="2021-12-07T03:54:43.149" v="114"/>
        <pc:sldMkLst>
          <pc:docMk/>
          <pc:sldMk cId="3819947068" sldId="261"/>
        </pc:sldMkLst>
        <pc:spChg chg="mod">
          <ac:chgData name="Abadzic, Alan" userId="S::aabadzic@smu.edu::4f1d6a4c-e599-4f75-8fe2-33d180a0a240" providerId="AD" clId="Web-{6A6E8A78-CCD8-ED07-B067-1B6D8CEFCCC7}" dt="2021-12-07T03:50:23.595" v="100" actId="20577"/>
          <ac:spMkLst>
            <pc:docMk/>
            <pc:sldMk cId="3819947068" sldId="261"/>
            <ac:spMk id="2" creationId="{7E3C550B-8B2B-448B-920A-ED2BEE8B0688}"/>
          </ac:spMkLst>
        </pc:spChg>
        <pc:spChg chg="add del mod ord">
          <ac:chgData name="Abadzic, Alan" userId="S::aabadzic@smu.edu::4f1d6a4c-e599-4f75-8fe2-33d180a0a240" providerId="AD" clId="Web-{6A6E8A78-CCD8-ED07-B067-1B6D8CEFCCC7}" dt="2021-12-07T03:50:51.642" v="103" actId="1076"/>
          <ac:spMkLst>
            <pc:docMk/>
            <pc:sldMk cId="3819947068" sldId="261"/>
            <ac:spMk id="3" creationId="{2B1B9829-6C7E-420A-B557-7A0B2436DD95}"/>
          </ac:spMkLst>
        </pc:spChg>
        <pc:spChg chg="add del mod ord">
          <ac:chgData name="Abadzic, Alan" userId="S::aabadzic@smu.edu::4f1d6a4c-e599-4f75-8fe2-33d180a0a240" providerId="AD" clId="Web-{6A6E8A78-CCD8-ED07-B067-1B6D8CEFCCC7}" dt="2021-12-07T03:54:43.149" v="114"/>
          <ac:spMkLst>
            <pc:docMk/>
            <pc:sldMk cId="3819947068" sldId="261"/>
            <ac:spMk id="6" creationId="{19D92264-D8C4-48F6-B6C6-44C7749F06B3}"/>
          </ac:spMkLst>
        </pc:spChg>
        <pc:spChg chg="add">
          <ac:chgData name="Abadzic, Alan" userId="S::aabadzic@smu.edu::4f1d6a4c-e599-4f75-8fe2-33d180a0a240" providerId="AD" clId="Web-{6A6E8A78-CCD8-ED07-B067-1B6D8CEFCCC7}" dt="2021-12-07T03:49:27.593" v="93"/>
          <ac:spMkLst>
            <pc:docMk/>
            <pc:sldMk cId="3819947068" sldId="261"/>
            <ac:spMk id="10" creationId="{11AC88F6-55CB-496B-8AD8-9ABD2E6E3BFA}"/>
          </ac:spMkLst>
        </pc:spChg>
        <pc:spChg chg="add">
          <ac:chgData name="Abadzic, Alan" userId="S::aabadzic@smu.edu::4f1d6a4c-e599-4f75-8fe2-33d180a0a240" providerId="AD" clId="Web-{6A6E8A78-CCD8-ED07-B067-1B6D8CEFCCC7}" dt="2021-12-07T03:49:27.593" v="93"/>
          <ac:spMkLst>
            <pc:docMk/>
            <pc:sldMk cId="3819947068" sldId="261"/>
            <ac:spMk id="12" creationId="{F1FA5EE8-8FDF-4249-8FBE-5EE4A41B3168}"/>
          </ac:spMkLst>
        </pc:spChg>
        <pc:spChg chg="add">
          <ac:chgData name="Abadzic, Alan" userId="S::aabadzic@smu.edu::4f1d6a4c-e599-4f75-8fe2-33d180a0a240" providerId="AD" clId="Web-{6A6E8A78-CCD8-ED07-B067-1B6D8CEFCCC7}" dt="2021-12-07T03:49:27.593" v="93"/>
          <ac:spMkLst>
            <pc:docMk/>
            <pc:sldMk cId="3819947068" sldId="261"/>
            <ac:spMk id="14" creationId="{969239DF-EAA4-47C3-B4E3-79C6BCB243F5}"/>
          </ac:spMkLst>
        </pc:spChg>
        <pc:picChg chg="add del mod ord">
          <ac:chgData name="Abadzic, Alan" userId="S::aabadzic@smu.edu::4f1d6a4c-e599-4f75-8fe2-33d180a0a240" providerId="AD" clId="Web-{6A6E8A78-CCD8-ED07-B067-1B6D8CEFCCC7}" dt="2021-12-07T03:48:16.419" v="72"/>
          <ac:picMkLst>
            <pc:docMk/>
            <pc:sldMk cId="3819947068" sldId="261"/>
            <ac:picMk id="4" creationId="{C259758A-781A-4E2F-8DBB-047F0F3B96FB}"/>
          </ac:picMkLst>
        </pc:picChg>
        <pc:picChg chg="add mod">
          <ac:chgData name="Abadzic, Alan" userId="S::aabadzic@smu.edu::4f1d6a4c-e599-4f75-8fe2-33d180a0a240" providerId="AD" clId="Web-{6A6E8A78-CCD8-ED07-B067-1B6D8CEFCCC7}" dt="2021-12-07T03:50:26.782" v="102" actId="1076"/>
          <ac:picMkLst>
            <pc:docMk/>
            <pc:sldMk cId="3819947068" sldId="261"/>
            <ac:picMk id="5" creationId="{774C3C1D-CE04-41A7-96E4-243365A59817}"/>
          </ac:picMkLst>
        </pc:picChg>
      </pc:sldChg>
    </pc:docChg>
  </pc:docChgLst>
  <pc:docChgLst>
    <pc:chgData name="Ahumada, Laura" userId="S::lahumada@smu.edu::cd5abfc6-595f-46f1-9958-507a30a9d1a8" providerId="AD" clId="Web-{A224AF04-4451-A03D-B7DE-C8C547749F29}"/>
    <pc:docChg chg="addSld modSld addMainMaster delMainMaster">
      <pc:chgData name="Ahumada, Laura" userId="S::lahumada@smu.edu::cd5abfc6-595f-46f1-9958-507a30a9d1a8" providerId="AD" clId="Web-{A224AF04-4451-A03D-B7DE-C8C547749F29}" dt="2021-12-07T04:14:30.355" v="391"/>
      <pc:docMkLst>
        <pc:docMk/>
      </pc:docMkLst>
      <pc:sldChg chg="addSp delSp modSp mod modClrScheme chgLayout">
        <pc:chgData name="Ahumada, Laura" userId="S::lahumada@smu.edu::cd5abfc6-595f-46f1-9958-507a30a9d1a8" providerId="AD" clId="Web-{A224AF04-4451-A03D-B7DE-C8C547749F29}" dt="2021-12-07T02:40:53.231" v="20" actId="20577"/>
        <pc:sldMkLst>
          <pc:docMk/>
          <pc:sldMk cId="109857222" sldId="256"/>
        </pc:sldMkLst>
        <pc:spChg chg="mod">
          <ac:chgData name="Ahumada, Laura" userId="S::lahumada@smu.edu::cd5abfc6-595f-46f1-9958-507a30a9d1a8" providerId="AD" clId="Web-{A224AF04-4451-A03D-B7DE-C8C547749F29}" dt="2021-12-07T02:39:49.508" v="1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humada, Laura" userId="S::lahumada@smu.edu::cd5abfc6-595f-46f1-9958-507a30a9d1a8" providerId="AD" clId="Web-{A224AF04-4451-A03D-B7DE-C8C547749F29}" dt="2021-12-07T02:40:53.231" v="20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humada, Laura" userId="S::lahumada@smu.edu::cd5abfc6-595f-46f1-9958-507a30a9d1a8" providerId="AD" clId="Web-{A224AF04-4451-A03D-B7DE-C8C547749F29}" dt="2021-12-07T02:39:34.742" v="0"/>
          <ac:spMkLst>
            <pc:docMk/>
            <pc:sldMk cId="109857222" sldId="256"/>
            <ac:spMk id="33" creationId="{916F6374-2300-41FF-BA7E-22FADCD95D3B}"/>
          </ac:spMkLst>
        </pc:spChg>
        <pc:spChg chg="del">
          <ac:chgData name="Ahumada, Laura" userId="S::lahumada@smu.edu::cd5abfc6-595f-46f1-9958-507a30a9d1a8" providerId="AD" clId="Web-{A224AF04-4451-A03D-B7DE-C8C547749F29}" dt="2021-12-07T02:39:34.742" v="0"/>
          <ac:spMkLst>
            <pc:docMk/>
            <pc:sldMk cId="109857222" sldId="256"/>
            <ac:spMk id="34" creationId="{7D522F64-6B4B-409B-B1CF-F152D3BE5C14}"/>
          </ac:spMkLst>
        </pc:spChg>
        <pc:spChg chg="add">
          <ac:chgData name="Ahumada, Laura" userId="S::lahumada@smu.edu::cd5abfc6-595f-46f1-9958-507a30a9d1a8" providerId="AD" clId="Web-{A224AF04-4451-A03D-B7DE-C8C547749F29}" dt="2021-12-07T02:39:34.742" v="0"/>
          <ac:spMkLst>
            <pc:docMk/>
            <pc:sldMk cId="109857222" sldId="256"/>
            <ac:spMk id="46" creationId="{17121B47-384D-4AA6-BFEE-9EB117D2A4DA}"/>
          </ac:spMkLst>
        </pc:spChg>
        <pc:grpChg chg="del">
          <ac:chgData name="Ahumada, Laura" userId="S::lahumada@smu.edu::cd5abfc6-595f-46f1-9958-507a30a9d1a8" providerId="AD" clId="Web-{A224AF04-4451-A03D-B7DE-C8C547749F29}" dt="2021-12-07T02:39:34.742" v="0"/>
          <ac:grpSpMkLst>
            <pc:docMk/>
            <pc:sldMk cId="109857222" sldId="256"/>
            <ac:grpSpMk id="35" creationId="{138D3BF6-8A70-4CC6-BFDD-708FEB418577}"/>
          </ac:grpSpMkLst>
        </pc:grpChg>
        <pc:grpChg chg="add">
          <ac:chgData name="Ahumada, Laura" userId="S::lahumada@smu.edu::cd5abfc6-595f-46f1-9958-507a30a9d1a8" providerId="AD" clId="Web-{A224AF04-4451-A03D-B7DE-C8C547749F29}" dt="2021-12-07T02:39:34.742" v="0"/>
          <ac:grpSpMkLst>
            <pc:docMk/>
            <pc:sldMk cId="109857222" sldId="256"/>
            <ac:grpSpMk id="47" creationId="{2CB9C70C-9B50-4D83-B8B9-1A0FFA2CB1A5}"/>
          </ac:grpSpMkLst>
        </pc:grpChg>
        <pc:picChg chg="mod">
          <ac:chgData name="Ahumada, Laura" userId="S::lahumada@smu.edu::cd5abfc6-595f-46f1-9958-507a30a9d1a8" providerId="AD" clId="Web-{A224AF04-4451-A03D-B7DE-C8C547749F29}" dt="2021-12-07T02:39:34.742" v="0"/>
          <ac:picMkLst>
            <pc:docMk/>
            <pc:sldMk cId="109857222" sldId="256"/>
            <ac:picMk id="4" creationId="{61A67848-9628-4CAA-B69F-4D9290DB9670}"/>
          </ac:picMkLst>
        </pc:picChg>
      </pc:sldChg>
      <pc:sldChg chg="addSp delSp modSp new mod setBg">
        <pc:chgData name="Ahumada, Laura" userId="S::lahumada@smu.edu::cd5abfc6-595f-46f1-9958-507a30a9d1a8" providerId="AD" clId="Web-{A224AF04-4451-A03D-B7DE-C8C547749F29}" dt="2021-12-07T03:42:44.695" v="346" actId="20577"/>
        <pc:sldMkLst>
          <pc:docMk/>
          <pc:sldMk cId="2450155633" sldId="257"/>
        </pc:sldMkLst>
        <pc:spChg chg="mod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" creationId="{98640753-CE6F-4D87-804E-6508226A4CCA}"/>
          </ac:spMkLst>
        </pc:spChg>
        <pc:spChg chg="add del mod">
          <ac:chgData name="Ahumada, Laura" userId="S::lahumada@smu.edu::cd5abfc6-595f-46f1-9958-507a30a9d1a8" providerId="AD" clId="Web-{A224AF04-4451-A03D-B7DE-C8C547749F29}" dt="2021-12-07T02:47:32.097" v="118"/>
          <ac:spMkLst>
            <pc:docMk/>
            <pc:sldMk cId="2450155633" sldId="257"/>
            <ac:spMk id="3" creationId="{5D58197E-5564-4721-8011-D9BABCA9CDF9}"/>
          </ac:spMkLst>
        </pc:spChg>
        <pc:spChg chg="add">
          <ac:chgData name="Ahumada, Laura" userId="S::lahumada@smu.edu::cd5abfc6-595f-46f1-9958-507a30a9d1a8" providerId="AD" clId="Web-{A224AF04-4451-A03D-B7DE-C8C547749F29}" dt="2021-12-07T02:47:32.097" v="118"/>
          <ac:spMkLst>
            <pc:docMk/>
            <pc:sldMk cId="2450155633" sldId="257"/>
            <ac:spMk id="6" creationId="{9FF4A234-29BA-4B70-BFC0-64FBB64F2A7B}"/>
          </ac:spMkLst>
        </pc:spChg>
        <pc:spChg chg="add del">
          <ac:chgData name="Ahumada, Laura" userId="S::lahumada@smu.edu::cd5abfc6-595f-46f1-9958-507a30a9d1a8" providerId="AD" clId="Web-{A224AF04-4451-A03D-B7DE-C8C547749F29}" dt="2021-12-07T02:47:12.752" v="83"/>
          <ac:spMkLst>
            <pc:docMk/>
            <pc:sldMk cId="2450155633" sldId="257"/>
            <ac:spMk id="9" creationId="{9FF4A234-29BA-4B70-BFC0-64FBB64F2A7B}"/>
          </ac:spMkLst>
        </pc:spChg>
        <pc:spChg chg="add del">
          <ac:chgData name="Ahumada, Laura" userId="S::lahumada@smu.edu::cd5abfc6-595f-46f1-9958-507a30a9d1a8" providerId="AD" clId="Web-{A224AF04-4451-A03D-B7DE-C8C547749F29}" dt="2021-12-07T02:47:12.752" v="83"/>
          <ac:spMkLst>
            <pc:docMk/>
            <pc:sldMk cId="2450155633" sldId="257"/>
            <ac:spMk id="11" creationId="{CDA16EB2-8F47-4759-A206-DA4D0FF38EDF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15" creationId="{9FF4A234-29BA-4B70-BFC0-64FBB64F2A7B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17" creationId="{C3107ADD-4B4E-4D37-98F9-BD1A576949C2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19" creationId="{25C1F4D8-9670-4B56-BD70-732561AD0B8E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1" creationId="{2B94DB80-B7D1-4170-88A2-6E4EC5524616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3" creationId="{22F566CA-D7F1-40DD-A2DC-740587F5929D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5" creationId="{2F8AE45B-8CBB-4DA9-8248-23615828CE11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7" creationId="{6B0E5B35-D3B7-4BEB-839F-D258E79A0FF0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9" creationId="{C127F179-C992-4D40-B186-06818A77CB4A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31" creationId="{C4D0EC36-D809-4017-A7B7-70EF53250508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33" creationId="{25703CD1-3965-43FB-8408-77151BBD2C41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35" creationId="{8236AF27-E29A-4BE1-835F-3E58632F5A27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37" creationId="{F5CD4467-A569-43CF-86A0-79473F580711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39" creationId="{20995D3A-FC68-4B79-9632-2BB10ECA87B1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41" creationId="{CABABB06-E976-4F92-836D-60FC8F8D1FE0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43" creationId="{FD9DF2A8-9AFC-48B4-BF3A-14B73A84FBA6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45" creationId="{64056CC8-26C8-4739-B9F7-0F23B778ABE2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47" creationId="{C8825D2E-6C88-42BD-9C25-F3B9B332E156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49" creationId="{E4FC1A14-AE5B-4899-95DD-9C56237DA549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51" creationId="{49C159BB-7257-4A09-8C12-6AF61D71170D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185" creationId="{37C2AB3F-01D0-4939-889E-F4B0574F850E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187" creationId="{7D6AB6E9-0118-49A0-8EBF-B42E9F738FF1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77" creationId="{9FF4A234-29BA-4B70-BFC0-64FBB64F2A7B}"/>
          </ac:spMkLst>
        </pc:spChg>
        <pc:spChg chg="add del">
          <ac:chgData name="Ahumada, Laura" userId="S::lahumada@smu.edu::cd5abfc6-595f-46f1-9958-507a30a9d1a8" providerId="AD" clId="Web-{A224AF04-4451-A03D-B7DE-C8C547749F29}" dt="2021-12-07T03:41:16.739" v="337"/>
          <ac:spMkLst>
            <pc:docMk/>
            <pc:sldMk cId="2450155633" sldId="257"/>
            <ac:spMk id="279" creationId="{CDA16EB2-8F47-4759-A206-DA4D0FF38EDF}"/>
          </ac:spMkLst>
        </pc:spChg>
        <pc:spChg chg="add del mod">
          <ac:chgData name="Ahumada, Laura" userId="S::lahumada@smu.edu::cd5abfc6-595f-46f1-9958-507a30a9d1a8" providerId="AD" clId="Web-{A224AF04-4451-A03D-B7DE-C8C547749F29}" dt="2021-12-07T03:41:40.334" v="342"/>
          <ac:spMkLst>
            <pc:docMk/>
            <pc:sldMk cId="2450155633" sldId="257"/>
            <ac:spMk id="730" creationId="{0795006A-FA74-4013-A7D5-2363DAF93DE1}"/>
          </ac:spMkLst>
        </pc:spChg>
        <pc:grpChg chg="add del">
          <ac:chgData name="Ahumada, Laura" userId="S::lahumada@smu.edu::cd5abfc6-595f-46f1-9958-507a30a9d1a8" providerId="AD" clId="Web-{A224AF04-4451-A03D-B7DE-C8C547749F29}" dt="2021-12-07T03:41:16.739" v="337"/>
          <ac:grpSpMkLst>
            <pc:docMk/>
            <pc:sldMk cId="2450155633" sldId="257"/>
            <ac:grpSpMk id="189" creationId="{89AA632F-67F1-46F3-966F-E0A136D35F77}"/>
          </ac:grpSpMkLst>
        </pc:grpChg>
        <pc:graphicFrameChg chg="add del">
          <ac:chgData name="Ahumada, Laura" userId="S::lahumada@smu.edu::cd5abfc6-595f-46f1-9958-507a30a9d1a8" providerId="AD" clId="Web-{A224AF04-4451-A03D-B7DE-C8C547749F29}" dt="2021-12-07T02:47:12.752" v="83"/>
          <ac:graphicFrameMkLst>
            <pc:docMk/>
            <pc:sldMk cId="2450155633" sldId="257"/>
            <ac:graphicFrameMk id="5" creationId="{7C14EC95-51D3-48B2-B627-EECB7470F83C}"/>
          </ac:graphicFrameMkLst>
        </pc:graphicFrameChg>
        <pc:graphicFrameChg chg="add del mod modGraphic">
          <ac:chgData name="Ahumada, Laura" userId="S::lahumada@smu.edu::cd5abfc6-595f-46f1-9958-507a30a9d1a8" providerId="AD" clId="Web-{A224AF04-4451-A03D-B7DE-C8C547749F29}" dt="2021-12-07T03:41:28.959" v="339"/>
          <ac:graphicFrameMkLst>
            <pc:docMk/>
            <pc:sldMk cId="2450155633" sldId="257"/>
            <ac:graphicFrameMk id="7" creationId="{EE1B9063-FAA8-4497-9D9E-63F5586E7984}"/>
          </ac:graphicFrameMkLst>
        </pc:graphicFrameChg>
        <pc:graphicFrameChg chg="add mod modGraphic">
          <ac:chgData name="Ahumada, Laura" userId="S::lahumada@smu.edu::cd5abfc6-595f-46f1-9958-507a30a9d1a8" providerId="AD" clId="Web-{A224AF04-4451-A03D-B7DE-C8C547749F29}" dt="2021-12-07T03:42:44.695" v="346" actId="20577"/>
          <ac:graphicFrameMkLst>
            <pc:docMk/>
            <pc:sldMk cId="2450155633" sldId="257"/>
            <ac:graphicFrameMk id="731" creationId="{80F06B4A-7FC9-478B-8F4B-8969829707FA}"/>
          </ac:graphicFrameMkLst>
        </pc:graphicFrameChg>
      </pc:sldChg>
      <pc:sldChg chg="addSp delSp modSp new mod setBg">
        <pc:chgData name="Ahumada, Laura" userId="S::lahumada@smu.edu::cd5abfc6-595f-46f1-9958-507a30a9d1a8" providerId="AD" clId="Web-{A224AF04-4451-A03D-B7DE-C8C547749F29}" dt="2021-12-07T03:37:54.126" v="289"/>
        <pc:sldMkLst>
          <pc:docMk/>
          <pc:sldMk cId="167892097" sldId="258"/>
        </pc:sldMkLst>
        <pc:spChg chg="mod">
          <ac:chgData name="Ahumada, Laura" userId="S::lahumada@smu.edu::cd5abfc6-595f-46f1-9958-507a30a9d1a8" providerId="AD" clId="Web-{A224AF04-4451-A03D-B7DE-C8C547749F29}" dt="2021-12-07T03:34:52.075" v="235" actId="20577"/>
          <ac:spMkLst>
            <pc:docMk/>
            <pc:sldMk cId="167892097" sldId="258"/>
            <ac:spMk id="2" creationId="{3F05FF97-736F-4E0F-81F7-A21690B144BC}"/>
          </ac:spMkLst>
        </pc:spChg>
        <pc:spChg chg="add del mod">
          <ac:chgData name="Ahumada, Laura" userId="S::lahumada@smu.edu::cd5abfc6-595f-46f1-9958-507a30a9d1a8" providerId="AD" clId="Web-{A224AF04-4451-A03D-B7DE-C8C547749F29}" dt="2021-12-07T03:37:54.126" v="289"/>
          <ac:spMkLst>
            <pc:docMk/>
            <pc:sldMk cId="167892097" sldId="258"/>
            <ac:spMk id="3" creationId="{34F7F4EC-3EBA-40CE-A30E-964EB2370382}"/>
          </ac:spMkLst>
        </pc:spChg>
        <pc:spChg chg="del">
          <ac:chgData name="Ahumada, Laura" userId="S::lahumada@smu.edu::cd5abfc6-595f-46f1-9958-507a30a9d1a8" providerId="AD" clId="Web-{A224AF04-4451-A03D-B7DE-C8C547749F29}" dt="2021-12-07T03:17:32.833" v="160"/>
          <ac:spMkLst>
            <pc:docMk/>
            <pc:sldMk cId="167892097" sldId="258"/>
            <ac:spMk id="3" creationId="{A5DF0482-C72D-4791-A239-BE0ADAE93567}"/>
          </ac:spMkLst>
        </pc:spChg>
        <pc:spChg chg="add del">
          <ac:chgData name="Ahumada, Laura" userId="S::lahumada@smu.edu::cd5abfc6-595f-46f1-9958-507a30a9d1a8" providerId="AD" clId="Web-{A224AF04-4451-A03D-B7DE-C8C547749F29}" dt="2021-12-07T03:18:58.851" v="175"/>
          <ac:spMkLst>
            <pc:docMk/>
            <pc:sldMk cId="167892097" sldId="258"/>
            <ac:spMk id="70" creationId="{2E702296-C979-4148-99DB-E5913F81FC88}"/>
          </ac:spMkLst>
        </pc:spChg>
        <pc:spChg chg="add del">
          <ac:chgData name="Ahumada, Laura" userId="S::lahumada@smu.edu::cd5abfc6-595f-46f1-9958-507a30a9d1a8" providerId="AD" clId="Web-{A224AF04-4451-A03D-B7DE-C8C547749F29}" dt="2021-12-07T03:18:58.851" v="175"/>
          <ac:spMkLst>
            <pc:docMk/>
            <pc:sldMk cId="167892097" sldId="258"/>
            <ac:spMk id="72" creationId="{BF366D10-0F9D-4554-9F47-3DF89462640B}"/>
          </ac:spMkLst>
        </pc:spChg>
        <pc:grpChg chg="add del">
          <ac:chgData name="Ahumada, Laura" userId="S::lahumada@smu.edu::cd5abfc6-595f-46f1-9958-507a30a9d1a8" providerId="AD" clId="Web-{A224AF04-4451-A03D-B7DE-C8C547749F29}" dt="2021-12-07T03:18:58.851" v="175"/>
          <ac:grpSpMkLst>
            <pc:docMk/>
            <pc:sldMk cId="167892097" sldId="258"/>
            <ac:grpSpMk id="11" creationId="{71AFD227-869A-489C-A9B5-3F0498DF3C0C}"/>
          </ac:grpSpMkLst>
        </pc:grpChg>
        <pc:grpChg chg="add del">
          <ac:chgData name="Ahumada, Laura" userId="S::lahumada@smu.edu::cd5abfc6-595f-46f1-9958-507a30a9d1a8" providerId="AD" clId="Web-{A224AF04-4451-A03D-B7DE-C8C547749F29}" dt="2021-12-07T03:18:58.851" v="175"/>
          <ac:grpSpMkLst>
            <pc:docMk/>
            <pc:sldMk cId="167892097" sldId="258"/>
            <ac:grpSpMk id="74" creationId="{42E70E3E-EC5E-48F6-ACDD-6BB07B4B5E67}"/>
          </ac:grpSpMkLst>
        </pc:grpChg>
        <pc:picChg chg="add mod ord">
          <ac:chgData name="Ahumada, Laura" userId="S::lahumada@smu.edu::cd5abfc6-595f-46f1-9958-507a30a9d1a8" providerId="AD" clId="Web-{A224AF04-4451-A03D-B7DE-C8C547749F29}" dt="2021-12-07T03:18:58.851" v="175"/>
          <ac:picMkLst>
            <pc:docMk/>
            <pc:sldMk cId="167892097" sldId="258"/>
            <ac:picMk id="4" creationId="{302891D1-BB1A-4EFF-81D9-5FE19C72786C}"/>
          </ac:picMkLst>
        </pc:picChg>
        <pc:picChg chg="add del mod">
          <ac:chgData name="Ahumada, Laura" userId="S::lahumada@smu.edu::cd5abfc6-595f-46f1-9958-507a30a9d1a8" providerId="AD" clId="Web-{A224AF04-4451-A03D-B7DE-C8C547749F29}" dt="2021-12-07T03:18:33.147" v="172"/>
          <ac:picMkLst>
            <pc:docMk/>
            <pc:sldMk cId="167892097" sldId="258"/>
            <ac:picMk id="5" creationId="{91514A39-3B06-4F04-9CD0-1D2F582371C7}"/>
          </ac:picMkLst>
        </pc:picChg>
        <pc:picChg chg="add mod">
          <ac:chgData name="Ahumada, Laura" userId="S::lahumada@smu.edu::cd5abfc6-595f-46f1-9958-507a30a9d1a8" providerId="AD" clId="Web-{A224AF04-4451-A03D-B7DE-C8C547749F29}" dt="2021-12-07T03:19:35.258" v="185" actId="1076"/>
          <ac:picMkLst>
            <pc:docMk/>
            <pc:sldMk cId="167892097" sldId="258"/>
            <ac:picMk id="6" creationId="{84663EC8-DDFB-4DFA-A4C4-8AE90E65764D}"/>
          </ac:picMkLst>
        </pc:picChg>
        <pc:picChg chg="add mod">
          <ac:chgData name="Ahumada, Laura" userId="S::lahumada@smu.edu::cd5abfc6-595f-46f1-9958-507a30a9d1a8" providerId="AD" clId="Web-{A224AF04-4451-A03D-B7DE-C8C547749F29}" dt="2021-12-07T03:20:09.931" v="190" actId="14100"/>
          <ac:picMkLst>
            <pc:docMk/>
            <pc:sldMk cId="167892097" sldId="258"/>
            <ac:picMk id="7" creationId="{D79F913C-B1E9-449F-AF5B-985122CBD598}"/>
          </ac:picMkLst>
        </pc:picChg>
      </pc:sldChg>
      <pc:sldChg chg="addSp delSp modSp new">
        <pc:chgData name="Ahumada, Laura" userId="S::lahumada@smu.edu::cd5abfc6-595f-46f1-9958-507a30a9d1a8" providerId="AD" clId="Web-{A224AF04-4451-A03D-B7DE-C8C547749F29}" dt="2021-12-07T02:59:06.324" v="159" actId="1076"/>
        <pc:sldMkLst>
          <pc:docMk/>
          <pc:sldMk cId="3533050512" sldId="259"/>
        </pc:sldMkLst>
        <pc:spChg chg="mod">
          <ac:chgData name="Ahumada, Laura" userId="S::lahumada@smu.edu::cd5abfc6-595f-46f1-9958-507a30a9d1a8" providerId="AD" clId="Web-{A224AF04-4451-A03D-B7DE-C8C547749F29}" dt="2021-12-07T02:55:19.842" v="146" actId="20577"/>
          <ac:spMkLst>
            <pc:docMk/>
            <pc:sldMk cId="3533050512" sldId="259"/>
            <ac:spMk id="2" creationId="{309292C6-DCC9-441F-A693-999A6030CBF7}"/>
          </ac:spMkLst>
        </pc:spChg>
        <pc:spChg chg="del">
          <ac:chgData name="Ahumada, Laura" userId="S::lahumada@smu.edu::cd5abfc6-595f-46f1-9958-507a30a9d1a8" providerId="AD" clId="Web-{A224AF04-4451-A03D-B7DE-C8C547749F29}" dt="2021-12-07T02:55:19.967" v="147"/>
          <ac:spMkLst>
            <pc:docMk/>
            <pc:sldMk cId="3533050512" sldId="259"/>
            <ac:spMk id="3" creationId="{389B62DE-7D22-4956-892B-CF839EF9FAAD}"/>
          </ac:spMkLst>
        </pc:spChg>
        <pc:spChg chg="add mod">
          <ac:chgData name="Ahumada, Laura" userId="S::lahumada@smu.edu::cd5abfc6-595f-46f1-9958-507a30a9d1a8" providerId="AD" clId="Web-{A224AF04-4451-A03D-B7DE-C8C547749F29}" dt="2021-12-07T02:59:06.324" v="159" actId="1076"/>
          <ac:spMkLst>
            <pc:docMk/>
            <pc:sldMk cId="3533050512" sldId="259"/>
            <ac:spMk id="5" creationId="{6FA820E8-8B73-4573-8361-A564AB059F03}"/>
          </ac:spMkLst>
        </pc:spChg>
        <pc:picChg chg="add mod ord">
          <ac:chgData name="Ahumada, Laura" userId="S::lahumada@smu.edu::cd5abfc6-595f-46f1-9958-507a30a9d1a8" providerId="AD" clId="Web-{A224AF04-4451-A03D-B7DE-C8C547749F29}" dt="2021-12-07T02:55:22.155" v="148" actId="1076"/>
          <ac:picMkLst>
            <pc:docMk/>
            <pc:sldMk cId="3533050512" sldId="259"/>
            <ac:picMk id="4" creationId="{8B6B692A-43B9-4FA6-BEF9-7249970B6A67}"/>
          </ac:picMkLst>
        </pc:picChg>
      </pc:sldChg>
      <pc:sldChg chg="addSp delSp modSp new">
        <pc:chgData name="Ahumada, Laura" userId="S::lahumada@smu.edu::cd5abfc6-595f-46f1-9958-507a30a9d1a8" providerId="AD" clId="Web-{A224AF04-4451-A03D-B7DE-C8C547749F29}" dt="2021-12-07T03:44:27.697" v="361" actId="20577"/>
        <pc:sldMkLst>
          <pc:docMk/>
          <pc:sldMk cId="4190897253" sldId="260"/>
        </pc:sldMkLst>
        <pc:spChg chg="mod">
          <ac:chgData name="Ahumada, Laura" userId="S::lahumada@smu.edu::cd5abfc6-595f-46f1-9958-507a30a9d1a8" providerId="AD" clId="Web-{A224AF04-4451-A03D-B7DE-C8C547749F29}" dt="2021-12-07T03:44:27.697" v="361" actId="20577"/>
          <ac:spMkLst>
            <pc:docMk/>
            <pc:sldMk cId="4190897253" sldId="260"/>
            <ac:spMk id="2" creationId="{498B87BD-69FC-452B-97CE-60FFD46AB73A}"/>
          </ac:spMkLst>
        </pc:spChg>
        <pc:spChg chg="del">
          <ac:chgData name="Ahumada, Laura" userId="S::lahumada@smu.edu::cd5abfc6-595f-46f1-9958-507a30a9d1a8" providerId="AD" clId="Web-{A224AF04-4451-A03D-B7DE-C8C547749F29}" dt="2021-12-07T03:23:31.748" v="192"/>
          <ac:spMkLst>
            <pc:docMk/>
            <pc:sldMk cId="4190897253" sldId="260"/>
            <ac:spMk id="3" creationId="{3DF09A41-EDB2-4621-8EE1-57255F682A95}"/>
          </ac:spMkLst>
        </pc:spChg>
        <pc:spChg chg="add">
          <ac:chgData name="Ahumada, Laura" userId="S::lahumada@smu.edu::cd5abfc6-595f-46f1-9958-507a30a9d1a8" providerId="AD" clId="Web-{A224AF04-4451-A03D-B7DE-C8C547749F29}" dt="2021-12-07T03:37:58.673" v="290"/>
          <ac:spMkLst>
            <pc:docMk/>
            <pc:sldMk cId="4190897253" sldId="260"/>
            <ac:spMk id="5" creationId="{E57E582D-9399-44EE-8732-92BF5394E04A}"/>
          </ac:spMkLst>
        </pc:spChg>
        <pc:spChg chg="add">
          <ac:chgData name="Ahumada, Laura" userId="S::lahumada@smu.edu::cd5abfc6-595f-46f1-9958-507a30a9d1a8" providerId="AD" clId="Web-{A224AF04-4451-A03D-B7DE-C8C547749F29}" dt="2021-12-07T03:37:58.704" v="291"/>
          <ac:spMkLst>
            <pc:docMk/>
            <pc:sldMk cId="4190897253" sldId="260"/>
            <ac:spMk id="6" creationId="{E57E582D-9399-44EE-8732-92BF5394E04A}"/>
          </ac:spMkLst>
        </pc:spChg>
        <pc:spChg chg="add mod">
          <ac:chgData name="Ahumada, Laura" userId="S::lahumada@smu.edu::cd5abfc6-595f-46f1-9958-507a30a9d1a8" providerId="AD" clId="Web-{A224AF04-4451-A03D-B7DE-C8C547749F29}" dt="2021-12-07T03:39:10.831" v="310" actId="20577"/>
          <ac:spMkLst>
            <pc:docMk/>
            <pc:sldMk cId="4190897253" sldId="260"/>
            <ac:spMk id="7" creationId="{E6B86F47-9AA9-495C-9F9F-5912D8A73BD2}"/>
          </ac:spMkLst>
        </pc:spChg>
        <pc:spChg chg="add del">
          <ac:chgData name="Ahumada, Laura" userId="S::lahumada@smu.edu::cd5abfc6-595f-46f1-9958-507a30a9d1a8" providerId="AD" clId="Web-{A224AF04-4451-A03D-B7DE-C8C547749F29}" dt="2021-12-07T03:38:34.970" v="297"/>
          <ac:spMkLst>
            <pc:docMk/>
            <pc:sldMk cId="4190897253" sldId="260"/>
            <ac:spMk id="8" creationId="{ACF45896-1B77-48EC-9490-AF10191CC8C3}"/>
          </ac:spMkLst>
        </pc:spChg>
        <pc:spChg chg="add del">
          <ac:chgData name="Ahumada, Laura" userId="S::lahumada@smu.edu::cd5abfc6-595f-46f1-9958-507a30a9d1a8" providerId="AD" clId="Web-{A224AF04-4451-A03D-B7DE-C8C547749F29}" dt="2021-12-07T03:38:31.658" v="296"/>
          <ac:spMkLst>
            <pc:docMk/>
            <pc:sldMk cId="4190897253" sldId="260"/>
            <ac:spMk id="9" creationId="{330AD847-EC1F-4A2B-9F0B-8774D7228B79}"/>
          </ac:spMkLst>
        </pc:spChg>
        <pc:picChg chg="add mod ord">
          <ac:chgData name="Ahumada, Laura" userId="S::lahumada@smu.edu::cd5abfc6-595f-46f1-9958-507a30a9d1a8" providerId="AD" clId="Web-{A224AF04-4451-A03D-B7DE-C8C547749F29}" dt="2021-12-07T03:38:03.485" v="292" actId="1076"/>
          <ac:picMkLst>
            <pc:docMk/>
            <pc:sldMk cId="4190897253" sldId="260"/>
            <ac:picMk id="4" creationId="{DDAB8FFC-5F60-4B4E-86D0-494652B0EE0F}"/>
          </ac:picMkLst>
        </pc:picChg>
      </pc:sldChg>
      <pc:sldChg chg="addSp delSp modSp new">
        <pc:chgData name="Ahumada, Laura" userId="S::lahumada@smu.edu::cd5abfc6-595f-46f1-9958-507a30a9d1a8" providerId="AD" clId="Web-{A224AF04-4451-A03D-B7DE-C8C547749F29}" dt="2021-12-07T04:13:56.431" v="390"/>
        <pc:sldMkLst>
          <pc:docMk/>
          <pc:sldMk cId="3819947068" sldId="261"/>
        </pc:sldMkLst>
        <pc:spChg chg="mod">
          <ac:chgData name="Ahumada, Laura" userId="S::lahumada@smu.edu::cd5abfc6-595f-46f1-9958-507a30a9d1a8" providerId="AD" clId="Web-{A224AF04-4451-A03D-B7DE-C8C547749F29}" dt="2021-12-07T03:46:47.215" v="372" actId="20577"/>
          <ac:spMkLst>
            <pc:docMk/>
            <pc:sldMk cId="3819947068" sldId="261"/>
            <ac:spMk id="2" creationId="{7E3C550B-8B2B-448B-920A-ED2BEE8B0688}"/>
          </ac:spMkLst>
        </pc:spChg>
        <pc:spChg chg="mod">
          <ac:chgData name="Ahumada, Laura" userId="S::lahumada@smu.edu::cd5abfc6-595f-46f1-9958-507a30a9d1a8" providerId="AD" clId="Web-{A224AF04-4451-A03D-B7DE-C8C547749F29}" dt="2021-12-07T03:48:51.077" v="385" actId="14100"/>
          <ac:spMkLst>
            <pc:docMk/>
            <pc:sldMk cId="3819947068" sldId="261"/>
            <ac:spMk id="3" creationId="{2B1B9829-6C7E-420A-B557-7A0B2436DD95}"/>
          </ac:spMkLst>
        </pc:spChg>
        <pc:picChg chg="add del mod">
          <ac:chgData name="Ahumada, Laura" userId="S::lahumada@smu.edu::cd5abfc6-595f-46f1-9958-507a30a9d1a8" providerId="AD" clId="Web-{A224AF04-4451-A03D-B7DE-C8C547749F29}" dt="2021-12-07T04:12:40.739" v="389"/>
          <ac:picMkLst>
            <pc:docMk/>
            <pc:sldMk cId="3819947068" sldId="261"/>
            <ac:picMk id="4" creationId="{045D28A0-B595-447D-BA0A-C26D41E6F9D0}"/>
          </ac:picMkLst>
        </pc:picChg>
        <pc:picChg chg="add mod">
          <ac:chgData name="Ahumada, Laura" userId="S::lahumada@smu.edu::cd5abfc6-595f-46f1-9958-507a30a9d1a8" providerId="AD" clId="Web-{A224AF04-4451-A03D-B7DE-C8C547749F29}" dt="2021-12-07T04:12:39.817" v="388" actId="1076"/>
          <ac:picMkLst>
            <pc:docMk/>
            <pc:sldMk cId="3819947068" sldId="261"/>
            <ac:picMk id="6" creationId="{27F5D336-E6F6-4832-8F7D-CE728D257A1C}"/>
          </ac:picMkLst>
        </pc:picChg>
        <pc:picChg chg="add mod">
          <ac:chgData name="Ahumada, Laura" userId="S::lahumada@smu.edu::cd5abfc6-595f-46f1-9958-507a30a9d1a8" providerId="AD" clId="Web-{A224AF04-4451-A03D-B7DE-C8C547749F29}" dt="2021-12-07T04:13:56.431" v="390"/>
          <ac:picMkLst>
            <pc:docMk/>
            <pc:sldMk cId="3819947068" sldId="261"/>
            <ac:picMk id="7" creationId="{CDCF7185-6CE3-49CE-9870-C13F102CBB38}"/>
          </ac:picMkLst>
        </pc:picChg>
      </pc:sldChg>
      <pc:sldChg chg="new">
        <pc:chgData name="Ahumada, Laura" userId="S::lahumada@smu.edu::cd5abfc6-595f-46f1-9958-507a30a9d1a8" providerId="AD" clId="Web-{A224AF04-4451-A03D-B7DE-C8C547749F29}" dt="2021-12-07T04:14:30.355" v="391"/>
        <pc:sldMkLst>
          <pc:docMk/>
          <pc:sldMk cId="1063539341" sldId="262"/>
        </pc:sldMkLst>
      </pc:sldChg>
      <pc:sldMasterChg chg="del delSldLayout">
        <pc:chgData name="Ahumada, Laura" userId="S::lahumada@smu.edu::cd5abfc6-595f-46f1-9958-507a30a9d1a8" providerId="AD" clId="Web-{A224AF04-4451-A03D-B7DE-C8C547749F29}" dt="2021-12-07T02:39:34.742" v="0"/>
        <pc:sldMasterMkLst>
          <pc:docMk/>
          <pc:sldMasterMk cId="4208416332" sldId="2147483882"/>
        </pc:sldMasterMkLst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450098476" sldId="2147483871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3765214123" sldId="2147483872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4078184742" sldId="2147483873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1364775636" sldId="2147483874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3736882104" sldId="2147483875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2849334249" sldId="2147483876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1815300134" sldId="2147483877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2781870002" sldId="2147483878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62450665" sldId="2147483879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1326061805" sldId="2147483880"/>
          </pc:sldLayoutMkLst>
        </pc:sldLayoutChg>
        <pc:sldLayoutChg chg="del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4208416332" sldId="2147483882"/>
            <pc:sldLayoutMk cId="3820227633" sldId="2147483881"/>
          </pc:sldLayoutMkLst>
        </pc:sldLayoutChg>
      </pc:sldMasterChg>
      <pc:sldMasterChg chg="add addSldLayout">
        <pc:chgData name="Ahumada, Laura" userId="S::lahumada@smu.edu::cd5abfc6-595f-46f1-9958-507a30a9d1a8" providerId="AD" clId="Web-{A224AF04-4451-A03D-B7DE-C8C547749F29}" dt="2021-12-07T02:39:34.742" v="0"/>
        <pc:sldMasterMkLst>
          <pc:docMk/>
          <pc:sldMasterMk cId="3683819494" sldId="2147483932"/>
        </pc:sldMasterMkLst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4015684727" sldId="2147483921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3730069013" sldId="2147483922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1977700710" sldId="2147483923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935498960" sldId="2147483924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1005373915" sldId="2147483925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2884453502" sldId="2147483926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3227585297" sldId="2147483927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2003520745" sldId="2147483928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488272825" sldId="2147483929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1812440402" sldId="2147483930"/>
          </pc:sldLayoutMkLst>
        </pc:sldLayoutChg>
        <pc:sldLayoutChg chg="add">
          <pc:chgData name="Ahumada, Laura" userId="S::lahumada@smu.edu::cd5abfc6-595f-46f1-9958-507a30a9d1a8" providerId="AD" clId="Web-{A224AF04-4451-A03D-B7DE-C8C547749F29}" dt="2021-12-07T02:39:34.742" v="0"/>
          <pc:sldLayoutMkLst>
            <pc:docMk/>
            <pc:sldMasterMk cId="3683819494" sldId="2147483932"/>
            <pc:sldLayoutMk cId="2741876863" sldId="2147483931"/>
          </pc:sldLayoutMkLst>
        </pc:sldLayoutChg>
      </pc:sldMasterChg>
    </pc:docChg>
  </pc:docChgLst>
  <pc:docChgLst>
    <pc:chgData name="Abadzic, Alan" userId="S::aabadzic@smu.edu::4f1d6a4c-e599-4f75-8fe2-33d180a0a240" providerId="AD" clId="Web-{D3E50BA6-E86B-8A2E-3D5F-7728C968FECF}"/>
    <pc:docChg chg="addSld delSld modSld sldOrd">
      <pc:chgData name="Abadzic, Alan" userId="S::aabadzic@smu.edu::4f1d6a4c-e599-4f75-8fe2-33d180a0a240" providerId="AD" clId="Web-{D3E50BA6-E86B-8A2E-3D5F-7728C968FECF}" dt="2021-12-08T02:04:36.895" v="349" actId="14100"/>
      <pc:docMkLst>
        <pc:docMk/>
      </pc:docMkLst>
      <pc:sldChg chg="addSp delSp modSp">
        <pc:chgData name="Abadzic, Alan" userId="S::aabadzic@smu.edu::4f1d6a4c-e599-4f75-8fe2-33d180a0a240" providerId="AD" clId="Web-{D3E50BA6-E86B-8A2E-3D5F-7728C968FECF}" dt="2021-12-08T01:43:53.392" v="195"/>
        <pc:sldMkLst>
          <pc:docMk/>
          <pc:sldMk cId="167892097" sldId="258"/>
        </pc:sldMkLst>
        <pc:spChg chg="add del mod">
          <ac:chgData name="Abadzic, Alan" userId="S::aabadzic@smu.edu::4f1d6a4c-e599-4f75-8fe2-33d180a0a240" providerId="AD" clId="Web-{D3E50BA6-E86B-8A2E-3D5F-7728C968FECF}" dt="2021-12-08T01:02:07.338" v="11"/>
          <ac:spMkLst>
            <pc:docMk/>
            <pc:sldMk cId="167892097" sldId="258"/>
            <ac:spMk id="5" creationId="{31AEC1A9-D1EF-442B-9F14-4340E45989BD}"/>
          </ac:spMkLst>
        </pc:spChg>
        <pc:spChg chg="add del mod">
          <ac:chgData name="Abadzic, Alan" userId="S::aabadzic@smu.edu::4f1d6a4c-e599-4f75-8fe2-33d180a0a240" providerId="AD" clId="Web-{D3E50BA6-E86B-8A2E-3D5F-7728C968FECF}" dt="2021-12-08T01:20:06.062" v="74"/>
          <ac:spMkLst>
            <pc:docMk/>
            <pc:sldMk cId="167892097" sldId="258"/>
            <ac:spMk id="13" creationId="{E4433424-2E55-476D-8C05-DCE6E98C9512}"/>
          </ac:spMkLst>
        </pc:spChg>
        <pc:picChg chg="del">
          <ac:chgData name="Abadzic, Alan" userId="S::aabadzic@smu.edu::4f1d6a4c-e599-4f75-8fe2-33d180a0a240" providerId="AD" clId="Web-{D3E50BA6-E86B-8A2E-3D5F-7728C968FECF}" dt="2021-12-08T01:43:16.767" v="187"/>
          <ac:picMkLst>
            <pc:docMk/>
            <pc:sldMk cId="167892097" sldId="258"/>
            <ac:picMk id="3" creationId="{AF452A68-4D69-4FAB-A002-9971D4B281AA}"/>
          </ac:picMkLst>
        </pc:picChg>
        <pc:picChg chg="add del mod modCrop">
          <ac:chgData name="Abadzic, Alan" userId="S::aabadzic@smu.edu::4f1d6a4c-e599-4f75-8fe2-33d180a0a240" providerId="AD" clId="Web-{D3E50BA6-E86B-8A2E-3D5F-7728C968FECF}" dt="2021-12-08T01:19:57.703" v="72"/>
          <ac:picMkLst>
            <pc:docMk/>
            <pc:sldMk cId="167892097" sldId="258"/>
            <ac:picMk id="4" creationId="{302891D1-BB1A-4EFF-81D9-5FE19C72786C}"/>
          </ac:picMkLst>
        </pc:picChg>
        <pc:picChg chg="del mod">
          <ac:chgData name="Abadzic, Alan" userId="S::aabadzic@smu.edu::4f1d6a4c-e599-4f75-8fe2-33d180a0a240" providerId="AD" clId="Web-{D3E50BA6-E86B-8A2E-3D5F-7728C968FECF}" dt="2021-12-08T01:42:54.923" v="184"/>
          <ac:picMkLst>
            <pc:docMk/>
            <pc:sldMk cId="167892097" sldId="258"/>
            <ac:picMk id="4" creationId="{8799FC8A-95DC-4082-BED0-A030DBCA39D9}"/>
          </ac:picMkLst>
        </pc:picChg>
        <pc:picChg chg="del">
          <ac:chgData name="Abadzic, Alan" userId="S::aabadzic@smu.edu::4f1d6a4c-e599-4f75-8fe2-33d180a0a240" providerId="AD" clId="Web-{D3E50BA6-E86B-8A2E-3D5F-7728C968FECF}" dt="2021-12-08T01:15:01.721" v="63"/>
          <ac:picMkLst>
            <pc:docMk/>
            <pc:sldMk cId="167892097" sldId="258"/>
            <ac:picMk id="5" creationId="{25F8F0BE-5268-4176-9A1D-EA3CC2B85801}"/>
          </ac:picMkLst>
        </pc:picChg>
        <pc:picChg chg="del">
          <ac:chgData name="Abadzic, Alan" userId="S::aabadzic@smu.edu::4f1d6a4c-e599-4f75-8fe2-33d180a0a240" providerId="AD" clId="Web-{D3E50BA6-E86B-8A2E-3D5F-7728C968FECF}" dt="2021-12-08T01:43:53.392" v="195"/>
          <ac:picMkLst>
            <pc:docMk/>
            <pc:sldMk cId="167892097" sldId="258"/>
            <ac:picMk id="5" creationId="{B3FC5F20-90F7-43F0-A61C-60ED38F2F1CB}"/>
          </ac:picMkLst>
        </pc:picChg>
        <pc:picChg chg="del">
          <ac:chgData name="Abadzic, Alan" userId="S::aabadzic@smu.edu::4f1d6a4c-e599-4f75-8fe2-33d180a0a240" providerId="AD" clId="Web-{D3E50BA6-E86B-8A2E-3D5F-7728C968FECF}" dt="2021-12-08T01:02:32.432" v="17"/>
          <ac:picMkLst>
            <pc:docMk/>
            <pc:sldMk cId="167892097" sldId="258"/>
            <ac:picMk id="6" creationId="{84663EC8-DDFB-4DFA-A4C4-8AE90E65764D}"/>
          </ac:picMkLst>
        </pc:picChg>
        <pc:picChg chg="del">
          <ac:chgData name="Abadzic, Alan" userId="S::aabadzic@smu.edu::4f1d6a4c-e599-4f75-8fe2-33d180a0a240" providerId="AD" clId="Web-{D3E50BA6-E86B-8A2E-3D5F-7728C968FECF}" dt="2021-12-08T01:15:09.034" v="64"/>
          <ac:picMkLst>
            <pc:docMk/>
            <pc:sldMk cId="167892097" sldId="258"/>
            <ac:picMk id="6" creationId="{A6F8C261-E897-4624-9ABE-4B9D149EC8A9}"/>
          </ac:picMkLst>
        </pc:picChg>
        <pc:picChg chg="del">
          <ac:chgData name="Abadzic, Alan" userId="S::aabadzic@smu.edu::4f1d6a4c-e599-4f75-8fe2-33d180a0a240" providerId="AD" clId="Web-{D3E50BA6-E86B-8A2E-3D5F-7728C968FECF}" dt="2021-12-08T01:02:33.010" v="18"/>
          <ac:picMkLst>
            <pc:docMk/>
            <pc:sldMk cId="167892097" sldId="258"/>
            <ac:picMk id="7" creationId="{D79F913C-B1E9-449F-AF5B-985122CBD598}"/>
          </ac:picMkLst>
        </pc:picChg>
        <pc:picChg chg="add mod">
          <ac:chgData name="Abadzic, Alan" userId="S::aabadzic@smu.edu::4f1d6a4c-e599-4f75-8fe2-33d180a0a240" providerId="AD" clId="Web-{D3E50BA6-E86B-8A2E-3D5F-7728C968FECF}" dt="2021-12-08T01:20:12.890" v="75" actId="1076"/>
          <ac:picMkLst>
            <pc:docMk/>
            <pc:sldMk cId="167892097" sldId="258"/>
            <ac:picMk id="9" creationId="{1B1C95A0-AAA5-4FF1-A1E9-61CB831E0FF9}"/>
          </ac:picMkLst>
        </pc:picChg>
        <pc:picChg chg="add del mod">
          <ac:chgData name="Abadzic, Alan" userId="S::aabadzic@smu.edu::4f1d6a4c-e599-4f75-8fe2-33d180a0a240" providerId="AD" clId="Web-{D3E50BA6-E86B-8A2E-3D5F-7728C968FECF}" dt="2021-12-08T01:20:04.109" v="73"/>
          <ac:picMkLst>
            <pc:docMk/>
            <pc:sldMk cId="167892097" sldId="258"/>
            <ac:picMk id="11" creationId="{0FFD5FB5-41CC-43D8-B135-CBA8B601BC27}"/>
          </ac:picMkLst>
        </pc:picChg>
      </pc:sldChg>
      <pc:sldChg chg="delSp modSp ord">
        <pc:chgData name="Abadzic, Alan" userId="S::aabadzic@smu.edu::4f1d6a4c-e599-4f75-8fe2-33d180a0a240" providerId="AD" clId="Web-{D3E50BA6-E86B-8A2E-3D5F-7728C968FECF}" dt="2021-12-08T01:55:10.057" v="260" actId="1076"/>
        <pc:sldMkLst>
          <pc:docMk/>
          <pc:sldMk cId="3533050512" sldId="259"/>
        </pc:sldMkLst>
        <pc:spChg chg="del">
          <ac:chgData name="Abadzic, Alan" userId="S::aabadzic@smu.edu::4f1d6a4c-e599-4f75-8fe2-33d180a0a240" providerId="AD" clId="Web-{D3E50BA6-E86B-8A2E-3D5F-7728C968FECF}" dt="2021-12-08T01:47:43.483" v="249"/>
          <ac:spMkLst>
            <pc:docMk/>
            <pc:sldMk cId="3533050512" sldId="259"/>
            <ac:spMk id="5" creationId="{6FA820E8-8B73-4573-8361-A564AB059F03}"/>
          </ac:spMkLst>
        </pc:spChg>
        <pc:picChg chg="mod">
          <ac:chgData name="Abadzic, Alan" userId="S::aabadzic@smu.edu::4f1d6a4c-e599-4f75-8fe2-33d180a0a240" providerId="AD" clId="Web-{D3E50BA6-E86B-8A2E-3D5F-7728C968FECF}" dt="2021-12-08T01:55:10.057" v="260" actId="1076"/>
          <ac:picMkLst>
            <pc:docMk/>
            <pc:sldMk cId="3533050512" sldId="259"/>
            <ac:picMk id="4" creationId="{8B6B692A-43B9-4FA6-BEF9-7249970B6A67}"/>
          </ac:picMkLst>
        </pc:picChg>
      </pc:sldChg>
      <pc:sldChg chg="addSp delSp modSp">
        <pc:chgData name="Abadzic, Alan" userId="S::aabadzic@smu.edu::4f1d6a4c-e599-4f75-8fe2-33d180a0a240" providerId="AD" clId="Web-{D3E50BA6-E86B-8A2E-3D5F-7728C968FECF}" dt="2021-12-08T01:03:11.432" v="22" actId="1076"/>
        <pc:sldMkLst>
          <pc:docMk/>
          <pc:sldMk cId="4190897253" sldId="260"/>
        </pc:sldMkLst>
        <pc:spChg chg="mod">
          <ac:chgData name="Abadzic, Alan" userId="S::aabadzic@smu.edu::4f1d6a4c-e599-4f75-8fe2-33d180a0a240" providerId="AD" clId="Web-{D3E50BA6-E86B-8A2E-3D5F-7728C968FECF}" dt="2021-12-08T01:02:56.385" v="20"/>
          <ac:spMkLst>
            <pc:docMk/>
            <pc:sldMk cId="4190897253" sldId="260"/>
            <ac:spMk id="2" creationId="{498B87BD-69FC-452B-97CE-60FFD46AB73A}"/>
          </ac:spMkLst>
        </pc:spChg>
        <pc:spChg chg="del">
          <ac:chgData name="Abadzic, Alan" userId="S::aabadzic@smu.edu::4f1d6a4c-e599-4f75-8fe2-33d180a0a240" providerId="AD" clId="Web-{D3E50BA6-E86B-8A2E-3D5F-7728C968FECF}" dt="2021-12-08T01:02:56.385" v="20"/>
          <ac:spMkLst>
            <pc:docMk/>
            <pc:sldMk cId="4190897253" sldId="260"/>
            <ac:spMk id="13" creationId="{95697D25-3D98-4690-9E3D-C65732E5D818}"/>
          </ac:spMkLst>
        </pc:spChg>
        <pc:spChg chg="del">
          <ac:chgData name="Abadzic, Alan" userId="S::aabadzic@smu.edu::4f1d6a4c-e599-4f75-8fe2-33d180a0a240" providerId="AD" clId="Web-{D3E50BA6-E86B-8A2E-3D5F-7728C968FECF}" dt="2021-12-08T01:02:56.385" v="20"/>
          <ac:spMkLst>
            <pc:docMk/>
            <pc:sldMk cId="4190897253" sldId="260"/>
            <ac:spMk id="15" creationId="{56C634FA-4936-4EA7-9BFB-F34843C0F050}"/>
          </ac:spMkLst>
        </pc:spChg>
        <pc:spChg chg="add">
          <ac:chgData name="Abadzic, Alan" userId="S::aabadzic@smu.edu::4f1d6a4c-e599-4f75-8fe2-33d180a0a240" providerId="AD" clId="Web-{D3E50BA6-E86B-8A2E-3D5F-7728C968FECF}" dt="2021-12-08T01:02:56.385" v="20"/>
          <ac:spMkLst>
            <pc:docMk/>
            <pc:sldMk cId="4190897253" sldId="260"/>
            <ac:spMk id="183" creationId="{945D478C-A9A5-4832-89D8-703607711BB1}"/>
          </ac:spMkLst>
        </pc:spChg>
        <pc:spChg chg="add">
          <ac:chgData name="Abadzic, Alan" userId="S::aabadzic@smu.edu::4f1d6a4c-e599-4f75-8fe2-33d180a0a240" providerId="AD" clId="Web-{D3E50BA6-E86B-8A2E-3D5F-7728C968FECF}" dt="2021-12-08T01:02:56.385" v="20"/>
          <ac:spMkLst>
            <pc:docMk/>
            <pc:sldMk cId="4190897253" sldId="260"/>
            <ac:spMk id="185" creationId="{0FB7F7C0-216C-466B-8AF5-7744BB34005C}"/>
          </ac:spMkLst>
        </pc:spChg>
        <pc:grpChg chg="del">
          <ac:chgData name="Abadzic, Alan" userId="S::aabadzic@smu.edu::4f1d6a4c-e599-4f75-8fe2-33d180a0a240" providerId="AD" clId="Web-{D3E50BA6-E86B-8A2E-3D5F-7728C968FECF}" dt="2021-12-08T01:02:56.385" v="20"/>
          <ac:grpSpMkLst>
            <pc:docMk/>
            <pc:sldMk cId="4190897253" sldId="260"/>
            <ac:grpSpMk id="17" creationId="{A9A3B735-54E2-4D95-A245-5BA856818C0F}"/>
          </ac:grpSpMkLst>
        </pc:grpChg>
        <pc:grpChg chg="add">
          <ac:chgData name="Abadzic, Alan" userId="S::aabadzic@smu.edu::4f1d6a4c-e599-4f75-8fe2-33d180a0a240" providerId="AD" clId="Web-{D3E50BA6-E86B-8A2E-3D5F-7728C968FECF}" dt="2021-12-08T01:02:56.385" v="20"/>
          <ac:grpSpMkLst>
            <pc:docMk/>
            <pc:sldMk cId="4190897253" sldId="260"/>
            <ac:grpSpMk id="124" creationId="{71AFD227-869A-489C-A9B5-3F0498DF3C0C}"/>
          </ac:grpSpMkLst>
        </pc:grpChg>
        <pc:grpChg chg="add">
          <ac:chgData name="Abadzic, Alan" userId="S::aabadzic@smu.edu::4f1d6a4c-e599-4f75-8fe2-33d180a0a240" providerId="AD" clId="Web-{D3E50BA6-E86B-8A2E-3D5F-7728C968FECF}" dt="2021-12-08T01:02:56.385" v="20"/>
          <ac:grpSpMkLst>
            <pc:docMk/>
            <pc:sldMk cId="4190897253" sldId="260"/>
            <ac:grpSpMk id="187" creationId="{67A83510-2790-4866-911D-2E1588DF5FCC}"/>
          </ac:grpSpMkLst>
        </pc:grpChg>
        <pc:picChg chg="mod">
          <ac:chgData name="Abadzic, Alan" userId="S::aabadzic@smu.edu::4f1d6a4c-e599-4f75-8fe2-33d180a0a240" providerId="AD" clId="Web-{D3E50BA6-E86B-8A2E-3D5F-7728C968FECF}" dt="2021-12-08T01:03:11.432" v="22" actId="1076"/>
          <ac:picMkLst>
            <pc:docMk/>
            <pc:sldMk cId="4190897253" sldId="260"/>
            <ac:picMk id="4" creationId="{DDAB8FFC-5F60-4B4E-86D0-494652B0EE0F}"/>
          </ac:picMkLst>
        </pc:picChg>
      </pc:sldChg>
      <pc:sldChg chg="addSp delSp modSp">
        <pc:chgData name="Abadzic, Alan" userId="S::aabadzic@smu.edu::4f1d6a4c-e599-4f75-8fe2-33d180a0a240" providerId="AD" clId="Web-{D3E50BA6-E86B-8A2E-3D5F-7728C968FECF}" dt="2021-12-08T01:38:50.051" v="151"/>
        <pc:sldMkLst>
          <pc:docMk/>
          <pc:sldMk cId="3819947068" sldId="261"/>
        </pc:sldMkLst>
        <pc:spChg chg="del">
          <ac:chgData name="Abadzic, Alan" userId="S::aabadzic@smu.edu::4f1d6a4c-e599-4f75-8fe2-33d180a0a240" providerId="AD" clId="Web-{D3E50BA6-E86B-8A2E-3D5F-7728C968FECF}" dt="2021-12-08T01:03:20.072" v="23"/>
          <ac:spMkLst>
            <pc:docMk/>
            <pc:sldMk cId="3819947068" sldId="261"/>
            <ac:spMk id="3" creationId="{2B1B9829-6C7E-420A-B557-7A0B2436DD95}"/>
          </ac:spMkLst>
        </pc:spChg>
        <pc:spChg chg="add del mod">
          <ac:chgData name="Abadzic, Alan" userId="S::aabadzic@smu.edu::4f1d6a4c-e599-4f75-8fe2-33d180a0a240" providerId="AD" clId="Web-{D3E50BA6-E86B-8A2E-3D5F-7728C968FECF}" dt="2021-12-08T01:03:23.931" v="24"/>
          <ac:spMkLst>
            <pc:docMk/>
            <pc:sldMk cId="3819947068" sldId="261"/>
            <ac:spMk id="7" creationId="{7B1E6FB5-0034-4558-A12D-470AB47726CA}"/>
          </ac:spMkLst>
        </pc:spChg>
        <pc:spChg chg="add mod">
          <ac:chgData name="Abadzic, Alan" userId="S::aabadzic@smu.edu::4f1d6a4c-e599-4f75-8fe2-33d180a0a240" providerId="AD" clId="Web-{D3E50BA6-E86B-8A2E-3D5F-7728C968FECF}" dt="2021-12-08T01:33:24.367" v="92" actId="1076"/>
          <ac:spMkLst>
            <pc:docMk/>
            <pc:sldMk cId="3819947068" sldId="261"/>
            <ac:spMk id="9" creationId="{D3DC9B85-4BCF-44BB-A78F-E31E69873F93}"/>
          </ac:spMkLst>
        </pc:spChg>
        <pc:spChg chg="add mod">
          <ac:chgData name="Abadzic, Alan" userId="S::aabadzic@smu.edu::4f1d6a4c-e599-4f75-8fe2-33d180a0a240" providerId="AD" clId="Web-{D3E50BA6-E86B-8A2E-3D5F-7728C968FECF}" dt="2021-12-08T01:34:11.038" v="100" actId="1076"/>
          <ac:spMkLst>
            <pc:docMk/>
            <pc:sldMk cId="3819947068" sldId="261"/>
            <ac:spMk id="13" creationId="{8753672A-0F10-455E-85B2-EF954F0DDA68}"/>
          </ac:spMkLst>
        </pc:spChg>
        <pc:spChg chg="add mod">
          <ac:chgData name="Abadzic, Alan" userId="S::aabadzic@smu.edu::4f1d6a4c-e599-4f75-8fe2-33d180a0a240" providerId="AD" clId="Web-{D3E50BA6-E86B-8A2E-3D5F-7728C968FECF}" dt="2021-12-08T01:35:04.491" v="113" actId="1076"/>
          <ac:spMkLst>
            <pc:docMk/>
            <pc:sldMk cId="3819947068" sldId="261"/>
            <ac:spMk id="15" creationId="{DAA5303C-177D-4493-9C24-3225F7AB9013}"/>
          </ac:spMkLst>
        </pc:spChg>
        <pc:spChg chg="add mod">
          <ac:chgData name="Abadzic, Alan" userId="S::aabadzic@smu.edu::4f1d6a4c-e599-4f75-8fe2-33d180a0a240" providerId="AD" clId="Web-{D3E50BA6-E86B-8A2E-3D5F-7728C968FECF}" dt="2021-12-08T01:34:59.428" v="112" actId="1076"/>
          <ac:spMkLst>
            <pc:docMk/>
            <pc:sldMk cId="3819947068" sldId="261"/>
            <ac:spMk id="16" creationId="{E7D7CB58-0C46-4895-B003-1FCF02D8E0C8}"/>
          </ac:spMkLst>
        </pc:spChg>
        <pc:graphicFrameChg chg="del">
          <ac:chgData name="Abadzic, Alan" userId="S::aabadzic@smu.edu::4f1d6a4c-e599-4f75-8fe2-33d180a0a240" providerId="AD" clId="Web-{D3E50BA6-E86B-8A2E-3D5F-7728C968FECF}" dt="2021-12-08T01:35:07.725" v="114"/>
          <ac:graphicFrameMkLst>
            <pc:docMk/>
            <pc:sldMk cId="3819947068" sldId="261"/>
            <ac:graphicFrameMk id="4" creationId="{00B172F0-18D9-46BF-8F9F-15FA1D48E690}"/>
          </ac:graphicFrameMkLst>
        </pc:graphicFrameChg>
        <pc:picChg chg="add del">
          <ac:chgData name="Abadzic, Alan" userId="S::aabadzic@smu.edu::4f1d6a4c-e599-4f75-8fe2-33d180a0a240" providerId="AD" clId="Web-{D3E50BA6-E86B-8A2E-3D5F-7728C968FECF}" dt="2021-12-08T01:38:50.051" v="151"/>
          <ac:picMkLst>
            <pc:docMk/>
            <pc:sldMk cId="3819947068" sldId="261"/>
            <ac:picMk id="3" creationId="{6B43C62E-C213-4AC5-936F-CD9CF4C5A8ED}"/>
          </ac:picMkLst>
        </pc:picChg>
        <pc:picChg chg="del">
          <ac:chgData name="Abadzic, Alan" userId="S::aabadzic@smu.edu::4f1d6a4c-e599-4f75-8fe2-33d180a0a240" providerId="AD" clId="Web-{D3E50BA6-E86B-8A2E-3D5F-7728C968FECF}" dt="2021-12-08T01:32:24.492" v="76"/>
          <ac:picMkLst>
            <pc:docMk/>
            <pc:sldMk cId="3819947068" sldId="261"/>
            <ac:picMk id="5" creationId="{774C3C1D-CE04-41A7-96E4-243365A59817}"/>
          </ac:picMkLst>
        </pc:picChg>
        <pc:picChg chg="mod">
          <ac:chgData name="Abadzic, Alan" userId="S::aabadzic@smu.edu::4f1d6a4c-e599-4f75-8fe2-33d180a0a240" providerId="AD" clId="Web-{D3E50BA6-E86B-8A2E-3D5F-7728C968FECF}" dt="2021-12-08T01:35:22.756" v="118" actId="1076"/>
          <ac:picMkLst>
            <pc:docMk/>
            <pc:sldMk cId="3819947068" sldId="261"/>
            <ac:picMk id="6" creationId="{2315E82D-6B2C-4791-AAD7-43A1F12E411F}"/>
          </ac:picMkLst>
        </pc:picChg>
        <pc:picChg chg="mod modCrop">
          <ac:chgData name="Abadzic, Alan" userId="S::aabadzic@smu.edu::4f1d6a4c-e599-4f75-8fe2-33d180a0a240" providerId="AD" clId="Web-{D3E50BA6-E86B-8A2E-3D5F-7728C968FECF}" dt="2021-12-08T01:35:20.553" v="117" actId="1076"/>
          <ac:picMkLst>
            <pc:docMk/>
            <pc:sldMk cId="3819947068" sldId="261"/>
            <ac:picMk id="8" creationId="{F80997DC-8324-4A63-A161-F297614A8484}"/>
          </ac:picMkLst>
        </pc:picChg>
        <pc:picChg chg="add del mod">
          <ac:chgData name="Abadzic, Alan" userId="S::aabadzic@smu.edu::4f1d6a4c-e599-4f75-8fe2-33d180a0a240" providerId="AD" clId="Web-{D3E50BA6-E86B-8A2E-3D5F-7728C968FECF}" dt="2021-12-08T01:36:17.037" v="120"/>
          <ac:picMkLst>
            <pc:docMk/>
            <pc:sldMk cId="3819947068" sldId="261"/>
            <ac:picMk id="11" creationId="{FF137DB6-D1DA-40AE-94F1-B4613EB6B4C8}"/>
          </ac:picMkLst>
        </pc:picChg>
        <pc:picChg chg="add del mod">
          <ac:chgData name="Abadzic, Alan" userId="S::aabadzic@smu.edu::4f1d6a4c-e599-4f75-8fe2-33d180a0a240" providerId="AD" clId="Web-{D3E50BA6-E86B-8A2E-3D5F-7728C968FECF}" dt="2021-12-08T01:36:40.802" v="125"/>
          <ac:picMkLst>
            <pc:docMk/>
            <pc:sldMk cId="3819947068" sldId="261"/>
            <ac:picMk id="17" creationId="{D27176A2-EA35-4577-9609-76595CB4379D}"/>
          </ac:picMkLst>
        </pc:picChg>
      </pc:sldChg>
      <pc:sldChg chg="addSp delSp modSp">
        <pc:chgData name="Abadzic, Alan" userId="S::aabadzic@smu.edu::4f1d6a4c-e599-4f75-8fe2-33d180a0a240" providerId="AD" clId="Web-{D3E50BA6-E86B-8A2E-3D5F-7728C968FECF}" dt="2021-12-08T01:54:32.166" v="257" actId="14100"/>
        <pc:sldMkLst>
          <pc:docMk/>
          <pc:sldMk cId="181967436" sldId="263"/>
        </pc:sldMkLst>
        <pc:spChg chg="del">
          <ac:chgData name="Abadzic, Alan" userId="S::aabadzic@smu.edu::4f1d6a4c-e599-4f75-8fe2-33d180a0a240" providerId="AD" clId="Web-{D3E50BA6-E86B-8A2E-3D5F-7728C968FECF}" dt="2021-12-08T01:38:21.567" v="144"/>
          <ac:spMkLst>
            <pc:docMk/>
            <pc:sldMk cId="181967436" sldId="263"/>
            <ac:spMk id="9" creationId="{9F634357-3234-4297-8D34-5A1470064337}"/>
          </ac:spMkLst>
        </pc:spChg>
        <pc:graphicFrameChg chg="del">
          <ac:chgData name="Abadzic, Alan" userId="S::aabadzic@smu.edu::4f1d6a4c-e599-4f75-8fe2-33d180a0a240" providerId="AD" clId="Web-{D3E50BA6-E86B-8A2E-3D5F-7728C968FECF}" dt="2021-12-08T01:38:19.707" v="143"/>
          <ac:graphicFrameMkLst>
            <pc:docMk/>
            <pc:sldMk cId="181967436" sldId="263"/>
            <ac:graphicFrameMk id="8" creationId="{E9575CA3-E778-43DF-AC75-318BE671E5DD}"/>
          </ac:graphicFrameMkLst>
        </pc:graphicFrameChg>
        <pc:picChg chg="del">
          <ac:chgData name="Abadzic, Alan" userId="S::aabadzic@smu.edu::4f1d6a4c-e599-4f75-8fe2-33d180a0a240" providerId="AD" clId="Web-{D3E50BA6-E86B-8A2E-3D5F-7728C968FECF}" dt="2021-12-08T01:38:14.520" v="142"/>
          <ac:picMkLst>
            <pc:docMk/>
            <pc:sldMk cId="181967436" sldId="263"/>
            <ac:picMk id="3" creationId="{209433AC-43BD-48EC-9A28-41B8F26E76FC}"/>
          </ac:picMkLst>
        </pc:picChg>
        <pc:picChg chg="add mod">
          <ac:chgData name="Abadzic, Alan" userId="S::aabadzic@smu.edu::4f1d6a4c-e599-4f75-8fe2-33d180a0a240" providerId="AD" clId="Web-{D3E50BA6-E86B-8A2E-3D5F-7728C968FECF}" dt="2021-12-08T01:54:27.870" v="256" actId="1076"/>
          <ac:picMkLst>
            <pc:docMk/>
            <pc:sldMk cId="181967436" sldId="263"/>
            <ac:picMk id="4" creationId="{6AC98B2A-F69A-4D89-9EC3-E5CF7EC2FC5B}"/>
          </ac:picMkLst>
        </pc:picChg>
        <pc:picChg chg="mod">
          <ac:chgData name="Abadzic, Alan" userId="S::aabadzic@smu.edu::4f1d6a4c-e599-4f75-8fe2-33d180a0a240" providerId="AD" clId="Web-{D3E50BA6-E86B-8A2E-3D5F-7728C968FECF}" dt="2021-12-08T01:54:32.166" v="257" actId="14100"/>
          <ac:picMkLst>
            <pc:docMk/>
            <pc:sldMk cId="181967436" sldId="263"/>
            <ac:picMk id="7" creationId="{CDCF7185-6CE3-49CE-9870-C13F102CBB38}"/>
          </ac:picMkLst>
        </pc:picChg>
      </pc:sldChg>
      <pc:sldChg chg="addSp delSp modSp">
        <pc:chgData name="Abadzic, Alan" userId="S::aabadzic@smu.edu::4f1d6a4c-e599-4f75-8fe2-33d180a0a240" providerId="AD" clId="Web-{D3E50BA6-E86B-8A2E-3D5F-7728C968FECF}" dt="2021-12-08T01:54:57.994" v="258" actId="1076"/>
        <pc:sldMkLst>
          <pc:docMk/>
          <pc:sldMk cId="2931150607" sldId="264"/>
        </pc:sldMkLst>
        <pc:spChg chg="add mod">
          <ac:chgData name="Abadzic, Alan" userId="S::aabadzic@smu.edu::4f1d6a4c-e599-4f75-8fe2-33d180a0a240" providerId="AD" clId="Web-{D3E50BA6-E86B-8A2E-3D5F-7728C968FECF}" dt="2021-12-08T01:40:51.659" v="167" actId="1076"/>
          <ac:spMkLst>
            <pc:docMk/>
            <pc:sldMk cId="2931150607" sldId="264"/>
            <ac:spMk id="5" creationId="{C36C2D13-2696-425C-95C1-0873A17DD35E}"/>
          </ac:spMkLst>
        </pc:spChg>
        <pc:spChg chg="del mod">
          <ac:chgData name="Abadzic, Alan" userId="S::aabadzic@smu.edu::4f1d6a4c-e599-4f75-8fe2-33d180a0a240" providerId="AD" clId="Web-{D3E50BA6-E86B-8A2E-3D5F-7728C968FECF}" dt="2021-12-08T01:38:35.895" v="147"/>
          <ac:spMkLst>
            <pc:docMk/>
            <pc:sldMk cId="2931150607" sldId="264"/>
            <ac:spMk id="9" creationId="{9F634357-3234-4297-8D34-5A1470064337}"/>
          </ac:spMkLst>
        </pc:spChg>
        <pc:spChg chg="add mod ord">
          <ac:chgData name="Abadzic, Alan" userId="S::aabadzic@smu.edu::4f1d6a4c-e599-4f75-8fe2-33d180a0a240" providerId="AD" clId="Web-{D3E50BA6-E86B-8A2E-3D5F-7728C968FECF}" dt="2021-12-08T01:41:41.877" v="176"/>
          <ac:spMkLst>
            <pc:docMk/>
            <pc:sldMk cId="2931150607" sldId="264"/>
            <ac:spMk id="15" creationId="{A827FB1E-CBB0-449F-BF9E-7AF9619E4FFB}"/>
          </ac:spMkLst>
        </pc:spChg>
        <pc:spChg chg="add mod">
          <ac:chgData name="Abadzic, Alan" userId="S::aabadzic@smu.edu::4f1d6a4c-e599-4f75-8fe2-33d180a0a240" providerId="AD" clId="Web-{D3E50BA6-E86B-8A2E-3D5F-7728C968FECF}" dt="2021-12-08T01:44:51.860" v="208" actId="20577"/>
          <ac:spMkLst>
            <pc:docMk/>
            <pc:sldMk cId="2931150607" sldId="264"/>
            <ac:spMk id="16" creationId="{0FFAAD70-2B61-4D25-8C6E-A1BA1136B228}"/>
          </ac:spMkLst>
        </pc:spChg>
        <pc:spChg chg="add mod">
          <ac:chgData name="Abadzic, Alan" userId="S::aabadzic@smu.edu::4f1d6a4c-e599-4f75-8fe2-33d180a0a240" providerId="AD" clId="Web-{D3E50BA6-E86B-8A2E-3D5F-7728C968FECF}" dt="2021-12-08T01:45:09.750" v="216" actId="20577"/>
          <ac:spMkLst>
            <pc:docMk/>
            <pc:sldMk cId="2931150607" sldId="264"/>
            <ac:spMk id="17" creationId="{035D952D-F604-4446-BA04-135C38EE26AF}"/>
          </ac:spMkLst>
        </pc:spChg>
        <pc:spChg chg="add mod">
          <ac:chgData name="Abadzic, Alan" userId="S::aabadzic@smu.edu::4f1d6a4c-e599-4f75-8fe2-33d180a0a240" providerId="AD" clId="Web-{D3E50BA6-E86B-8A2E-3D5F-7728C968FECF}" dt="2021-12-08T01:54:57.994" v="258" actId="1076"/>
          <ac:spMkLst>
            <pc:docMk/>
            <pc:sldMk cId="2931150607" sldId="264"/>
            <ac:spMk id="18" creationId="{E6472518-8304-4AFC-A920-5001D596CFE9}"/>
          </ac:spMkLst>
        </pc:spChg>
        <pc:spChg chg="add mod">
          <ac:chgData name="Abadzic, Alan" userId="S::aabadzic@smu.edu::4f1d6a4c-e599-4f75-8fe2-33d180a0a240" providerId="AD" clId="Web-{D3E50BA6-E86B-8A2E-3D5F-7728C968FECF}" dt="2021-12-08T01:45:52.250" v="227" actId="1076"/>
          <ac:spMkLst>
            <pc:docMk/>
            <pc:sldMk cId="2931150607" sldId="264"/>
            <ac:spMk id="19" creationId="{1DF8A83C-ADB5-433F-AACF-0710C2AF7F22}"/>
          </ac:spMkLst>
        </pc:spChg>
        <pc:spChg chg="add mod">
          <ac:chgData name="Abadzic, Alan" userId="S::aabadzic@smu.edu::4f1d6a4c-e599-4f75-8fe2-33d180a0a240" providerId="AD" clId="Web-{D3E50BA6-E86B-8A2E-3D5F-7728C968FECF}" dt="2021-12-08T01:46:34.031" v="236" actId="1076"/>
          <ac:spMkLst>
            <pc:docMk/>
            <pc:sldMk cId="2931150607" sldId="264"/>
            <ac:spMk id="20" creationId="{8368E9DE-1D31-4F57-AC79-193006B993CF}"/>
          </ac:spMkLst>
        </pc:spChg>
        <pc:spChg chg="add mod">
          <ac:chgData name="Abadzic, Alan" userId="S::aabadzic@smu.edu::4f1d6a4c-e599-4f75-8fe2-33d180a0a240" providerId="AD" clId="Web-{D3E50BA6-E86B-8A2E-3D5F-7728C968FECF}" dt="2021-12-08T01:46:19.062" v="231" actId="20577"/>
          <ac:spMkLst>
            <pc:docMk/>
            <pc:sldMk cId="2931150607" sldId="264"/>
            <ac:spMk id="21" creationId="{43E5547A-0860-4818-90C5-C20F2E4B8C3F}"/>
          </ac:spMkLst>
        </pc:spChg>
        <pc:graphicFrameChg chg="add del mod modGraphic">
          <ac:chgData name="Abadzic, Alan" userId="S::aabadzic@smu.edu::4f1d6a4c-e599-4f75-8fe2-33d180a0a240" providerId="AD" clId="Web-{D3E50BA6-E86B-8A2E-3D5F-7728C968FECF}" dt="2021-12-08T01:47:37.686" v="248"/>
          <ac:graphicFrameMkLst>
            <pc:docMk/>
            <pc:sldMk cId="2931150607" sldId="264"/>
            <ac:graphicFrameMk id="8" creationId="{E9575CA3-E778-43DF-AC75-318BE671E5DD}"/>
          </ac:graphicFrameMkLst>
        </pc:graphicFrameChg>
        <pc:picChg chg="add mod ord">
          <ac:chgData name="Abadzic, Alan" userId="S::aabadzic@smu.edu::4f1d6a4c-e599-4f75-8fe2-33d180a0a240" providerId="AD" clId="Web-{D3E50BA6-E86B-8A2E-3D5F-7728C968FECF}" dt="2021-12-08T01:41:49.283" v="178" actId="1076"/>
          <ac:picMkLst>
            <pc:docMk/>
            <pc:sldMk cId="2931150607" sldId="264"/>
            <ac:picMk id="3" creationId="{F0CE2C81-149C-43C8-8798-A9C105033724}"/>
          </ac:picMkLst>
        </pc:picChg>
        <pc:picChg chg="add mod">
          <ac:chgData name="Abadzic, Alan" userId="S::aabadzic@smu.edu::4f1d6a4c-e599-4f75-8fe2-33d180a0a240" providerId="AD" clId="Web-{D3E50BA6-E86B-8A2E-3D5F-7728C968FECF}" dt="2021-12-08T01:40:13.909" v="162" actId="1076"/>
          <ac:picMkLst>
            <pc:docMk/>
            <pc:sldMk cId="2931150607" sldId="264"/>
            <ac:picMk id="4" creationId="{2D4690F1-3AB5-4856-BBAE-44D125E35F58}"/>
          </ac:picMkLst>
        </pc:picChg>
        <pc:picChg chg="add del">
          <ac:chgData name="Abadzic, Alan" userId="S::aabadzic@smu.edu::4f1d6a4c-e599-4f75-8fe2-33d180a0a240" providerId="AD" clId="Web-{D3E50BA6-E86B-8A2E-3D5F-7728C968FECF}" dt="2021-12-08T01:37:35.864" v="134"/>
          <ac:picMkLst>
            <pc:docMk/>
            <pc:sldMk cId="2931150607" sldId="264"/>
            <ac:picMk id="6" creationId="{27F5D336-E6F6-4832-8F7D-CE728D257A1C}"/>
          </ac:picMkLst>
        </pc:picChg>
        <pc:cxnChg chg="add del mod">
          <ac:chgData name="Abadzic, Alan" userId="S::aabadzic@smu.edu::4f1d6a4c-e599-4f75-8fe2-33d180a0a240" providerId="AD" clId="Web-{D3E50BA6-E86B-8A2E-3D5F-7728C968FECF}" dt="2021-12-08T01:46:58.749" v="240"/>
          <ac:cxnSpMkLst>
            <pc:docMk/>
            <pc:sldMk cId="2931150607" sldId="264"/>
            <ac:cxnSpMk id="7" creationId="{7302BDE0-7F2F-46D6-BC95-E0B62252E3E9}"/>
          </ac:cxnSpMkLst>
        </pc:cxnChg>
        <pc:cxnChg chg="add mod">
          <ac:chgData name="Abadzic, Alan" userId="S::aabadzic@smu.edu::4f1d6a4c-e599-4f75-8fe2-33d180a0a240" providerId="AD" clId="Web-{D3E50BA6-E86B-8A2E-3D5F-7728C968FECF}" dt="2021-12-08T01:47:27.030" v="245"/>
          <ac:cxnSpMkLst>
            <pc:docMk/>
            <pc:sldMk cId="2931150607" sldId="264"/>
            <ac:cxnSpMk id="22" creationId="{9221DFB0-6F35-4F3B-8871-CE36A6D35F2A}"/>
          </ac:cxnSpMkLst>
        </pc:cxnChg>
      </pc:sldChg>
      <pc:sldChg chg="addSp delSp modSp">
        <pc:chgData name="Abadzic, Alan" userId="S::aabadzic@smu.edu::4f1d6a4c-e599-4f75-8fe2-33d180a0a240" providerId="AD" clId="Web-{D3E50BA6-E86B-8A2E-3D5F-7728C968FECF}" dt="2021-12-08T02:03:54.489" v="342" actId="1076"/>
        <pc:sldMkLst>
          <pc:docMk/>
          <pc:sldMk cId="2660400159" sldId="265"/>
        </pc:sldMkLst>
        <pc:picChg chg="del">
          <ac:chgData name="Abadzic, Alan" userId="S::aabadzic@smu.edu::4f1d6a4c-e599-4f75-8fe2-33d180a0a240" providerId="AD" clId="Web-{D3E50BA6-E86B-8A2E-3D5F-7728C968FECF}" dt="2021-12-08T01:58:04.945" v="266"/>
          <ac:picMkLst>
            <pc:docMk/>
            <pc:sldMk cId="2660400159" sldId="265"/>
            <ac:picMk id="3" creationId="{93B5FC9C-9F05-476D-8B44-003F7F609844}"/>
          </ac:picMkLst>
        </pc:picChg>
        <pc:picChg chg="add del mod">
          <ac:chgData name="Abadzic, Alan" userId="S::aabadzic@smu.edu::4f1d6a4c-e599-4f75-8fe2-33d180a0a240" providerId="AD" clId="Web-{D3E50BA6-E86B-8A2E-3D5F-7728C968FECF}" dt="2021-12-08T01:19:36.484" v="71"/>
          <ac:picMkLst>
            <pc:docMk/>
            <pc:sldMk cId="2660400159" sldId="265"/>
            <ac:picMk id="3" creationId="{E018D6B4-A2F9-4821-B3D9-D2B1B16FFE20}"/>
          </ac:picMkLst>
        </pc:picChg>
        <pc:picChg chg="mod">
          <ac:chgData name="Abadzic, Alan" userId="S::aabadzic@smu.edu::4f1d6a4c-e599-4f75-8fe2-33d180a0a240" providerId="AD" clId="Web-{D3E50BA6-E86B-8A2E-3D5F-7728C968FECF}" dt="2021-12-08T02:03:45.770" v="339" actId="1076"/>
          <ac:picMkLst>
            <pc:docMk/>
            <pc:sldMk cId="2660400159" sldId="265"/>
            <ac:picMk id="4" creationId="{92514E31-1D3E-4228-941F-19B1D623E941}"/>
          </ac:picMkLst>
        </pc:picChg>
        <pc:picChg chg="del">
          <ac:chgData name="Abadzic, Alan" userId="S::aabadzic@smu.edu::4f1d6a4c-e599-4f75-8fe2-33d180a0a240" providerId="AD" clId="Web-{D3E50BA6-E86B-8A2E-3D5F-7728C968FECF}" dt="2021-12-08T01:58:04.039" v="265"/>
          <ac:picMkLst>
            <pc:docMk/>
            <pc:sldMk cId="2660400159" sldId="265"/>
            <ac:picMk id="5" creationId="{ACA17813-E6BD-4668-A160-FADFDE87F8FC}"/>
          </ac:picMkLst>
        </pc:picChg>
        <pc:picChg chg="del">
          <ac:chgData name="Abadzic, Alan" userId="S::aabadzic@smu.edu::4f1d6a4c-e599-4f75-8fe2-33d180a0a240" providerId="AD" clId="Web-{D3E50BA6-E86B-8A2E-3D5F-7728C968FECF}" dt="2021-12-08T01:14:05.300" v="62"/>
          <ac:picMkLst>
            <pc:docMk/>
            <pc:sldMk cId="2660400159" sldId="265"/>
            <ac:picMk id="5" creationId="{DC4D7015-792A-47AC-B9FD-1B0932A32403}"/>
          </ac:picMkLst>
        </pc:picChg>
        <pc:picChg chg="mod">
          <ac:chgData name="Abadzic, Alan" userId="S::aabadzic@smu.edu::4f1d6a4c-e599-4f75-8fe2-33d180a0a240" providerId="AD" clId="Web-{D3E50BA6-E86B-8A2E-3D5F-7728C968FECF}" dt="2021-12-08T02:03:54.489" v="342" actId="1076"/>
          <ac:picMkLst>
            <pc:docMk/>
            <pc:sldMk cId="2660400159" sldId="265"/>
            <ac:picMk id="6" creationId="{AA2BE3B5-5DAD-43D5-9A9B-CDE70BEE8EA0}"/>
          </ac:picMkLst>
        </pc:picChg>
        <pc:picChg chg="add del mod">
          <ac:chgData name="Abadzic, Alan" userId="S::aabadzic@smu.edu::4f1d6a4c-e599-4f75-8fe2-33d180a0a240" providerId="AD" clId="Web-{D3E50BA6-E86B-8A2E-3D5F-7728C968FECF}" dt="2021-12-08T01:57:51.305" v="262"/>
          <ac:picMkLst>
            <pc:docMk/>
            <pc:sldMk cId="2660400159" sldId="265"/>
            <ac:picMk id="7" creationId="{9B1D5A08-FC76-4680-AA69-B4803FF3DF64}"/>
          </ac:picMkLst>
        </pc:picChg>
        <pc:picChg chg="add del mod">
          <ac:chgData name="Abadzic, Alan" userId="S::aabadzic@smu.edu::4f1d6a4c-e599-4f75-8fe2-33d180a0a240" providerId="AD" clId="Web-{D3E50BA6-E86B-8A2E-3D5F-7728C968FECF}" dt="2021-12-08T01:58:24.492" v="271"/>
          <ac:picMkLst>
            <pc:docMk/>
            <pc:sldMk cId="2660400159" sldId="265"/>
            <ac:picMk id="8" creationId="{C673FD96-44AD-4ACA-982B-ED362D749845}"/>
          </ac:picMkLst>
        </pc:picChg>
        <pc:picChg chg="add del mod">
          <ac:chgData name="Abadzic, Alan" userId="S::aabadzic@smu.edu::4f1d6a4c-e599-4f75-8fe2-33d180a0a240" providerId="AD" clId="Web-{D3E50BA6-E86B-8A2E-3D5F-7728C968FECF}" dt="2021-12-08T01:59:03.257" v="277"/>
          <ac:picMkLst>
            <pc:docMk/>
            <pc:sldMk cId="2660400159" sldId="265"/>
            <ac:picMk id="9" creationId="{4489E5A8-67C1-414E-AC4B-933A0D047A38}"/>
          </ac:picMkLst>
        </pc:picChg>
      </pc:sldChg>
      <pc:sldChg chg="addSp delSp modSp">
        <pc:chgData name="Abadzic, Alan" userId="S::aabadzic@smu.edu::4f1d6a4c-e599-4f75-8fe2-33d180a0a240" providerId="AD" clId="Web-{D3E50BA6-E86B-8A2E-3D5F-7728C968FECF}" dt="2021-12-08T01:08:57.287" v="51" actId="1076"/>
        <pc:sldMkLst>
          <pc:docMk/>
          <pc:sldMk cId="1634185316" sldId="266"/>
        </pc:sldMkLst>
        <pc:spChg chg="mod">
          <ac:chgData name="Abadzic, Alan" userId="S::aabadzic@smu.edu::4f1d6a4c-e599-4f75-8fe2-33d180a0a240" providerId="AD" clId="Web-{D3E50BA6-E86B-8A2E-3D5F-7728C968FECF}" dt="2021-12-08T01:08:57.287" v="51" actId="1076"/>
          <ac:spMkLst>
            <pc:docMk/>
            <pc:sldMk cId="1634185316" sldId="266"/>
            <ac:spMk id="2" creationId="{D10A95D3-7C2E-4CAF-9883-7A9177105FC0}"/>
          </ac:spMkLst>
        </pc:spChg>
        <pc:spChg chg="add del">
          <ac:chgData name="Abadzic, Alan" userId="S::aabadzic@smu.edu::4f1d6a4c-e599-4f75-8fe2-33d180a0a240" providerId="AD" clId="Web-{D3E50BA6-E86B-8A2E-3D5F-7728C968FECF}" dt="2021-12-08T01:06:34.258" v="31"/>
          <ac:spMkLst>
            <pc:docMk/>
            <pc:sldMk cId="1634185316" sldId="266"/>
            <ac:spMk id="10" creationId="{95697D25-3D98-4690-9E3D-C65732E5D818}"/>
          </ac:spMkLst>
        </pc:spChg>
        <pc:spChg chg="add del">
          <ac:chgData name="Abadzic, Alan" userId="S::aabadzic@smu.edu::4f1d6a4c-e599-4f75-8fe2-33d180a0a240" providerId="AD" clId="Web-{D3E50BA6-E86B-8A2E-3D5F-7728C968FECF}" dt="2021-12-08T01:06:34.258" v="31"/>
          <ac:spMkLst>
            <pc:docMk/>
            <pc:sldMk cId="1634185316" sldId="266"/>
            <ac:spMk id="12" creationId="{56C634FA-4936-4EA7-9BFB-F34843C0F050}"/>
          </ac:spMkLst>
        </pc:spChg>
        <pc:spChg chg="add del">
          <ac:chgData name="Abadzic, Alan" userId="S::aabadzic@smu.edu::4f1d6a4c-e599-4f75-8fe2-33d180a0a240" providerId="AD" clId="Web-{D3E50BA6-E86B-8A2E-3D5F-7728C968FECF}" dt="2021-12-08T01:07:00.367" v="33"/>
          <ac:spMkLst>
            <pc:docMk/>
            <pc:sldMk cId="1634185316" sldId="266"/>
            <ac:spMk id="119" creationId="{17121B47-384D-4AA6-BFEE-9EB117D2A4DA}"/>
          </ac:spMkLst>
        </pc:spChg>
        <pc:spChg chg="add del">
          <ac:chgData name="Abadzic, Alan" userId="S::aabadzic@smu.edu::4f1d6a4c-e599-4f75-8fe2-33d180a0a240" providerId="AD" clId="Web-{D3E50BA6-E86B-8A2E-3D5F-7728C968FECF}" dt="2021-12-08T01:06:34.023" v="30"/>
          <ac:spMkLst>
            <pc:docMk/>
            <pc:sldMk cId="1634185316" sldId="266"/>
            <ac:spMk id="180" creationId="{945D478C-A9A5-4832-89D8-703607711BB1}"/>
          </ac:spMkLst>
        </pc:spChg>
        <pc:spChg chg="add del">
          <ac:chgData name="Abadzic, Alan" userId="S::aabadzic@smu.edu::4f1d6a4c-e599-4f75-8fe2-33d180a0a240" providerId="AD" clId="Web-{D3E50BA6-E86B-8A2E-3D5F-7728C968FECF}" dt="2021-12-08T01:06:34.023" v="30"/>
          <ac:spMkLst>
            <pc:docMk/>
            <pc:sldMk cId="1634185316" sldId="266"/>
            <ac:spMk id="182" creationId="{0FB7F7C0-216C-466B-8AF5-7744BB34005C}"/>
          </ac:spMkLst>
        </pc:spChg>
        <pc:spChg chg="add">
          <ac:chgData name="Abadzic, Alan" userId="S::aabadzic@smu.edu::4f1d6a4c-e599-4f75-8fe2-33d180a0a240" providerId="AD" clId="Web-{D3E50BA6-E86B-8A2E-3D5F-7728C968FECF}" dt="2021-12-08T01:07:00.367" v="33"/>
          <ac:spMkLst>
            <pc:docMk/>
            <pc:sldMk cId="1634185316" sldId="266"/>
            <ac:spMk id="448" creationId="{C53527CE-0857-4148-A439-03E1284D2FB0}"/>
          </ac:spMkLst>
        </pc:spChg>
        <pc:grpChg chg="add del">
          <ac:chgData name="Abadzic, Alan" userId="S::aabadzic@smu.edu::4f1d6a4c-e599-4f75-8fe2-33d180a0a240" providerId="AD" clId="Web-{D3E50BA6-E86B-8A2E-3D5F-7728C968FECF}" dt="2021-12-08T01:06:34.258" v="31"/>
          <ac:grpSpMkLst>
            <pc:docMk/>
            <pc:sldMk cId="1634185316" sldId="266"/>
            <ac:grpSpMk id="14" creationId="{A9A3B735-54E2-4D95-A245-5BA856818C0F}"/>
          </ac:grpSpMkLst>
        </pc:grpChg>
        <pc:grpChg chg="add del">
          <ac:chgData name="Abadzic, Alan" userId="S::aabadzic@smu.edu::4f1d6a4c-e599-4f75-8fe2-33d180a0a240" providerId="AD" clId="Web-{D3E50BA6-E86B-8A2E-3D5F-7728C968FECF}" dt="2021-12-08T01:07:00.367" v="33"/>
          <ac:grpSpMkLst>
            <pc:docMk/>
            <pc:sldMk cId="1634185316" sldId="266"/>
            <ac:grpSpMk id="118" creationId="{71AFD227-869A-489C-A9B5-3F0498DF3C0C}"/>
          </ac:grpSpMkLst>
        </pc:grpChg>
        <pc:grpChg chg="add del">
          <ac:chgData name="Abadzic, Alan" userId="S::aabadzic@smu.edu::4f1d6a4c-e599-4f75-8fe2-33d180a0a240" providerId="AD" clId="Web-{D3E50BA6-E86B-8A2E-3D5F-7728C968FECF}" dt="2021-12-08T01:07:00.367" v="33"/>
          <ac:grpSpMkLst>
            <pc:docMk/>
            <pc:sldMk cId="1634185316" sldId="266"/>
            <ac:grpSpMk id="120" creationId="{2CB9C70C-9B50-4D83-B8B9-1A0FFA2CB1A5}"/>
          </ac:grpSpMkLst>
        </pc:grpChg>
        <pc:grpChg chg="add del">
          <ac:chgData name="Abadzic, Alan" userId="S::aabadzic@smu.edu::4f1d6a4c-e599-4f75-8fe2-33d180a0a240" providerId="AD" clId="Web-{D3E50BA6-E86B-8A2E-3D5F-7728C968FECF}" dt="2021-12-08T01:06:34.023" v="30"/>
          <ac:grpSpMkLst>
            <pc:docMk/>
            <pc:sldMk cId="1634185316" sldId="266"/>
            <ac:grpSpMk id="121" creationId="{71AFD227-869A-489C-A9B5-3F0498DF3C0C}"/>
          </ac:grpSpMkLst>
        </pc:grpChg>
        <pc:grpChg chg="add del">
          <ac:chgData name="Abadzic, Alan" userId="S::aabadzic@smu.edu::4f1d6a4c-e599-4f75-8fe2-33d180a0a240" providerId="AD" clId="Web-{D3E50BA6-E86B-8A2E-3D5F-7728C968FECF}" dt="2021-12-08T01:06:34.023" v="30"/>
          <ac:grpSpMkLst>
            <pc:docMk/>
            <pc:sldMk cId="1634185316" sldId="266"/>
            <ac:grpSpMk id="184" creationId="{67A83510-2790-4866-911D-2E1588DF5FCC}"/>
          </ac:grpSpMkLst>
        </pc:grpChg>
        <pc:grpChg chg="add">
          <ac:chgData name="Abadzic, Alan" userId="S::aabadzic@smu.edu::4f1d6a4c-e599-4f75-8fe2-33d180a0a240" providerId="AD" clId="Web-{D3E50BA6-E86B-8A2E-3D5F-7728C968FECF}" dt="2021-12-08T01:07:00.367" v="33"/>
          <ac:grpSpMkLst>
            <pc:docMk/>
            <pc:sldMk cId="1634185316" sldId="266"/>
            <ac:grpSpMk id="389" creationId="{71AFD227-869A-489C-A9B5-3F0498DF3C0C}"/>
          </ac:grpSpMkLst>
        </pc:grpChg>
        <pc:picChg chg="mod modCrop">
          <ac:chgData name="Abadzic, Alan" userId="S::aabadzic@smu.edu::4f1d6a4c-e599-4f75-8fe2-33d180a0a240" providerId="AD" clId="Web-{D3E50BA6-E86B-8A2E-3D5F-7728C968FECF}" dt="2021-12-08T01:08:30.725" v="47" actId="1076"/>
          <ac:picMkLst>
            <pc:docMk/>
            <pc:sldMk cId="1634185316" sldId="266"/>
            <ac:picMk id="3" creationId="{49A1414C-7D1A-474E-A615-9187B5395BD2}"/>
          </ac:picMkLst>
        </pc:picChg>
      </pc:sldChg>
      <pc:sldChg chg="addSp delSp modSp add del replId">
        <pc:chgData name="Abadzic, Alan" userId="S::aabadzic@smu.edu::4f1d6a4c-e599-4f75-8fe2-33d180a0a240" providerId="AD" clId="Web-{D3E50BA6-E86B-8A2E-3D5F-7728C968FECF}" dt="2021-12-08T01:01:58.870" v="9"/>
        <pc:sldMkLst>
          <pc:docMk/>
          <pc:sldMk cId="1577530430" sldId="268"/>
        </pc:sldMkLst>
        <pc:picChg chg="mod">
          <ac:chgData name="Abadzic, Alan" userId="S::aabadzic@smu.edu::4f1d6a4c-e599-4f75-8fe2-33d180a0a240" providerId="AD" clId="Web-{D3E50BA6-E86B-8A2E-3D5F-7728C968FECF}" dt="2021-12-08T01:01:54.542" v="6" actId="1076"/>
          <ac:picMkLst>
            <pc:docMk/>
            <pc:sldMk cId="1577530430" sldId="268"/>
            <ac:picMk id="4" creationId="{302891D1-BB1A-4EFF-81D9-5FE19C72786C}"/>
          </ac:picMkLst>
        </pc:picChg>
        <pc:picChg chg="add del">
          <ac:chgData name="Abadzic, Alan" userId="S::aabadzic@smu.edu::4f1d6a4c-e599-4f75-8fe2-33d180a0a240" providerId="AD" clId="Web-{D3E50BA6-E86B-8A2E-3D5F-7728C968FECF}" dt="2021-12-08T01:01:58.198" v="8"/>
          <ac:picMkLst>
            <pc:docMk/>
            <pc:sldMk cId="1577530430" sldId="268"/>
            <ac:picMk id="6" creationId="{84663EC8-DDFB-4DFA-A4C4-8AE90E65764D}"/>
          </ac:picMkLst>
        </pc:picChg>
        <pc:picChg chg="add del">
          <ac:chgData name="Abadzic, Alan" userId="S::aabadzic@smu.edu::4f1d6a4c-e599-4f75-8fe2-33d180a0a240" providerId="AD" clId="Web-{D3E50BA6-E86B-8A2E-3D5F-7728C968FECF}" dt="2021-12-08T01:01:56.307" v="7"/>
          <ac:picMkLst>
            <pc:docMk/>
            <pc:sldMk cId="1577530430" sldId="268"/>
            <ac:picMk id="7" creationId="{D79F913C-B1E9-449F-AF5B-985122CBD598}"/>
          </ac:picMkLst>
        </pc:picChg>
      </pc:sldChg>
      <pc:sldChg chg="addSp delSp modSp add replId">
        <pc:chgData name="Abadzic, Alan" userId="S::aabadzic@smu.edu::4f1d6a4c-e599-4f75-8fe2-33d180a0a240" providerId="AD" clId="Web-{D3E50BA6-E86B-8A2E-3D5F-7728C968FECF}" dt="2021-12-08T01:02:27.463" v="16" actId="1076"/>
        <pc:sldMkLst>
          <pc:docMk/>
          <pc:sldMk cId="2054094021" sldId="268"/>
        </pc:sldMkLst>
        <pc:spChg chg="add del mod">
          <ac:chgData name="Abadzic, Alan" userId="S::aabadzic@smu.edu::4f1d6a4c-e599-4f75-8fe2-33d180a0a240" providerId="AD" clId="Web-{D3E50BA6-E86B-8A2E-3D5F-7728C968FECF}" dt="2021-12-08T01:02:20.682" v="14"/>
          <ac:spMkLst>
            <pc:docMk/>
            <pc:sldMk cId="2054094021" sldId="268"/>
            <ac:spMk id="5" creationId="{B48FB513-0E16-4A48-A677-34C423677CF8}"/>
          </ac:spMkLst>
        </pc:spChg>
        <pc:picChg chg="del">
          <ac:chgData name="Abadzic, Alan" userId="S::aabadzic@smu.edu::4f1d6a4c-e599-4f75-8fe2-33d180a0a240" providerId="AD" clId="Web-{D3E50BA6-E86B-8A2E-3D5F-7728C968FECF}" dt="2021-12-08T01:02:15.635" v="13"/>
          <ac:picMkLst>
            <pc:docMk/>
            <pc:sldMk cId="2054094021" sldId="268"/>
            <ac:picMk id="4" creationId="{302891D1-BB1A-4EFF-81D9-5FE19C72786C}"/>
          </ac:picMkLst>
        </pc:picChg>
        <pc:picChg chg="mod">
          <ac:chgData name="Abadzic, Alan" userId="S::aabadzic@smu.edu::4f1d6a4c-e599-4f75-8fe2-33d180a0a240" providerId="AD" clId="Web-{D3E50BA6-E86B-8A2E-3D5F-7728C968FECF}" dt="2021-12-08T01:02:24.510" v="15" actId="1076"/>
          <ac:picMkLst>
            <pc:docMk/>
            <pc:sldMk cId="2054094021" sldId="268"/>
            <ac:picMk id="6" creationId="{84663EC8-DDFB-4DFA-A4C4-8AE90E65764D}"/>
          </ac:picMkLst>
        </pc:picChg>
        <pc:picChg chg="mod">
          <ac:chgData name="Abadzic, Alan" userId="S::aabadzic@smu.edu::4f1d6a4c-e599-4f75-8fe2-33d180a0a240" providerId="AD" clId="Web-{D3E50BA6-E86B-8A2E-3D5F-7728C968FECF}" dt="2021-12-08T01:02:27.463" v="16" actId="1076"/>
          <ac:picMkLst>
            <pc:docMk/>
            <pc:sldMk cId="2054094021" sldId="268"/>
            <ac:picMk id="7" creationId="{D79F913C-B1E9-449F-AF5B-985122CBD598}"/>
          </ac:picMkLst>
        </pc:picChg>
      </pc:sldChg>
      <pc:sldChg chg="addSp delSp modSp new addAnim delAnim modAnim">
        <pc:chgData name="Abadzic, Alan" userId="S::aabadzic@smu.edu::4f1d6a4c-e599-4f75-8fe2-33d180a0a240" providerId="AD" clId="Web-{D3E50BA6-E86B-8A2E-3D5F-7728C968FECF}" dt="2021-12-08T02:04:36.895" v="349" actId="14100"/>
        <pc:sldMkLst>
          <pc:docMk/>
          <pc:sldMk cId="3831013359" sldId="270"/>
        </pc:sldMkLst>
        <pc:spChg chg="del">
          <ac:chgData name="Abadzic, Alan" userId="S::aabadzic@smu.edu::4f1d6a4c-e599-4f75-8fe2-33d180a0a240" providerId="AD" clId="Web-{D3E50BA6-E86B-8A2E-3D5F-7728C968FECF}" dt="2021-12-08T01:58:34.476" v="273"/>
          <ac:spMkLst>
            <pc:docMk/>
            <pc:sldMk cId="3831013359" sldId="270"/>
            <ac:spMk id="2" creationId="{401006FA-0277-48E8-BEA3-8E20D2A3A2EA}"/>
          </ac:spMkLst>
        </pc:spChg>
        <pc:spChg chg="del">
          <ac:chgData name="Abadzic, Alan" userId="S::aabadzic@smu.edu::4f1d6a4c-e599-4f75-8fe2-33d180a0a240" providerId="AD" clId="Web-{D3E50BA6-E86B-8A2E-3D5F-7728C968FECF}" dt="2021-12-08T01:58:32.930" v="272"/>
          <ac:spMkLst>
            <pc:docMk/>
            <pc:sldMk cId="3831013359" sldId="270"/>
            <ac:spMk id="3" creationId="{A6797D50-2522-4F25-AFCE-F682D7DA3794}"/>
          </ac:spMkLst>
        </pc:spChg>
        <pc:spChg chg="add del mod">
          <ac:chgData name="Abadzic, Alan" userId="S::aabadzic@smu.edu::4f1d6a4c-e599-4f75-8fe2-33d180a0a240" providerId="AD" clId="Web-{D3E50BA6-E86B-8A2E-3D5F-7728C968FECF}" dt="2021-12-08T02:00:24.210" v="292"/>
          <ac:spMkLst>
            <pc:docMk/>
            <pc:sldMk cId="3831013359" sldId="270"/>
            <ac:spMk id="7" creationId="{0003D323-85FB-4AD0-8DB8-CC2E8DB33994}"/>
          </ac:spMkLst>
        </pc:spChg>
        <pc:spChg chg="add mod">
          <ac:chgData name="Abadzic, Alan" userId="S::aabadzic@smu.edu::4f1d6a4c-e599-4f75-8fe2-33d180a0a240" providerId="AD" clId="Web-{D3E50BA6-E86B-8A2E-3D5F-7728C968FECF}" dt="2021-12-08T02:02:35.068" v="325" actId="1076"/>
          <ac:spMkLst>
            <pc:docMk/>
            <pc:sldMk cId="3831013359" sldId="270"/>
            <ac:spMk id="9" creationId="{70450D75-566B-48B4-9AE9-D49F0DA51903}"/>
          </ac:spMkLst>
        </pc:spChg>
        <pc:picChg chg="add del mod">
          <ac:chgData name="Abadzic, Alan" userId="S::aabadzic@smu.edu::4f1d6a4c-e599-4f75-8fe2-33d180a0a240" providerId="AD" clId="Web-{D3E50BA6-E86B-8A2E-3D5F-7728C968FECF}" dt="2021-12-08T02:04:31.879" v="348" actId="1076"/>
          <ac:picMkLst>
            <pc:docMk/>
            <pc:sldMk cId="3831013359" sldId="270"/>
            <ac:picMk id="5" creationId="{08AEED85-8A78-4E8B-AF80-9002999D8820}"/>
          </ac:picMkLst>
        </pc:picChg>
        <pc:picChg chg="add mod ord">
          <ac:chgData name="Abadzic, Alan" userId="S::aabadzic@smu.edu::4f1d6a4c-e599-4f75-8fe2-33d180a0a240" providerId="AD" clId="Web-{D3E50BA6-E86B-8A2E-3D5F-7728C968FECF}" dt="2021-12-08T02:04:36.895" v="349" actId="14100"/>
          <ac:picMkLst>
            <pc:docMk/>
            <pc:sldMk cId="3831013359" sldId="270"/>
            <ac:picMk id="6" creationId="{F61B9173-0C76-49C1-B9F5-77ED9C642E00}"/>
          </ac:picMkLst>
        </pc:picChg>
      </pc:sldChg>
    </pc:docChg>
  </pc:docChgLst>
  <pc:docChgLst>
    <pc:chgData name="Ahumada, Laura" userId="S::lahumada@smu.edu::cd5abfc6-595f-46f1-9958-507a30a9d1a8" providerId="AD" clId="Web-{322ECF0C-5724-1E47-31C7-D9C780139BC1}"/>
    <pc:docChg chg="modSld">
      <pc:chgData name="Ahumada, Laura" userId="S::lahumada@smu.edu::cd5abfc6-595f-46f1-9958-507a30a9d1a8" providerId="AD" clId="Web-{322ECF0C-5724-1E47-31C7-D9C780139BC1}" dt="2021-12-08T04:31:42.234" v="50"/>
      <pc:docMkLst>
        <pc:docMk/>
      </pc:docMkLst>
      <pc:sldChg chg="addSp delSp modSp addAnim delAnim modAnim">
        <pc:chgData name="Ahumada, Laura" userId="S::lahumada@smu.edu::cd5abfc6-595f-46f1-9958-507a30a9d1a8" providerId="AD" clId="Web-{322ECF0C-5724-1E47-31C7-D9C780139BC1}" dt="2021-12-08T04:15:48.652" v="43"/>
        <pc:sldMkLst>
          <pc:docMk/>
          <pc:sldMk cId="167892097" sldId="258"/>
        </pc:sldMkLst>
        <pc:picChg chg="add mod">
          <ac:chgData name="Ahumada, Laura" userId="S::lahumada@smu.edu::cd5abfc6-595f-46f1-9958-507a30a9d1a8" providerId="AD" clId="Web-{322ECF0C-5724-1E47-31C7-D9C780139BC1}" dt="2021-12-08T04:11:00.371" v="9" actId="14100"/>
          <ac:picMkLst>
            <pc:docMk/>
            <pc:sldMk cId="167892097" sldId="258"/>
            <ac:picMk id="3" creationId="{83FF768E-C9FA-4725-9C6B-A5383FD2534F}"/>
          </ac:picMkLst>
        </pc:picChg>
        <pc:picChg chg="add mod">
          <ac:chgData name="Ahumada, Laura" userId="S::lahumada@smu.edu::cd5abfc6-595f-46f1-9958-507a30a9d1a8" providerId="AD" clId="Web-{322ECF0C-5724-1E47-31C7-D9C780139BC1}" dt="2021-12-08T04:10:53.574" v="8" actId="14100"/>
          <ac:picMkLst>
            <pc:docMk/>
            <pc:sldMk cId="167892097" sldId="258"/>
            <ac:picMk id="4" creationId="{2B71C862-E602-452E-A30F-0F01DE643CA9}"/>
          </ac:picMkLst>
        </pc:picChg>
        <pc:picChg chg="add mod">
          <ac:chgData name="Ahumada, Laura" userId="S::lahumada@smu.edu::cd5abfc6-595f-46f1-9958-507a30a9d1a8" providerId="AD" clId="Web-{322ECF0C-5724-1E47-31C7-D9C780139BC1}" dt="2021-12-08T04:11:23.481" v="14" actId="1076"/>
          <ac:picMkLst>
            <pc:docMk/>
            <pc:sldMk cId="167892097" sldId="258"/>
            <ac:picMk id="5" creationId="{7E0D91F9-6031-4511-BFBD-80089F221798}"/>
          </ac:picMkLst>
        </pc:picChg>
        <pc:picChg chg="del">
          <ac:chgData name="Ahumada, Laura" userId="S::lahumada@smu.edu::cd5abfc6-595f-46f1-9958-507a30a9d1a8" providerId="AD" clId="Web-{322ECF0C-5724-1E47-31C7-D9C780139BC1}" dt="2021-12-08T04:10:11.681" v="2"/>
          <ac:picMkLst>
            <pc:docMk/>
            <pc:sldMk cId="167892097" sldId="258"/>
            <ac:picMk id="6" creationId="{0C44D80C-52B7-47D1-9BB0-A698714D8443}"/>
          </ac:picMkLst>
        </pc:picChg>
        <pc:picChg chg="del">
          <ac:chgData name="Ahumada, Laura" userId="S::lahumada@smu.edu::cd5abfc6-595f-46f1-9958-507a30a9d1a8" providerId="AD" clId="Web-{322ECF0C-5724-1E47-31C7-D9C780139BC1}" dt="2021-12-08T04:10:46.667" v="5"/>
          <ac:picMkLst>
            <pc:docMk/>
            <pc:sldMk cId="167892097" sldId="258"/>
            <ac:picMk id="7" creationId="{33F128ED-98B8-43E6-9CFE-6FDEF9FB0E46}"/>
          </ac:picMkLst>
        </pc:picChg>
        <pc:picChg chg="del">
          <ac:chgData name="Ahumada, Laura" userId="S::lahumada@smu.edu::cd5abfc6-595f-46f1-9958-507a30a9d1a8" providerId="AD" clId="Web-{322ECF0C-5724-1E47-31C7-D9C780139BC1}" dt="2021-12-08T04:11:16.497" v="11"/>
          <ac:picMkLst>
            <pc:docMk/>
            <pc:sldMk cId="167892097" sldId="258"/>
            <ac:picMk id="8" creationId="{00126FB7-B82A-48C8-9B1C-78E58A4FDB5E}"/>
          </ac:picMkLst>
        </pc:picChg>
      </pc:sldChg>
      <pc:sldChg chg="addAnim modAnim">
        <pc:chgData name="Ahumada, Laura" userId="S::lahumada@smu.edu::cd5abfc6-595f-46f1-9958-507a30a9d1a8" providerId="AD" clId="Web-{322ECF0C-5724-1E47-31C7-D9C780139BC1}" dt="2021-12-08T04:31:42.234" v="50"/>
        <pc:sldMkLst>
          <pc:docMk/>
          <pc:sldMk cId="4190897253" sldId="260"/>
        </pc:sldMkLst>
      </pc:sldChg>
      <pc:sldChg chg="addSp delSp modSp addAnim modAnim">
        <pc:chgData name="Ahumada, Laura" userId="S::lahumada@smu.edu::cd5abfc6-595f-46f1-9958-507a30a9d1a8" providerId="AD" clId="Web-{322ECF0C-5724-1E47-31C7-D9C780139BC1}" dt="2021-12-08T04:15:58.402" v="47"/>
        <pc:sldMkLst>
          <pc:docMk/>
          <pc:sldMk cId="2054094021" sldId="268"/>
        </pc:sldMkLst>
        <pc:picChg chg="add del mod">
          <ac:chgData name="Ahumada, Laura" userId="S::lahumada@smu.edu::cd5abfc6-595f-46f1-9958-507a30a9d1a8" providerId="AD" clId="Web-{322ECF0C-5724-1E47-31C7-D9C780139BC1}" dt="2021-12-08T04:14:58.415" v="33"/>
          <ac:picMkLst>
            <pc:docMk/>
            <pc:sldMk cId="2054094021" sldId="268"/>
            <ac:picMk id="3" creationId="{045E4A49-2563-49BD-A2DA-315234EA7DFE}"/>
          </ac:picMkLst>
        </pc:picChg>
        <pc:picChg chg="add mod">
          <ac:chgData name="Ahumada, Laura" userId="S::lahumada@smu.edu::cd5abfc6-595f-46f1-9958-507a30a9d1a8" providerId="AD" clId="Web-{322ECF0C-5724-1E47-31C7-D9C780139BC1}" dt="2021-12-08T04:14:08.568" v="29"/>
          <ac:picMkLst>
            <pc:docMk/>
            <pc:sldMk cId="2054094021" sldId="268"/>
            <ac:picMk id="4" creationId="{7D5D3C56-F7E1-45C1-9B02-38E3267295C5}"/>
          </ac:picMkLst>
        </pc:picChg>
        <pc:picChg chg="add del mod">
          <ac:chgData name="Ahumada, Laura" userId="S::lahumada@smu.edu::cd5abfc6-595f-46f1-9958-507a30a9d1a8" providerId="AD" clId="Web-{322ECF0C-5724-1E47-31C7-D9C780139BC1}" dt="2021-12-08T04:15:04.587" v="35"/>
          <ac:picMkLst>
            <pc:docMk/>
            <pc:sldMk cId="2054094021" sldId="268"/>
            <ac:picMk id="5" creationId="{CC75B2F1-4129-4666-973D-5777CE1F2EBC}"/>
          </ac:picMkLst>
        </pc:picChg>
        <pc:picChg chg="add del mod">
          <ac:chgData name="Ahumada, Laura" userId="S::lahumada@smu.edu::cd5abfc6-595f-46f1-9958-507a30a9d1a8" providerId="AD" clId="Web-{322ECF0C-5724-1E47-31C7-D9C780139BC1}" dt="2021-12-08T04:09:42.101" v="1"/>
          <ac:picMkLst>
            <pc:docMk/>
            <pc:sldMk cId="2054094021" sldId="268"/>
            <ac:picMk id="5" creationId="{CE45A47D-A04D-4D8A-B665-11B4242B462B}"/>
          </ac:picMkLst>
        </pc:picChg>
        <pc:picChg chg="add mod">
          <ac:chgData name="Ahumada, Laura" userId="S::lahumada@smu.edu::cd5abfc6-595f-46f1-9958-507a30a9d1a8" providerId="AD" clId="Web-{322ECF0C-5724-1E47-31C7-D9C780139BC1}" dt="2021-12-08T04:12:51.299" v="25" actId="1076"/>
          <ac:picMkLst>
            <pc:docMk/>
            <pc:sldMk cId="2054094021" sldId="268"/>
            <ac:picMk id="6" creationId="{E07CA5FF-2466-4E5A-8AA7-8EC224788097}"/>
          </ac:picMkLst>
        </pc:picChg>
        <pc:picChg chg="add mod">
          <ac:chgData name="Ahumada, Laura" userId="S::lahumada@smu.edu::cd5abfc6-595f-46f1-9958-507a30a9d1a8" providerId="AD" clId="Web-{322ECF0C-5724-1E47-31C7-D9C780139BC1}" dt="2021-12-08T04:15:10.447" v="37" actId="14100"/>
          <ac:picMkLst>
            <pc:docMk/>
            <pc:sldMk cId="2054094021" sldId="268"/>
            <ac:picMk id="7" creationId="{AC77AA15-8539-4F2D-AF41-255E7B70AD47}"/>
          </ac:picMkLst>
        </pc:picChg>
        <pc:picChg chg="add mod">
          <ac:chgData name="Ahumada, Laura" userId="S::lahumada@smu.edu::cd5abfc6-595f-46f1-9958-507a30a9d1a8" providerId="AD" clId="Web-{322ECF0C-5724-1E47-31C7-D9C780139BC1}" dt="2021-12-08T04:12:55.002" v="27" actId="14100"/>
          <ac:picMkLst>
            <pc:docMk/>
            <pc:sldMk cId="2054094021" sldId="268"/>
            <ac:picMk id="8" creationId="{AEB5C599-CD3D-4D3C-B78B-A532930DDCF7}"/>
          </ac:picMkLst>
        </pc:picChg>
      </pc:sldChg>
    </pc:docChg>
  </pc:docChgLst>
  <pc:docChgLst>
    <pc:chgData name="Abadzic, Alan" userId="S::aabadzic@smu.edu::4f1d6a4c-e599-4f75-8fe2-33d180a0a240" providerId="AD" clId="Web-{062ABD20-4675-D3B0-C60A-510D5D56E293}"/>
    <pc:docChg chg="addSld delSld modSld">
      <pc:chgData name="Abadzic, Alan" userId="S::aabadzic@smu.edu::4f1d6a4c-e599-4f75-8fe2-33d180a0a240" providerId="AD" clId="Web-{062ABD20-4675-D3B0-C60A-510D5D56E293}" dt="2021-12-07T22:18:45.851" v="677" actId="20577"/>
      <pc:docMkLst>
        <pc:docMk/>
      </pc:docMkLst>
      <pc:sldChg chg="modSp">
        <pc:chgData name="Abadzic, Alan" userId="S::aabadzic@smu.edu::4f1d6a4c-e599-4f75-8fe2-33d180a0a240" providerId="AD" clId="Web-{062ABD20-4675-D3B0-C60A-510D5D56E293}" dt="2021-12-07T16:56:23.325" v="515" actId="20577"/>
        <pc:sldMkLst>
          <pc:docMk/>
          <pc:sldMk cId="2450155633" sldId="257"/>
        </pc:sldMkLst>
        <pc:spChg chg="mod">
          <ac:chgData name="Abadzic, Alan" userId="S::aabadzic@smu.edu::4f1d6a4c-e599-4f75-8fe2-33d180a0a240" providerId="AD" clId="Web-{062ABD20-4675-D3B0-C60A-510D5D56E293}" dt="2021-12-07T16:56:23.325" v="515" actId="20577"/>
          <ac:spMkLst>
            <pc:docMk/>
            <pc:sldMk cId="2450155633" sldId="257"/>
            <ac:spMk id="2" creationId="{98640753-CE6F-4D87-804E-6508226A4CCA}"/>
          </ac:spMkLst>
        </pc:spChg>
      </pc:sldChg>
      <pc:sldChg chg="modSp">
        <pc:chgData name="Abadzic, Alan" userId="S::aabadzic@smu.edu::4f1d6a4c-e599-4f75-8fe2-33d180a0a240" providerId="AD" clId="Web-{062ABD20-4675-D3B0-C60A-510D5D56E293}" dt="2021-12-07T16:52:13.967" v="500" actId="20577"/>
        <pc:sldMkLst>
          <pc:docMk/>
          <pc:sldMk cId="167892097" sldId="258"/>
        </pc:sldMkLst>
        <pc:spChg chg="mod">
          <ac:chgData name="Abadzic, Alan" userId="S::aabadzic@smu.edu::4f1d6a4c-e599-4f75-8fe2-33d180a0a240" providerId="AD" clId="Web-{062ABD20-4675-D3B0-C60A-510D5D56E293}" dt="2021-12-07T16:52:13.967" v="500" actId="20577"/>
          <ac:spMkLst>
            <pc:docMk/>
            <pc:sldMk cId="167892097" sldId="258"/>
            <ac:spMk id="2" creationId="{3F05FF97-736F-4E0F-81F7-A21690B144BC}"/>
          </ac:spMkLst>
        </pc:spChg>
        <pc:picChg chg="mod">
          <ac:chgData name="Abadzic, Alan" userId="S::aabadzic@smu.edu::4f1d6a4c-e599-4f75-8fe2-33d180a0a240" providerId="AD" clId="Web-{062ABD20-4675-D3B0-C60A-510D5D56E293}" dt="2021-12-07T16:46:51.699" v="404" actId="14100"/>
          <ac:picMkLst>
            <pc:docMk/>
            <pc:sldMk cId="167892097" sldId="258"/>
            <ac:picMk id="4" creationId="{302891D1-BB1A-4EFF-81D9-5FE19C72786C}"/>
          </ac:picMkLst>
        </pc:picChg>
        <pc:picChg chg="mod">
          <ac:chgData name="Abadzic, Alan" userId="S::aabadzic@smu.edu::4f1d6a4c-e599-4f75-8fe2-33d180a0a240" providerId="AD" clId="Web-{062ABD20-4675-D3B0-C60A-510D5D56E293}" dt="2021-12-07T16:46:31.933" v="401" actId="14100"/>
          <ac:picMkLst>
            <pc:docMk/>
            <pc:sldMk cId="167892097" sldId="258"/>
            <ac:picMk id="6" creationId="{84663EC8-DDFB-4DFA-A4C4-8AE90E65764D}"/>
          </ac:picMkLst>
        </pc:picChg>
        <pc:picChg chg="mod">
          <ac:chgData name="Abadzic, Alan" userId="S::aabadzic@smu.edu::4f1d6a4c-e599-4f75-8fe2-33d180a0a240" providerId="AD" clId="Web-{062ABD20-4675-D3B0-C60A-510D5D56E293}" dt="2021-12-07T16:46:39.167" v="403" actId="14100"/>
          <ac:picMkLst>
            <pc:docMk/>
            <pc:sldMk cId="167892097" sldId="258"/>
            <ac:picMk id="7" creationId="{D79F913C-B1E9-449F-AF5B-985122CBD598}"/>
          </ac:picMkLst>
        </pc:picChg>
      </pc:sldChg>
      <pc:sldChg chg="addSp modSp mod setBg">
        <pc:chgData name="Abadzic, Alan" userId="S::aabadzic@smu.edu::4f1d6a4c-e599-4f75-8fe2-33d180a0a240" providerId="AD" clId="Web-{062ABD20-4675-D3B0-C60A-510D5D56E293}" dt="2021-12-07T19:52:05.196" v="581"/>
        <pc:sldMkLst>
          <pc:docMk/>
          <pc:sldMk cId="3533050512" sldId="259"/>
        </pc:sldMkLst>
        <pc:spChg chg="mod">
          <ac:chgData name="Abadzic, Alan" userId="S::aabadzic@smu.edu::4f1d6a4c-e599-4f75-8fe2-33d180a0a240" providerId="AD" clId="Web-{062ABD20-4675-D3B0-C60A-510D5D56E293}" dt="2021-12-07T19:52:05.196" v="581"/>
          <ac:spMkLst>
            <pc:docMk/>
            <pc:sldMk cId="3533050512" sldId="259"/>
            <ac:spMk id="2" creationId="{309292C6-DCC9-441F-A693-999A6030CBF7}"/>
          </ac:spMkLst>
        </pc:spChg>
        <pc:spChg chg="mod">
          <ac:chgData name="Abadzic, Alan" userId="S::aabadzic@smu.edu::4f1d6a4c-e599-4f75-8fe2-33d180a0a240" providerId="AD" clId="Web-{062ABD20-4675-D3B0-C60A-510D5D56E293}" dt="2021-12-07T19:52:05.196" v="581"/>
          <ac:spMkLst>
            <pc:docMk/>
            <pc:sldMk cId="3533050512" sldId="259"/>
            <ac:spMk id="5" creationId="{6FA820E8-8B73-4573-8361-A564AB059F03}"/>
          </ac:spMkLst>
        </pc:spChg>
        <pc:spChg chg="add">
          <ac:chgData name="Abadzic, Alan" userId="S::aabadzic@smu.edu::4f1d6a4c-e599-4f75-8fe2-33d180a0a240" providerId="AD" clId="Web-{062ABD20-4675-D3B0-C60A-510D5D56E293}" dt="2021-12-07T19:52:05.196" v="581"/>
          <ac:spMkLst>
            <pc:docMk/>
            <pc:sldMk cId="3533050512" sldId="259"/>
            <ac:spMk id="10" creationId="{95697D25-3D98-4690-9E3D-C65732E5D818}"/>
          </ac:spMkLst>
        </pc:spChg>
        <pc:spChg chg="add">
          <ac:chgData name="Abadzic, Alan" userId="S::aabadzic@smu.edu::4f1d6a4c-e599-4f75-8fe2-33d180a0a240" providerId="AD" clId="Web-{062ABD20-4675-D3B0-C60A-510D5D56E293}" dt="2021-12-07T19:52:05.196" v="581"/>
          <ac:spMkLst>
            <pc:docMk/>
            <pc:sldMk cId="3533050512" sldId="259"/>
            <ac:spMk id="12" creationId="{56C634FA-4936-4EA7-9BFB-F34843C0F050}"/>
          </ac:spMkLst>
        </pc:spChg>
        <pc:grpChg chg="add">
          <ac:chgData name="Abadzic, Alan" userId="S::aabadzic@smu.edu::4f1d6a4c-e599-4f75-8fe2-33d180a0a240" providerId="AD" clId="Web-{062ABD20-4675-D3B0-C60A-510D5D56E293}" dt="2021-12-07T19:52:05.196" v="581"/>
          <ac:grpSpMkLst>
            <pc:docMk/>
            <pc:sldMk cId="3533050512" sldId="259"/>
            <ac:grpSpMk id="14" creationId="{A9A3B735-54E2-4D95-A245-5BA856818C0F}"/>
          </ac:grpSpMkLst>
        </pc:grpChg>
        <pc:picChg chg="mod ord">
          <ac:chgData name="Abadzic, Alan" userId="S::aabadzic@smu.edu::4f1d6a4c-e599-4f75-8fe2-33d180a0a240" providerId="AD" clId="Web-{062ABD20-4675-D3B0-C60A-510D5D56E293}" dt="2021-12-07T19:52:05.196" v="581"/>
          <ac:picMkLst>
            <pc:docMk/>
            <pc:sldMk cId="3533050512" sldId="259"/>
            <ac:picMk id="4" creationId="{8B6B692A-43B9-4FA6-BEF9-7249970B6A67}"/>
          </ac:picMkLst>
        </pc:picChg>
      </pc:sldChg>
      <pc:sldChg chg="addSp delSp modSp mod setBg">
        <pc:chgData name="Abadzic, Alan" userId="S::aabadzic@smu.edu::4f1d6a4c-e599-4f75-8fe2-33d180a0a240" providerId="AD" clId="Web-{062ABD20-4675-D3B0-C60A-510D5D56E293}" dt="2021-12-07T22:09:20.664" v="657" actId="14100"/>
        <pc:sldMkLst>
          <pc:docMk/>
          <pc:sldMk cId="4190897253" sldId="260"/>
        </pc:sldMkLst>
        <pc:spChg chg="mod">
          <ac:chgData name="Abadzic, Alan" userId="S::aabadzic@smu.edu::4f1d6a4c-e599-4f75-8fe2-33d180a0a240" providerId="AD" clId="Web-{062ABD20-4675-D3B0-C60A-510D5D56E293}" dt="2021-12-07T19:52:17.087" v="583"/>
          <ac:spMkLst>
            <pc:docMk/>
            <pc:sldMk cId="4190897253" sldId="260"/>
            <ac:spMk id="2" creationId="{498B87BD-69FC-452B-97CE-60FFD46AB73A}"/>
          </ac:spMkLst>
        </pc:spChg>
        <pc:spChg chg="add del">
          <ac:chgData name="Abadzic, Alan" userId="S::aabadzic@smu.edu::4f1d6a4c-e599-4f75-8fe2-33d180a0a240" providerId="AD" clId="Web-{062ABD20-4675-D3B0-C60A-510D5D56E293}" dt="2021-12-07T22:08:48.116" v="649"/>
          <ac:spMkLst>
            <pc:docMk/>
            <pc:sldMk cId="4190897253" sldId="260"/>
            <ac:spMk id="10" creationId="{D3608D62-25D8-49E1-A749-3EEB5C83AF92}"/>
          </ac:spMkLst>
        </pc:spChg>
        <pc:spChg chg="add">
          <ac:chgData name="Abadzic, Alan" userId="S::aabadzic@smu.edu::4f1d6a4c-e599-4f75-8fe2-33d180a0a240" providerId="AD" clId="Web-{062ABD20-4675-D3B0-C60A-510D5D56E293}" dt="2021-12-07T19:52:17.087" v="583"/>
          <ac:spMkLst>
            <pc:docMk/>
            <pc:sldMk cId="4190897253" sldId="260"/>
            <ac:spMk id="13" creationId="{95697D25-3D98-4690-9E3D-C65732E5D818}"/>
          </ac:spMkLst>
        </pc:spChg>
        <pc:spChg chg="add">
          <ac:chgData name="Abadzic, Alan" userId="S::aabadzic@smu.edu::4f1d6a4c-e599-4f75-8fe2-33d180a0a240" providerId="AD" clId="Web-{062ABD20-4675-D3B0-C60A-510D5D56E293}" dt="2021-12-07T19:52:17.087" v="583"/>
          <ac:spMkLst>
            <pc:docMk/>
            <pc:sldMk cId="4190897253" sldId="260"/>
            <ac:spMk id="15" creationId="{56C634FA-4936-4EA7-9BFB-F34843C0F050}"/>
          </ac:spMkLst>
        </pc:spChg>
        <pc:grpChg chg="add">
          <ac:chgData name="Abadzic, Alan" userId="S::aabadzic@smu.edu::4f1d6a4c-e599-4f75-8fe2-33d180a0a240" providerId="AD" clId="Web-{062ABD20-4675-D3B0-C60A-510D5D56E293}" dt="2021-12-07T19:52:17.087" v="583"/>
          <ac:grpSpMkLst>
            <pc:docMk/>
            <pc:sldMk cId="4190897253" sldId="260"/>
            <ac:grpSpMk id="17" creationId="{A9A3B735-54E2-4D95-A245-5BA856818C0F}"/>
          </ac:grpSpMkLst>
        </pc:grpChg>
        <pc:graphicFrameChg chg="add del mod modGraphic">
          <ac:chgData name="Abadzic, Alan" userId="S::aabadzic@smu.edu::4f1d6a4c-e599-4f75-8fe2-33d180a0a240" providerId="AD" clId="Web-{062ABD20-4675-D3B0-C60A-510D5D56E293}" dt="2021-12-07T19:52:14.556" v="582"/>
          <ac:graphicFrameMkLst>
            <pc:docMk/>
            <pc:sldMk cId="4190897253" sldId="260"/>
            <ac:graphicFrameMk id="3" creationId="{1297782F-2150-4AA3-AB7F-AF1A20ADF368}"/>
          </ac:graphicFrameMkLst>
        </pc:graphicFrameChg>
        <pc:graphicFrameChg chg="add del">
          <ac:chgData name="Abadzic, Alan" userId="S::aabadzic@smu.edu::4f1d6a4c-e599-4f75-8fe2-33d180a0a240" providerId="AD" clId="Web-{062ABD20-4675-D3B0-C60A-510D5D56E293}" dt="2021-12-07T16:57:35.907" v="539"/>
          <ac:graphicFrameMkLst>
            <pc:docMk/>
            <pc:sldMk cId="4190897253" sldId="260"/>
            <ac:graphicFrameMk id="3" creationId="{4884DD60-9AC7-4700-B773-2C8C3B1A21EE}"/>
          </ac:graphicFrameMkLst>
        </pc:graphicFrameChg>
        <pc:graphicFrameChg chg="add del mod">
          <ac:chgData name="Abadzic, Alan" userId="S::aabadzic@smu.edu::4f1d6a4c-e599-4f75-8fe2-33d180a0a240" providerId="AD" clId="Web-{062ABD20-4675-D3B0-C60A-510D5D56E293}" dt="2021-12-07T17:54:57.678" v="549"/>
          <ac:graphicFrameMkLst>
            <pc:docMk/>
            <pc:sldMk cId="4190897253" sldId="260"/>
            <ac:graphicFrameMk id="7" creationId="{10AF10DB-6E94-4BB1-9F7A-FD14486A304A}"/>
          </ac:graphicFrameMkLst>
        </pc:graphicFrameChg>
        <pc:picChg chg="mod">
          <ac:chgData name="Abadzic, Alan" userId="S::aabadzic@smu.edu::4f1d6a4c-e599-4f75-8fe2-33d180a0a240" providerId="AD" clId="Web-{062ABD20-4675-D3B0-C60A-510D5D56E293}" dt="2021-12-07T22:09:20.664" v="657" actId="14100"/>
          <ac:picMkLst>
            <pc:docMk/>
            <pc:sldMk cId="4190897253" sldId="260"/>
            <ac:picMk id="4" creationId="{DDAB8FFC-5F60-4B4E-86D0-494652B0EE0F}"/>
          </ac:picMkLst>
        </pc:picChg>
      </pc:sldChg>
      <pc:sldChg chg="addSp delSp modSp">
        <pc:chgData name="Abadzic, Alan" userId="S::aabadzic@smu.edu::4f1d6a4c-e599-4f75-8fe2-33d180a0a240" providerId="AD" clId="Web-{062ABD20-4675-D3B0-C60A-510D5D56E293}" dt="2021-12-07T16:49:02.832" v="491" actId="1076"/>
        <pc:sldMkLst>
          <pc:docMk/>
          <pc:sldMk cId="3819947068" sldId="261"/>
        </pc:sldMkLst>
        <pc:spChg chg="mod">
          <ac:chgData name="Abadzic, Alan" userId="S::aabadzic@smu.edu::4f1d6a4c-e599-4f75-8fe2-33d180a0a240" providerId="AD" clId="Web-{062ABD20-4675-D3B0-C60A-510D5D56E293}" dt="2021-12-07T16:49:02.832" v="491" actId="1076"/>
          <ac:spMkLst>
            <pc:docMk/>
            <pc:sldMk cId="3819947068" sldId="261"/>
            <ac:spMk id="3" creationId="{2B1B9829-6C7E-420A-B557-7A0B2436DD95}"/>
          </ac:spMkLst>
        </pc:spChg>
        <pc:graphicFrameChg chg="add mod modGraphic">
          <ac:chgData name="Abadzic, Alan" userId="S::aabadzic@smu.edu::4f1d6a4c-e599-4f75-8fe2-33d180a0a240" providerId="AD" clId="Web-{062ABD20-4675-D3B0-C60A-510D5D56E293}" dt="2021-12-07T16:38:55.063" v="115" actId="1076"/>
          <ac:graphicFrameMkLst>
            <pc:docMk/>
            <pc:sldMk cId="3819947068" sldId="261"/>
            <ac:graphicFrameMk id="4" creationId="{00B172F0-18D9-46BF-8F9F-15FA1D48E690}"/>
          </ac:graphicFrameMkLst>
        </pc:graphicFrameChg>
        <pc:picChg chg="mod">
          <ac:chgData name="Abadzic, Alan" userId="S::aabadzic@smu.edu::4f1d6a4c-e599-4f75-8fe2-33d180a0a240" providerId="AD" clId="Web-{062ABD20-4675-D3B0-C60A-510D5D56E293}" dt="2021-12-07T16:35:49.397" v="6" actId="1076"/>
          <ac:picMkLst>
            <pc:docMk/>
            <pc:sldMk cId="3819947068" sldId="261"/>
            <ac:picMk id="5" creationId="{774C3C1D-CE04-41A7-96E4-243365A59817}"/>
          </ac:picMkLst>
        </pc:picChg>
        <pc:picChg chg="del mod">
          <ac:chgData name="Abadzic, Alan" userId="S::aabadzic@smu.edu::4f1d6a4c-e599-4f75-8fe2-33d180a0a240" providerId="AD" clId="Web-{062ABD20-4675-D3B0-C60A-510D5D56E293}" dt="2021-12-07T16:48:56.878" v="488"/>
          <ac:picMkLst>
            <pc:docMk/>
            <pc:sldMk cId="3819947068" sldId="261"/>
            <ac:picMk id="6" creationId="{27F5D336-E6F6-4832-8F7D-CE728D257A1C}"/>
          </ac:picMkLst>
        </pc:picChg>
        <pc:picChg chg="del mod">
          <ac:chgData name="Abadzic, Alan" userId="S::aabadzic@smu.edu::4f1d6a4c-e599-4f75-8fe2-33d180a0a240" providerId="AD" clId="Web-{062ABD20-4675-D3B0-C60A-510D5D56E293}" dt="2021-12-07T16:48:56.488" v="487"/>
          <ac:picMkLst>
            <pc:docMk/>
            <pc:sldMk cId="3819947068" sldId="261"/>
            <ac:picMk id="7" creationId="{CDCF7185-6CE3-49CE-9870-C13F102CBB38}"/>
          </ac:picMkLst>
        </pc:picChg>
      </pc:sldChg>
      <pc:sldChg chg="del">
        <pc:chgData name="Abadzic, Alan" userId="S::aabadzic@smu.edu::4f1d6a4c-e599-4f75-8fe2-33d180a0a240" providerId="AD" clId="Web-{062ABD20-4675-D3B0-C60A-510D5D56E293}" dt="2021-12-07T16:45:03.599" v="363"/>
        <pc:sldMkLst>
          <pc:docMk/>
          <pc:sldMk cId="1063539341" sldId="262"/>
        </pc:sldMkLst>
      </pc:sldChg>
      <pc:sldChg chg="addSp delSp modSp add replId">
        <pc:chgData name="Abadzic, Alan" userId="S::aabadzic@smu.edu::4f1d6a4c-e599-4f75-8fe2-33d180a0a240" providerId="AD" clId="Web-{062ABD20-4675-D3B0-C60A-510D5D56E293}" dt="2021-12-07T20:12:41.909" v="618" actId="1076"/>
        <pc:sldMkLst>
          <pc:docMk/>
          <pc:sldMk cId="181967436" sldId="263"/>
        </pc:sldMkLst>
        <pc:spChg chg="mod">
          <ac:chgData name="Abadzic, Alan" userId="S::aabadzic@smu.edu::4f1d6a4c-e599-4f75-8fe2-33d180a0a240" providerId="AD" clId="Web-{062ABD20-4675-D3B0-C60A-510D5D56E293}" dt="2021-12-07T16:45:21.007" v="365" actId="20577"/>
          <ac:spMkLst>
            <pc:docMk/>
            <pc:sldMk cId="181967436" sldId="263"/>
            <ac:spMk id="2" creationId="{7E3C550B-8B2B-448B-920A-ED2BEE8B0688}"/>
          </ac:spMkLst>
        </pc:spChg>
        <pc:spChg chg="del">
          <ac:chgData name="Abadzic, Alan" userId="S::aabadzic@smu.edu::4f1d6a4c-e599-4f75-8fe2-33d180a0a240" providerId="AD" clId="Web-{062ABD20-4675-D3B0-C60A-510D5D56E293}" dt="2021-12-07T16:48:53.987" v="486"/>
          <ac:spMkLst>
            <pc:docMk/>
            <pc:sldMk cId="181967436" sldId="263"/>
            <ac:spMk id="3" creationId="{2B1B9829-6C7E-420A-B557-7A0B2436DD95}"/>
          </ac:spMkLst>
        </pc:spChg>
        <pc:spChg chg="add mod">
          <ac:chgData name="Abadzic, Alan" userId="S::aabadzic@smu.edu::4f1d6a4c-e599-4f75-8fe2-33d180a0a240" providerId="AD" clId="Web-{062ABD20-4675-D3B0-C60A-510D5D56E293}" dt="2021-12-07T16:44:36.098" v="361" actId="1076"/>
          <ac:spMkLst>
            <pc:docMk/>
            <pc:sldMk cId="181967436" sldId="263"/>
            <ac:spMk id="9" creationId="{9F634357-3234-4297-8D34-5A1470064337}"/>
          </ac:spMkLst>
        </pc:spChg>
        <pc:spChg chg="add del mod">
          <ac:chgData name="Abadzic, Alan" userId="S::aabadzic@smu.edu::4f1d6a4c-e599-4f75-8fe2-33d180a0a240" providerId="AD" clId="Web-{062ABD20-4675-D3B0-C60A-510D5D56E293}" dt="2021-12-07T16:52:19.155" v="501"/>
          <ac:spMkLst>
            <pc:docMk/>
            <pc:sldMk cId="181967436" sldId="263"/>
            <ac:spMk id="13" creationId="{DBBC369C-85E1-4C47-9CDD-E87711666EA3}"/>
          </ac:spMkLst>
        </pc:spChg>
        <pc:graphicFrameChg chg="del">
          <ac:chgData name="Abadzic, Alan" userId="S::aabadzic@smu.edu::4f1d6a4c-e599-4f75-8fe2-33d180a0a240" providerId="AD" clId="Web-{062ABD20-4675-D3B0-C60A-510D5D56E293}" dt="2021-12-07T16:40:40.288" v="140"/>
          <ac:graphicFrameMkLst>
            <pc:docMk/>
            <pc:sldMk cId="181967436" sldId="263"/>
            <ac:graphicFrameMk id="4" creationId="{00B172F0-18D9-46BF-8F9F-15FA1D48E690}"/>
          </ac:graphicFrameMkLst>
        </pc:graphicFrameChg>
        <pc:graphicFrameChg chg="add mod modGraphic">
          <ac:chgData name="Abadzic, Alan" userId="S::aabadzic@smu.edu::4f1d6a4c-e599-4f75-8fe2-33d180a0a240" providerId="AD" clId="Web-{062ABD20-4675-D3B0-C60A-510D5D56E293}" dt="2021-12-07T20:12:41.909" v="618" actId="1076"/>
          <ac:graphicFrameMkLst>
            <pc:docMk/>
            <pc:sldMk cId="181967436" sldId="263"/>
            <ac:graphicFrameMk id="8" creationId="{E9575CA3-E778-43DF-AC75-318BE671E5DD}"/>
          </ac:graphicFrameMkLst>
        </pc:graphicFrameChg>
        <pc:picChg chg="add del">
          <ac:chgData name="Abadzic, Alan" userId="S::aabadzic@smu.edu::4f1d6a4c-e599-4f75-8fe2-33d180a0a240" providerId="AD" clId="Web-{062ABD20-4675-D3B0-C60A-510D5D56E293}" dt="2021-12-07T16:40:02.676" v="135"/>
          <ac:picMkLst>
            <pc:docMk/>
            <pc:sldMk cId="181967436" sldId="263"/>
            <ac:picMk id="5" creationId="{774C3C1D-CE04-41A7-96E4-243365A59817}"/>
          </ac:picMkLst>
        </pc:picChg>
        <pc:picChg chg="del mod">
          <ac:chgData name="Abadzic, Alan" userId="S::aabadzic@smu.edu::4f1d6a4c-e599-4f75-8fe2-33d180a0a240" providerId="AD" clId="Web-{062ABD20-4675-D3B0-C60A-510D5D56E293}" dt="2021-12-07T16:48:52.362" v="485"/>
          <ac:picMkLst>
            <pc:docMk/>
            <pc:sldMk cId="181967436" sldId="263"/>
            <ac:picMk id="6" creationId="{27F5D336-E6F6-4832-8F7D-CE728D257A1C}"/>
          </ac:picMkLst>
        </pc:picChg>
        <pc:picChg chg="mod modCrop">
          <ac:chgData name="Abadzic, Alan" userId="S::aabadzic@smu.edu::4f1d6a4c-e599-4f75-8fe2-33d180a0a240" providerId="AD" clId="Web-{062ABD20-4675-D3B0-C60A-510D5D56E293}" dt="2021-12-07T16:43:38.798" v="352"/>
          <ac:picMkLst>
            <pc:docMk/>
            <pc:sldMk cId="181967436" sldId="263"/>
            <ac:picMk id="7" creationId="{CDCF7185-6CE3-49CE-9870-C13F102CBB38}"/>
          </ac:picMkLst>
        </pc:picChg>
      </pc:sldChg>
      <pc:sldChg chg="addSp delSp modSp add replId">
        <pc:chgData name="Abadzic, Alan" userId="S::aabadzic@smu.edu::4f1d6a4c-e599-4f75-8fe2-33d180a0a240" providerId="AD" clId="Web-{062ABD20-4675-D3B0-C60A-510D5D56E293}" dt="2021-12-07T16:51:50.904" v="492"/>
        <pc:sldMkLst>
          <pc:docMk/>
          <pc:sldMk cId="2931150607" sldId="264"/>
        </pc:sldMkLst>
        <pc:spChg chg="mod">
          <ac:chgData name="Abadzic, Alan" userId="S::aabadzic@smu.edu::4f1d6a4c-e599-4f75-8fe2-33d180a0a240" providerId="AD" clId="Web-{062ABD20-4675-D3B0-C60A-510D5D56E293}" dt="2021-12-07T16:45:35.086" v="370" actId="20577"/>
          <ac:spMkLst>
            <pc:docMk/>
            <pc:sldMk cId="2931150607" sldId="264"/>
            <ac:spMk id="2" creationId="{7E3C550B-8B2B-448B-920A-ED2BEE8B0688}"/>
          </ac:spMkLst>
        </pc:spChg>
        <pc:spChg chg="del">
          <ac:chgData name="Abadzic, Alan" userId="S::aabadzic@smu.edu::4f1d6a4c-e599-4f75-8fe2-33d180a0a240" providerId="AD" clId="Web-{062ABD20-4675-D3B0-C60A-510D5D56E293}" dt="2021-12-07T16:48:49.440" v="484"/>
          <ac:spMkLst>
            <pc:docMk/>
            <pc:sldMk cId="2931150607" sldId="264"/>
            <ac:spMk id="3" creationId="{2B1B9829-6C7E-420A-B557-7A0B2436DD95}"/>
          </ac:spMkLst>
        </pc:spChg>
        <pc:spChg chg="add del mod">
          <ac:chgData name="Abadzic, Alan" userId="S::aabadzic@smu.edu::4f1d6a4c-e599-4f75-8fe2-33d180a0a240" providerId="AD" clId="Web-{062ABD20-4675-D3B0-C60A-510D5D56E293}" dt="2021-12-07T16:51:50.904" v="492"/>
          <ac:spMkLst>
            <pc:docMk/>
            <pc:sldMk cId="2931150607" sldId="264"/>
            <ac:spMk id="5" creationId="{6CC05359-6FCB-42F0-BF3D-8D618C4A8AD3}"/>
          </ac:spMkLst>
        </pc:spChg>
        <pc:spChg chg="mod">
          <ac:chgData name="Abadzic, Alan" userId="S::aabadzic@smu.edu::4f1d6a4c-e599-4f75-8fe2-33d180a0a240" providerId="AD" clId="Web-{062ABD20-4675-D3B0-C60A-510D5D56E293}" dt="2021-12-07T16:48:44.534" v="483" actId="20577"/>
          <ac:spMkLst>
            <pc:docMk/>
            <pc:sldMk cId="2931150607" sldId="264"/>
            <ac:spMk id="9" creationId="{9F634357-3234-4297-8D34-5A1470064337}"/>
          </ac:spMkLst>
        </pc:spChg>
        <pc:graphicFrameChg chg="mod modGraphic">
          <ac:chgData name="Abadzic, Alan" userId="S::aabadzic@smu.edu::4f1d6a4c-e599-4f75-8fe2-33d180a0a240" providerId="AD" clId="Web-{062ABD20-4675-D3B0-C60A-510D5D56E293}" dt="2021-12-07T16:48:38.112" v="481"/>
          <ac:graphicFrameMkLst>
            <pc:docMk/>
            <pc:sldMk cId="2931150607" sldId="264"/>
            <ac:graphicFrameMk id="8" creationId="{E9575CA3-E778-43DF-AC75-318BE671E5DD}"/>
          </ac:graphicFrameMkLst>
        </pc:graphicFrameChg>
        <pc:picChg chg="mod modCrop">
          <ac:chgData name="Abadzic, Alan" userId="S::aabadzic@smu.edu::4f1d6a4c-e599-4f75-8fe2-33d180a0a240" providerId="AD" clId="Web-{062ABD20-4675-D3B0-C60A-510D5D56E293}" dt="2021-12-07T16:47:41.983" v="411"/>
          <ac:picMkLst>
            <pc:docMk/>
            <pc:sldMk cId="2931150607" sldId="264"/>
            <ac:picMk id="6" creationId="{27F5D336-E6F6-4832-8F7D-CE728D257A1C}"/>
          </ac:picMkLst>
        </pc:picChg>
        <pc:picChg chg="del">
          <ac:chgData name="Abadzic, Alan" userId="S::aabadzic@smu.edu::4f1d6a4c-e599-4f75-8fe2-33d180a0a240" providerId="AD" clId="Web-{062ABD20-4675-D3B0-C60A-510D5D56E293}" dt="2021-12-07T16:47:11.591" v="405"/>
          <ac:picMkLst>
            <pc:docMk/>
            <pc:sldMk cId="2931150607" sldId="264"/>
            <ac:picMk id="7" creationId="{CDCF7185-6CE3-49CE-9870-C13F102CBB38}"/>
          </ac:picMkLst>
        </pc:picChg>
      </pc:sldChg>
      <pc:sldChg chg="addSp delSp modSp new mod setBg">
        <pc:chgData name="Abadzic, Alan" userId="S::aabadzic@smu.edu::4f1d6a4c-e599-4f75-8fe2-33d180a0a240" providerId="AD" clId="Web-{062ABD20-4675-D3B0-C60A-510D5D56E293}" dt="2021-12-07T20:18:38.415" v="623" actId="1076"/>
        <pc:sldMkLst>
          <pc:docMk/>
          <pc:sldMk cId="2660400159" sldId="265"/>
        </pc:sldMkLst>
        <pc:spChg chg="mod">
          <ac:chgData name="Abadzic, Alan" userId="S::aabadzic@smu.edu::4f1d6a4c-e599-4f75-8fe2-33d180a0a240" providerId="AD" clId="Web-{062ABD20-4675-D3B0-C60A-510D5D56E293}" dt="2021-12-07T19:51:54.695" v="580"/>
          <ac:spMkLst>
            <pc:docMk/>
            <pc:sldMk cId="2660400159" sldId="265"/>
            <ac:spMk id="2" creationId="{A88E5BC8-912D-47C8-8867-7064AC565318}"/>
          </ac:spMkLst>
        </pc:spChg>
        <pc:spChg chg="del">
          <ac:chgData name="Abadzic, Alan" userId="S::aabadzic@smu.edu::4f1d6a4c-e599-4f75-8fe2-33d180a0a240" providerId="AD" clId="Web-{062ABD20-4675-D3B0-C60A-510D5D56E293}" dt="2021-12-07T19:51:43.679" v="577"/>
          <ac:spMkLst>
            <pc:docMk/>
            <pc:sldMk cId="2660400159" sldId="265"/>
            <ac:spMk id="3" creationId="{EAC855B8-E37E-491E-B132-412D5933F37C}"/>
          </ac:spMkLst>
        </pc:spChg>
        <pc:spChg chg="add del">
          <ac:chgData name="Abadzic, Alan" userId="S::aabadzic@smu.edu::4f1d6a4c-e599-4f75-8fe2-33d180a0a240" providerId="AD" clId="Web-{062ABD20-4675-D3B0-C60A-510D5D56E293}" dt="2021-12-07T19:52:31.307" v="584"/>
          <ac:spMkLst>
            <pc:docMk/>
            <pc:sldMk cId="2660400159" sldId="265"/>
            <ac:spMk id="8" creationId="{A571C8C2-EC6D-4958-A6F8-69942530ECBB}"/>
          </ac:spMkLst>
        </pc:spChg>
        <pc:spChg chg="add">
          <ac:chgData name="Abadzic, Alan" userId="S::aabadzic@smu.edu::4f1d6a4c-e599-4f75-8fe2-33d180a0a240" providerId="AD" clId="Web-{062ABD20-4675-D3B0-C60A-510D5D56E293}" dt="2021-12-07T19:51:54.695" v="580"/>
          <ac:spMkLst>
            <pc:docMk/>
            <pc:sldMk cId="2660400159" sldId="265"/>
            <ac:spMk id="11" creationId="{95697D25-3D98-4690-9E3D-C65732E5D818}"/>
          </ac:spMkLst>
        </pc:spChg>
        <pc:spChg chg="add">
          <ac:chgData name="Abadzic, Alan" userId="S::aabadzic@smu.edu::4f1d6a4c-e599-4f75-8fe2-33d180a0a240" providerId="AD" clId="Web-{062ABD20-4675-D3B0-C60A-510D5D56E293}" dt="2021-12-07T19:51:54.695" v="580"/>
          <ac:spMkLst>
            <pc:docMk/>
            <pc:sldMk cId="2660400159" sldId="265"/>
            <ac:spMk id="13" creationId="{56C634FA-4936-4EA7-9BFB-F34843C0F050}"/>
          </ac:spMkLst>
        </pc:spChg>
        <pc:grpChg chg="add ord">
          <ac:chgData name="Abadzic, Alan" userId="S::aabadzic@smu.edu::4f1d6a4c-e599-4f75-8fe2-33d180a0a240" providerId="AD" clId="Web-{062ABD20-4675-D3B0-C60A-510D5D56E293}" dt="2021-12-07T19:55:06.597" v="606"/>
          <ac:grpSpMkLst>
            <pc:docMk/>
            <pc:sldMk cId="2660400159" sldId="265"/>
            <ac:grpSpMk id="15" creationId="{A9A3B735-54E2-4D95-A245-5BA856818C0F}"/>
          </ac:grpSpMkLst>
        </pc:grpChg>
        <pc:picChg chg="add mod ord">
          <ac:chgData name="Abadzic, Alan" userId="S::aabadzic@smu.edu::4f1d6a4c-e599-4f75-8fe2-33d180a0a240" providerId="AD" clId="Web-{062ABD20-4675-D3B0-C60A-510D5D56E293}" dt="2021-12-07T20:18:34.149" v="622" actId="1076"/>
          <ac:picMkLst>
            <pc:docMk/>
            <pc:sldMk cId="2660400159" sldId="265"/>
            <ac:picMk id="4" creationId="{92514E31-1D3E-4228-941F-19B1D623E941}"/>
          </ac:picMkLst>
        </pc:picChg>
        <pc:picChg chg="add mod ord">
          <ac:chgData name="Abadzic, Alan" userId="S::aabadzic@smu.edu::4f1d6a4c-e599-4f75-8fe2-33d180a0a240" providerId="AD" clId="Web-{062ABD20-4675-D3B0-C60A-510D5D56E293}" dt="2021-12-07T20:18:23.679" v="619" actId="1076"/>
          <ac:picMkLst>
            <pc:docMk/>
            <pc:sldMk cId="2660400159" sldId="265"/>
            <ac:picMk id="5" creationId="{DC4D7015-792A-47AC-B9FD-1B0932A32403}"/>
          </ac:picMkLst>
        </pc:picChg>
        <pc:picChg chg="add mod">
          <ac:chgData name="Abadzic, Alan" userId="S::aabadzic@smu.edu::4f1d6a4c-e599-4f75-8fe2-33d180a0a240" providerId="AD" clId="Web-{062ABD20-4675-D3B0-C60A-510D5D56E293}" dt="2021-12-07T20:18:38.415" v="623" actId="1076"/>
          <ac:picMkLst>
            <pc:docMk/>
            <pc:sldMk cId="2660400159" sldId="265"/>
            <ac:picMk id="6" creationId="{AA2BE3B5-5DAD-43D5-9A9B-CDE70BEE8EA0}"/>
          </ac:picMkLst>
        </pc:picChg>
      </pc:sldChg>
      <pc:sldChg chg="addSp delSp modSp new mod setBg">
        <pc:chgData name="Abadzic, Alan" userId="S::aabadzic@smu.edu::4f1d6a4c-e599-4f75-8fe2-33d180a0a240" providerId="AD" clId="Web-{062ABD20-4675-D3B0-C60A-510D5D56E293}" dt="2021-12-07T22:16:14.909" v="664" actId="1076"/>
        <pc:sldMkLst>
          <pc:docMk/>
          <pc:sldMk cId="1634185316" sldId="266"/>
        </pc:sldMkLst>
        <pc:spChg chg="mod">
          <ac:chgData name="Abadzic, Alan" userId="S::aabadzic@smu.edu::4f1d6a4c-e599-4f75-8fe2-33d180a0a240" providerId="AD" clId="Web-{062ABD20-4675-D3B0-C60A-510D5D56E293}" dt="2021-12-07T20:19:11.995" v="645"/>
          <ac:spMkLst>
            <pc:docMk/>
            <pc:sldMk cId="1634185316" sldId="266"/>
            <ac:spMk id="2" creationId="{D10A95D3-7C2E-4CAF-9883-7A9177105FC0}"/>
          </ac:spMkLst>
        </pc:spChg>
        <pc:spChg chg="del mod">
          <ac:chgData name="Abadzic, Alan" userId="S::aabadzic@smu.edu::4f1d6a4c-e599-4f75-8fe2-33d180a0a240" providerId="AD" clId="Web-{062ABD20-4675-D3B0-C60A-510D5D56E293}" dt="2021-12-07T20:19:21.277" v="648"/>
          <ac:spMkLst>
            <pc:docMk/>
            <pc:sldMk cId="1634185316" sldId="266"/>
            <ac:spMk id="3" creationId="{51373518-FE25-4F8E-B17D-B4D11A10C418}"/>
          </ac:spMkLst>
        </pc:spChg>
        <pc:spChg chg="add">
          <ac:chgData name="Abadzic, Alan" userId="S::aabadzic@smu.edu::4f1d6a4c-e599-4f75-8fe2-33d180a0a240" providerId="AD" clId="Web-{062ABD20-4675-D3B0-C60A-510D5D56E293}" dt="2021-12-07T20:19:11.995" v="645"/>
          <ac:spMkLst>
            <pc:docMk/>
            <pc:sldMk cId="1634185316" sldId="266"/>
            <ac:spMk id="10" creationId="{95697D25-3D98-4690-9E3D-C65732E5D818}"/>
          </ac:spMkLst>
        </pc:spChg>
        <pc:spChg chg="add">
          <ac:chgData name="Abadzic, Alan" userId="S::aabadzic@smu.edu::4f1d6a4c-e599-4f75-8fe2-33d180a0a240" providerId="AD" clId="Web-{062ABD20-4675-D3B0-C60A-510D5D56E293}" dt="2021-12-07T20:19:11.995" v="645"/>
          <ac:spMkLst>
            <pc:docMk/>
            <pc:sldMk cId="1634185316" sldId="266"/>
            <ac:spMk id="12" creationId="{56C634FA-4936-4EA7-9BFB-F34843C0F050}"/>
          </ac:spMkLst>
        </pc:spChg>
        <pc:grpChg chg="add">
          <ac:chgData name="Abadzic, Alan" userId="S::aabadzic@smu.edu::4f1d6a4c-e599-4f75-8fe2-33d180a0a240" providerId="AD" clId="Web-{062ABD20-4675-D3B0-C60A-510D5D56E293}" dt="2021-12-07T20:19:11.995" v="645"/>
          <ac:grpSpMkLst>
            <pc:docMk/>
            <pc:sldMk cId="1634185316" sldId="266"/>
            <ac:grpSpMk id="14" creationId="{A9A3B735-54E2-4D95-A245-5BA856818C0F}"/>
          </ac:grpSpMkLst>
        </pc:grpChg>
        <pc:picChg chg="add mod">
          <ac:chgData name="Abadzic, Alan" userId="S::aabadzic@smu.edu::4f1d6a4c-e599-4f75-8fe2-33d180a0a240" providerId="AD" clId="Web-{062ABD20-4675-D3B0-C60A-510D5D56E293}" dt="2021-12-07T22:16:14.909" v="664" actId="1076"/>
          <ac:picMkLst>
            <pc:docMk/>
            <pc:sldMk cId="1634185316" sldId="266"/>
            <ac:picMk id="3" creationId="{49A1414C-7D1A-474E-A615-9187B5395BD2}"/>
          </ac:picMkLst>
        </pc:picChg>
        <pc:picChg chg="add del">
          <ac:chgData name="Abadzic, Alan" userId="S::aabadzic@smu.edu::4f1d6a4c-e599-4f75-8fe2-33d180a0a240" providerId="AD" clId="Web-{062ABD20-4675-D3B0-C60A-510D5D56E293}" dt="2021-12-07T20:19:18.167" v="646"/>
          <ac:picMkLst>
            <pc:docMk/>
            <pc:sldMk cId="1634185316" sldId="266"/>
            <ac:picMk id="7" creationId="{5796FB69-7F40-4178-BA20-B2176BFD7A10}"/>
          </ac:picMkLst>
        </pc:picChg>
      </pc:sldChg>
      <pc:sldChg chg="new del">
        <pc:chgData name="Abadzic, Alan" userId="S::aabadzic@smu.edu::4f1d6a4c-e599-4f75-8fe2-33d180a0a240" providerId="AD" clId="Web-{062ABD20-4675-D3B0-C60A-510D5D56E293}" dt="2021-12-07T19:35:44.075" v="576"/>
        <pc:sldMkLst>
          <pc:docMk/>
          <pc:sldMk cId="3711592454" sldId="266"/>
        </pc:sldMkLst>
      </pc:sldChg>
      <pc:sldChg chg="addSp delSp modSp new mod setBg">
        <pc:chgData name="Abadzic, Alan" userId="S::aabadzic@smu.edu::4f1d6a4c-e599-4f75-8fe2-33d180a0a240" providerId="AD" clId="Web-{062ABD20-4675-D3B0-C60A-510D5D56E293}" dt="2021-12-07T22:18:45.851" v="677" actId="20577"/>
        <pc:sldMkLst>
          <pc:docMk/>
          <pc:sldMk cId="1238357166" sldId="267"/>
        </pc:sldMkLst>
        <pc:spChg chg="mod">
          <ac:chgData name="Abadzic, Alan" userId="S::aabadzic@smu.edu::4f1d6a4c-e599-4f75-8fe2-33d180a0a240" providerId="AD" clId="Web-{062ABD20-4675-D3B0-C60A-510D5D56E293}" dt="2021-12-07T22:18:36.179" v="675"/>
          <ac:spMkLst>
            <pc:docMk/>
            <pc:sldMk cId="1238357166" sldId="267"/>
            <ac:spMk id="2" creationId="{843F6D77-76A9-46A4-9987-46BA24C9ABC2}"/>
          </ac:spMkLst>
        </pc:spChg>
        <pc:spChg chg="mod">
          <ac:chgData name="Abadzic, Alan" userId="S::aabadzic@smu.edu::4f1d6a4c-e599-4f75-8fe2-33d180a0a240" providerId="AD" clId="Web-{062ABD20-4675-D3B0-C60A-510D5D56E293}" dt="2021-12-07T22:18:45.851" v="677" actId="20577"/>
          <ac:spMkLst>
            <pc:docMk/>
            <pc:sldMk cId="1238357166" sldId="267"/>
            <ac:spMk id="3" creationId="{409D7DAB-3F07-431F-89F4-B48AF58F0F4C}"/>
          </ac:spMkLst>
        </pc:spChg>
        <pc:spChg chg="add">
          <ac:chgData name="Abadzic, Alan" userId="S::aabadzic@smu.edu::4f1d6a4c-e599-4f75-8fe2-33d180a0a240" providerId="AD" clId="Web-{062ABD20-4675-D3B0-C60A-510D5D56E293}" dt="2021-12-07T22:18:36.179" v="675"/>
          <ac:spMkLst>
            <pc:docMk/>
            <pc:sldMk cId="1238357166" sldId="267"/>
            <ac:spMk id="10" creationId="{95697D25-3D98-4690-9E3D-C65732E5D818}"/>
          </ac:spMkLst>
        </pc:spChg>
        <pc:spChg chg="add">
          <ac:chgData name="Abadzic, Alan" userId="S::aabadzic@smu.edu::4f1d6a4c-e599-4f75-8fe2-33d180a0a240" providerId="AD" clId="Web-{062ABD20-4675-D3B0-C60A-510D5D56E293}" dt="2021-12-07T22:18:36.179" v="675"/>
          <ac:spMkLst>
            <pc:docMk/>
            <pc:sldMk cId="1238357166" sldId="267"/>
            <ac:spMk id="12" creationId="{56C634FA-4936-4EA7-9BFB-F34843C0F050}"/>
          </ac:spMkLst>
        </pc:spChg>
        <pc:grpChg chg="add">
          <ac:chgData name="Abadzic, Alan" userId="S::aabadzic@smu.edu::4f1d6a4c-e599-4f75-8fe2-33d180a0a240" providerId="AD" clId="Web-{062ABD20-4675-D3B0-C60A-510D5D56E293}" dt="2021-12-07T22:18:36.179" v="675"/>
          <ac:grpSpMkLst>
            <pc:docMk/>
            <pc:sldMk cId="1238357166" sldId="267"/>
            <ac:grpSpMk id="14" creationId="{A9A3B735-54E2-4D95-A245-5BA856818C0F}"/>
          </ac:grpSpMkLst>
        </pc:grpChg>
        <pc:picChg chg="add del">
          <ac:chgData name="Abadzic, Alan" userId="S::aabadzic@smu.edu::4f1d6a4c-e599-4f75-8fe2-33d180a0a240" providerId="AD" clId="Web-{062ABD20-4675-D3B0-C60A-510D5D56E293}" dt="2021-12-07T22:18:41.288" v="676"/>
          <ac:picMkLst>
            <pc:docMk/>
            <pc:sldMk cId="1238357166" sldId="267"/>
            <ac:picMk id="7" creationId="{76E837B1-A404-4A8F-B0B6-D76A2B49AFF9}"/>
          </ac:picMkLst>
        </pc:picChg>
      </pc:sldChg>
    </pc:docChg>
  </pc:docChgLst>
  <pc:docChgLst>
    <pc:chgData name="Abadzic, Alan" userId="S::aabadzic@smu.edu::4f1d6a4c-e599-4f75-8fe2-33d180a0a240" providerId="AD" clId="Web-{E7D1A538-260B-902A-BC02-4E0D3A267C39}"/>
    <pc:docChg chg="addSld delSld modSld">
      <pc:chgData name="Abadzic, Alan" userId="S::aabadzic@smu.edu::4f1d6a4c-e599-4f75-8fe2-33d180a0a240" providerId="AD" clId="Web-{E7D1A538-260B-902A-BC02-4E0D3A267C39}" dt="2021-12-08T04:12:22.188" v="489" actId="1076"/>
      <pc:docMkLst>
        <pc:docMk/>
      </pc:docMkLst>
      <pc:sldChg chg="modTransition">
        <pc:chgData name="Abadzic, Alan" userId="S::aabadzic@smu.edu::4f1d6a4c-e599-4f75-8fe2-33d180a0a240" providerId="AD" clId="Web-{E7D1A538-260B-902A-BC02-4E0D3A267C39}" dt="2021-12-08T02:39:01.087" v="9"/>
        <pc:sldMkLst>
          <pc:docMk/>
          <pc:sldMk cId="109857222" sldId="256"/>
        </pc:sldMkLst>
      </pc:sldChg>
      <pc:sldChg chg="modSp modTransition">
        <pc:chgData name="Abadzic, Alan" userId="S::aabadzic@smu.edu::4f1d6a4c-e599-4f75-8fe2-33d180a0a240" providerId="AD" clId="Web-{E7D1A538-260B-902A-BC02-4E0D3A267C39}" dt="2021-12-08T03:15:52.814" v="404" actId="20577"/>
        <pc:sldMkLst>
          <pc:docMk/>
          <pc:sldMk cId="2450155633" sldId="257"/>
        </pc:sldMkLst>
        <pc:graphicFrameChg chg="modGraphic">
          <ac:chgData name="Abadzic, Alan" userId="S::aabadzic@smu.edu::4f1d6a4c-e599-4f75-8fe2-33d180a0a240" providerId="AD" clId="Web-{E7D1A538-260B-902A-BC02-4E0D3A267C39}" dt="2021-12-08T03:15:52.814" v="404" actId="20577"/>
          <ac:graphicFrameMkLst>
            <pc:docMk/>
            <pc:sldMk cId="2450155633" sldId="257"/>
            <ac:graphicFrameMk id="731" creationId="{80F06B4A-7FC9-478B-8F4B-8969829707FA}"/>
          </ac:graphicFrameMkLst>
        </pc:graphicFrameChg>
      </pc:sldChg>
      <pc:sldChg chg="modTransition">
        <pc:chgData name="Abadzic, Alan" userId="S::aabadzic@smu.edu::4f1d6a4c-e599-4f75-8fe2-33d180a0a240" providerId="AD" clId="Web-{E7D1A538-260B-902A-BC02-4E0D3A267C39}" dt="2021-12-08T02:38:54.821" v="7"/>
        <pc:sldMkLst>
          <pc:docMk/>
          <pc:sldMk cId="167892097" sldId="258"/>
        </pc:sldMkLst>
      </pc:sldChg>
      <pc:sldChg chg="modTransition">
        <pc:chgData name="Abadzic, Alan" userId="S::aabadzic@smu.edu::4f1d6a4c-e599-4f75-8fe2-33d180a0a240" providerId="AD" clId="Web-{E7D1A538-260B-902A-BC02-4E0D3A267C39}" dt="2021-12-08T02:39:10.024" v="12"/>
        <pc:sldMkLst>
          <pc:docMk/>
          <pc:sldMk cId="3533050512" sldId="259"/>
        </pc:sldMkLst>
      </pc:sldChg>
      <pc:sldChg chg="modTransition">
        <pc:chgData name="Abadzic, Alan" userId="S::aabadzic@smu.edu::4f1d6a4c-e599-4f75-8fe2-33d180a0a240" providerId="AD" clId="Web-{E7D1A538-260B-902A-BC02-4E0D3A267C39}" dt="2021-12-08T02:38:51.618" v="5"/>
        <pc:sldMkLst>
          <pc:docMk/>
          <pc:sldMk cId="4190897253" sldId="260"/>
        </pc:sldMkLst>
      </pc:sldChg>
      <pc:sldChg chg="modTransition addAnim delAnim modAnim">
        <pc:chgData name="Abadzic, Alan" userId="S::aabadzic@smu.edu::4f1d6a4c-e599-4f75-8fe2-33d180a0a240" providerId="AD" clId="Web-{E7D1A538-260B-902A-BC02-4E0D3A267C39}" dt="2021-12-08T02:38:47.853" v="4"/>
        <pc:sldMkLst>
          <pc:docMk/>
          <pc:sldMk cId="3819947068" sldId="261"/>
        </pc:sldMkLst>
      </pc:sldChg>
      <pc:sldChg chg="addSp modSp modTransition">
        <pc:chgData name="Abadzic, Alan" userId="S::aabadzic@smu.edu::4f1d6a4c-e599-4f75-8fe2-33d180a0a240" providerId="AD" clId="Web-{E7D1A538-260B-902A-BC02-4E0D3A267C39}" dt="2021-12-08T03:04:33.060" v="106" actId="1076"/>
        <pc:sldMkLst>
          <pc:docMk/>
          <pc:sldMk cId="2660400159" sldId="265"/>
        </pc:sldMkLst>
        <pc:spChg chg="add mod">
          <ac:chgData name="Abadzic, Alan" userId="S::aabadzic@smu.edu::4f1d6a4c-e599-4f75-8fe2-33d180a0a240" providerId="AD" clId="Web-{E7D1A538-260B-902A-BC02-4E0D3A267C39}" dt="2021-12-08T03:04:11.966" v="98" actId="1076"/>
          <ac:spMkLst>
            <pc:docMk/>
            <pc:sldMk cId="2660400159" sldId="265"/>
            <ac:spMk id="3" creationId="{A8F553A7-3F55-44D4-B6F0-681E0DA1EAAD}"/>
          </ac:spMkLst>
        </pc:spChg>
        <pc:spChg chg="add mod">
          <ac:chgData name="Abadzic, Alan" userId="S::aabadzic@smu.edu::4f1d6a4c-e599-4f75-8fe2-33d180a0a240" providerId="AD" clId="Web-{E7D1A538-260B-902A-BC02-4E0D3A267C39}" dt="2021-12-08T03:04:33.060" v="106" actId="1076"/>
          <ac:spMkLst>
            <pc:docMk/>
            <pc:sldMk cId="2660400159" sldId="265"/>
            <ac:spMk id="118" creationId="{FDFDF72A-01FA-4080-8D29-325ECDCB50D9}"/>
          </ac:spMkLst>
        </pc:spChg>
        <pc:picChg chg="mod modCrop">
          <ac:chgData name="Abadzic, Alan" userId="S::aabadzic@smu.edu::4f1d6a4c-e599-4f75-8fe2-33d180a0a240" providerId="AD" clId="Web-{E7D1A538-260B-902A-BC02-4E0D3A267C39}" dt="2021-12-08T03:03:19.122" v="42"/>
          <ac:picMkLst>
            <pc:docMk/>
            <pc:sldMk cId="2660400159" sldId="265"/>
            <ac:picMk id="4" creationId="{92514E31-1D3E-4228-941F-19B1D623E941}"/>
          </ac:picMkLst>
        </pc:picChg>
        <pc:picChg chg="mod modCrop">
          <ac:chgData name="Abadzic, Alan" userId="S::aabadzic@smu.edu::4f1d6a4c-e599-4f75-8fe2-33d180a0a240" providerId="AD" clId="Web-{E7D1A538-260B-902A-BC02-4E0D3A267C39}" dt="2021-12-08T03:04:30.466" v="105" actId="1076"/>
          <ac:picMkLst>
            <pc:docMk/>
            <pc:sldMk cId="2660400159" sldId="265"/>
            <ac:picMk id="6" creationId="{AA2BE3B5-5DAD-43D5-9A9B-CDE70BEE8EA0}"/>
          </ac:picMkLst>
        </pc:picChg>
      </pc:sldChg>
      <pc:sldChg chg="addSp delSp modSp add del modTransition">
        <pc:chgData name="Abadzic, Alan" userId="S::aabadzic@smu.edu::4f1d6a4c-e599-4f75-8fe2-33d180a0a240" providerId="AD" clId="Web-{E7D1A538-260B-902A-BC02-4E0D3A267C39}" dt="2021-12-08T03:14:55.142" v="397" actId="1076"/>
        <pc:sldMkLst>
          <pc:docMk/>
          <pc:sldMk cId="1634185316" sldId="266"/>
        </pc:sldMkLst>
        <pc:spChg chg="add mod">
          <ac:chgData name="Abadzic, Alan" userId="S::aabadzic@smu.edu::4f1d6a4c-e599-4f75-8fe2-33d180a0a240" providerId="AD" clId="Web-{E7D1A538-260B-902A-BC02-4E0D3A267C39}" dt="2021-12-08T03:14:55.142" v="397" actId="1076"/>
          <ac:spMkLst>
            <pc:docMk/>
            <pc:sldMk cId="1634185316" sldId="266"/>
            <ac:spMk id="4" creationId="{220FB390-7B78-4662-AE1E-6A1F2C57FA51}"/>
          </ac:spMkLst>
        </pc:spChg>
        <pc:spChg chg="add del mod">
          <ac:chgData name="Abadzic, Alan" userId="S::aabadzic@smu.edu::4f1d6a4c-e599-4f75-8fe2-33d180a0a240" providerId="AD" clId="Web-{E7D1A538-260B-902A-BC02-4E0D3A267C39}" dt="2021-12-08T03:11:49.969" v="273"/>
          <ac:spMkLst>
            <pc:docMk/>
            <pc:sldMk cId="1634185316" sldId="266"/>
            <ac:spMk id="5" creationId="{B3B4A126-3407-4EB8-943B-AA920BFD85F6}"/>
          </ac:spMkLst>
        </pc:spChg>
      </pc:sldChg>
      <pc:sldChg chg="modTransition">
        <pc:chgData name="Abadzic, Alan" userId="S::aabadzic@smu.edu::4f1d6a4c-e599-4f75-8fe2-33d180a0a240" providerId="AD" clId="Web-{E7D1A538-260B-902A-BC02-4E0D3A267C39}" dt="2021-12-08T02:39:04.868" v="10"/>
        <pc:sldMkLst>
          <pc:docMk/>
          <pc:sldMk cId="1238357166" sldId="267"/>
        </pc:sldMkLst>
      </pc:sldChg>
      <pc:sldChg chg="addSp delSp modSp modTransition addAnim delAnim">
        <pc:chgData name="Abadzic, Alan" userId="S::aabadzic@smu.edu::4f1d6a4c-e599-4f75-8fe2-33d180a0a240" providerId="AD" clId="Web-{E7D1A538-260B-902A-BC02-4E0D3A267C39}" dt="2021-12-08T04:12:22.188" v="489" actId="1076"/>
        <pc:sldMkLst>
          <pc:docMk/>
          <pc:sldMk cId="2054094021" sldId="268"/>
        </pc:sldMkLst>
        <pc:picChg chg="del mod modCrop">
          <ac:chgData name="Abadzic, Alan" userId="S::aabadzic@smu.edu::4f1d6a4c-e599-4f75-8fe2-33d180a0a240" providerId="AD" clId="Web-{E7D1A538-260B-902A-BC02-4E0D3A267C39}" dt="2021-12-08T04:11:55.610" v="468"/>
          <ac:picMkLst>
            <pc:docMk/>
            <pc:sldMk cId="2054094021" sldId="268"/>
            <ac:picMk id="3" creationId="{9D1783E2-984D-4B5E-8D2E-A436A1D3F99E}"/>
          </ac:picMkLst>
        </pc:picChg>
        <pc:picChg chg="del">
          <ac:chgData name="Abadzic, Alan" userId="S::aabadzic@smu.edu::4f1d6a4c-e599-4f75-8fe2-33d180a0a240" providerId="AD" clId="Web-{E7D1A538-260B-902A-BC02-4E0D3A267C39}" dt="2021-12-08T04:11:56.266" v="469"/>
          <ac:picMkLst>
            <pc:docMk/>
            <pc:sldMk cId="2054094021" sldId="268"/>
            <ac:picMk id="4" creationId="{33FA2AB2-12C4-450F-96E5-985E73811410}"/>
          </ac:picMkLst>
        </pc:picChg>
        <pc:picChg chg="mod">
          <ac:chgData name="Abadzic, Alan" userId="S::aabadzic@smu.edu::4f1d6a4c-e599-4f75-8fe2-33d180a0a240" providerId="AD" clId="Web-{E7D1A538-260B-902A-BC02-4E0D3A267C39}" dt="2021-12-08T04:12:17.406" v="486" actId="1076"/>
          <ac:picMkLst>
            <pc:docMk/>
            <pc:sldMk cId="2054094021" sldId="268"/>
            <ac:picMk id="6" creationId="{E07CA5FF-2466-4E5A-8AA7-8EC224788097}"/>
          </ac:picMkLst>
        </pc:picChg>
        <pc:picChg chg="add del">
          <ac:chgData name="Abadzic, Alan" userId="S::aabadzic@smu.edu::4f1d6a4c-e599-4f75-8fe2-33d180a0a240" providerId="AD" clId="Web-{E7D1A538-260B-902A-BC02-4E0D3A267C39}" dt="2021-12-08T04:12:10.938" v="482"/>
          <ac:picMkLst>
            <pc:docMk/>
            <pc:sldMk cId="2054094021" sldId="268"/>
            <ac:picMk id="7" creationId="{D79F913C-B1E9-449F-AF5B-985122CBD598}"/>
          </ac:picMkLst>
        </pc:picChg>
        <pc:picChg chg="mod">
          <ac:chgData name="Abadzic, Alan" userId="S::aabadzic@smu.edu::4f1d6a4c-e599-4f75-8fe2-33d180a0a240" providerId="AD" clId="Web-{E7D1A538-260B-902A-BC02-4E0D3A267C39}" dt="2021-12-08T04:12:22.188" v="489" actId="1076"/>
          <ac:picMkLst>
            <pc:docMk/>
            <pc:sldMk cId="2054094021" sldId="268"/>
            <ac:picMk id="8" creationId="{AEB5C599-CD3D-4D3C-B78B-A532930DDCF7}"/>
          </ac:picMkLst>
        </pc:picChg>
      </pc:sldChg>
      <pc:sldChg chg="modSp modTransition">
        <pc:chgData name="Abadzic, Alan" userId="S::aabadzic@smu.edu::4f1d6a4c-e599-4f75-8fe2-33d180a0a240" providerId="AD" clId="Web-{E7D1A538-260B-902A-BC02-4E0D3A267C39}" dt="2021-12-08T03:10:36.562" v="266" actId="20577"/>
        <pc:sldMkLst>
          <pc:docMk/>
          <pc:sldMk cId="316890402" sldId="269"/>
        </pc:sldMkLst>
        <pc:spChg chg="mod">
          <ac:chgData name="Abadzic, Alan" userId="S::aabadzic@smu.edu::4f1d6a4c-e599-4f75-8fe2-33d180a0a240" providerId="AD" clId="Web-{E7D1A538-260B-902A-BC02-4E0D3A267C39}" dt="2021-12-08T03:10:36.562" v="266" actId="20577"/>
          <ac:spMkLst>
            <pc:docMk/>
            <pc:sldMk cId="316890402" sldId="269"/>
            <ac:spMk id="2" creationId="{D6956DCA-1CD3-402E-95BA-FA0BD957F7E2}"/>
          </ac:spMkLst>
        </pc:spChg>
        <pc:spChg chg="mod">
          <ac:chgData name="Abadzic, Alan" userId="S::aabadzic@smu.edu::4f1d6a4c-e599-4f75-8fe2-33d180a0a240" providerId="AD" clId="Web-{E7D1A538-260B-902A-BC02-4E0D3A267C39}" dt="2021-12-08T03:09:57.187" v="233" actId="20577"/>
          <ac:spMkLst>
            <pc:docMk/>
            <pc:sldMk cId="316890402" sldId="269"/>
            <ac:spMk id="9" creationId="{2E8E4E1D-9567-46E2-94A8-9D05DADE3951}"/>
          </ac:spMkLst>
        </pc:spChg>
        <pc:graphicFrameChg chg="mod modGraphic">
          <ac:chgData name="Abadzic, Alan" userId="S::aabadzic@smu.edu::4f1d6a4c-e599-4f75-8fe2-33d180a0a240" providerId="AD" clId="Web-{E7D1A538-260B-902A-BC02-4E0D3A267C39}" dt="2021-12-08T03:09:50.437" v="232" actId="1076"/>
          <ac:graphicFrameMkLst>
            <pc:docMk/>
            <pc:sldMk cId="316890402" sldId="269"/>
            <ac:graphicFrameMk id="8" creationId="{EC058C74-FDB3-42C2-B63D-BB61AAAF19FB}"/>
          </ac:graphicFrameMkLst>
        </pc:graphicFrameChg>
      </pc:sldChg>
      <pc:sldChg chg="addSp delSp modSp modTransition">
        <pc:chgData name="Abadzic, Alan" userId="S::aabadzic@smu.edu::4f1d6a4c-e599-4f75-8fe2-33d180a0a240" providerId="AD" clId="Web-{E7D1A538-260B-902A-BC02-4E0D3A267C39}" dt="2021-12-08T03:07:11.420" v="129" actId="1076"/>
        <pc:sldMkLst>
          <pc:docMk/>
          <pc:sldMk cId="3831013359" sldId="270"/>
        </pc:sldMkLst>
        <pc:spChg chg="add mod">
          <ac:chgData name="Abadzic, Alan" userId="S::aabadzic@smu.edu::4f1d6a4c-e599-4f75-8fe2-33d180a0a240" providerId="AD" clId="Web-{E7D1A538-260B-902A-BC02-4E0D3A267C39}" dt="2021-12-08T03:02:33.481" v="40" actId="1076"/>
          <ac:spMkLst>
            <pc:docMk/>
            <pc:sldMk cId="3831013359" sldId="270"/>
            <ac:spMk id="2" creationId="{4B58955E-4937-4C8C-9044-5C8EE7E29926}"/>
          </ac:spMkLst>
        </pc:spChg>
        <pc:spChg chg="add mod">
          <ac:chgData name="Abadzic, Alan" userId="S::aabadzic@smu.edu::4f1d6a4c-e599-4f75-8fe2-33d180a0a240" providerId="AD" clId="Web-{E7D1A538-260B-902A-BC02-4E0D3A267C39}" dt="2021-12-08T03:07:11.420" v="129" actId="1076"/>
          <ac:spMkLst>
            <pc:docMk/>
            <pc:sldMk cId="3831013359" sldId="270"/>
            <ac:spMk id="11" creationId="{5C727C60-46E2-4C34-A091-5C372A9D39D4}"/>
          </ac:spMkLst>
        </pc:spChg>
        <pc:picChg chg="add mod">
          <ac:chgData name="Abadzic, Alan" userId="S::aabadzic@smu.edu::4f1d6a4c-e599-4f75-8fe2-33d180a0a240" providerId="AD" clId="Web-{E7D1A538-260B-902A-BC02-4E0D3A267C39}" dt="2021-12-08T03:04:46.607" v="108" actId="1076"/>
          <ac:picMkLst>
            <pc:docMk/>
            <pc:sldMk cId="3831013359" sldId="270"/>
            <ac:picMk id="3" creationId="{6C3331DC-46B3-4B5E-AC45-0CCB93FD87F2}"/>
          </ac:picMkLst>
        </pc:picChg>
        <pc:picChg chg="mod modCrop">
          <ac:chgData name="Abadzic, Alan" userId="S::aabadzic@smu.edu::4f1d6a4c-e599-4f75-8fe2-33d180a0a240" providerId="AD" clId="Web-{E7D1A538-260B-902A-BC02-4E0D3A267C39}" dt="2021-12-08T03:06:23.185" v="113"/>
          <ac:picMkLst>
            <pc:docMk/>
            <pc:sldMk cId="3831013359" sldId="270"/>
            <ac:picMk id="4" creationId="{E9893C28-5D81-4DEA-BAD6-E6194F5C9831}"/>
          </ac:picMkLst>
        </pc:picChg>
        <pc:picChg chg="del mod">
          <ac:chgData name="Abadzic, Alan" userId="S::aabadzic@smu.edu::4f1d6a4c-e599-4f75-8fe2-33d180a0a240" providerId="AD" clId="Web-{E7D1A538-260B-902A-BC02-4E0D3A267C39}" dt="2021-12-08T03:01:53.512" v="17"/>
          <ac:picMkLst>
            <pc:docMk/>
            <pc:sldMk cId="3831013359" sldId="270"/>
            <ac:picMk id="5" creationId="{08AEED85-8A78-4E8B-AF80-9002999D8820}"/>
          </ac:picMkLst>
        </pc:picChg>
        <pc:picChg chg="mod modCrop">
          <ac:chgData name="Abadzic, Alan" userId="S::aabadzic@smu.edu::4f1d6a4c-e599-4f75-8fe2-33d180a0a240" providerId="AD" clId="Web-{E7D1A538-260B-902A-BC02-4E0D3A267C39}" dt="2021-12-08T03:06:05.560" v="111" actId="14100"/>
          <ac:picMkLst>
            <pc:docMk/>
            <pc:sldMk cId="3831013359" sldId="270"/>
            <ac:picMk id="6" creationId="{F61B9173-0C76-49C1-B9F5-77ED9C642E00}"/>
          </ac:picMkLst>
        </pc:picChg>
        <pc:picChg chg="add del">
          <ac:chgData name="Abadzic, Alan" userId="S::aabadzic@smu.edu::4f1d6a4c-e599-4f75-8fe2-33d180a0a240" providerId="AD" clId="Web-{E7D1A538-260B-902A-BC02-4E0D3A267C39}" dt="2021-12-08T03:06:39.795" v="115"/>
          <ac:picMkLst>
            <pc:docMk/>
            <pc:sldMk cId="3831013359" sldId="270"/>
            <ac:picMk id="8" creationId="{FB411188-AAEE-4314-BC3B-59C872F96355}"/>
          </ac:picMkLst>
        </pc:picChg>
      </pc:sldChg>
      <pc:sldChg chg="addSp delSp modSp new mod setBg">
        <pc:chgData name="Abadzic, Alan" userId="S::aabadzic@smu.edu::4f1d6a4c-e599-4f75-8fe2-33d180a0a240" providerId="AD" clId="Web-{E7D1A538-260B-902A-BC02-4E0D3A267C39}" dt="2021-12-08T03:58:21.606" v="465" actId="20577"/>
        <pc:sldMkLst>
          <pc:docMk/>
          <pc:sldMk cId="1233788443" sldId="271"/>
        </pc:sldMkLst>
        <pc:spChg chg="mod">
          <ac:chgData name="Abadzic, Alan" userId="S::aabadzic@smu.edu::4f1d6a4c-e599-4f75-8fe2-33d180a0a240" providerId="AD" clId="Web-{E7D1A538-260B-902A-BC02-4E0D3A267C39}" dt="2021-12-08T03:56:05.467" v="455"/>
          <ac:spMkLst>
            <pc:docMk/>
            <pc:sldMk cId="1233788443" sldId="271"/>
            <ac:spMk id="2" creationId="{67A63B29-79A1-45C3-88AC-34FD3F2B70D3}"/>
          </ac:spMkLst>
        </pc:spChg>
        <pc:spChg chg="mod">
          <ac:chgData name="Abadzic, Alan" userId="S::aabadzic@smu.edu::4f1d6a4c-e599-4f75-8fe2-33d180a0a240" providerId="AD" clId="Web-{E7D1A538-260B-902A-BC02-4E0D3A267C39}" dt="2021-12-08T03:58:21.606" v="465" actId="20577"/>
          <ac:spMkLst>
            <pc:docMk/>
            <pc:sldMk cId="1233788443" sldId="271"/>
            <ac:spMk id="3" creationId="{12F9DF2A-21C7-46B6-B19F-F4C09392C52C}"/>
          </ac:spMkLst>
        </pc:spChg>
        <pc:spChg chg="add">
          <ac:chgData name="Abadzic, Alan" userId="S::aabadzic@smu.edu::4f1d6a4c-e599-4f75-8fe2-33d180a0a240" providerId="AD" clId="Web-{E7D1A538-260B-902A-BC02-4E0D3A267C39}" dt="2021-12-08T03:56:05.467" v="455"/>
          <ac:spMkLst>
            <pc:docMk/>
            <pc:sldMk cId="1233788443" sldId="271"/>
            <ac:spMk id="10" creationId="{95697D25-3D98-4690-9E3D-C65732E5D818}"/>
          </ac:spMkLst>
        </pc:spChg>
        <pc:spChg chg="add">
          <ac:chgData name="Abadzic, Alan" userId="S::aabadzic@smu.edu::4f1d6a4c-e599-4f75-8fe2-33d180a0a240" providerId="AD" clId="Web-{E7D1A538-260B-902A-BC02-4E0D3A267C39}" dt="2021-12-08T03:56:05.467" v="455"/>
          <ac:spMkLst>
            <pc:docMk/>
            <pc:sldMk cId="1233788443" sldId="271"/>
            <ac:spMk id="12" creationId="{56C634FA-4936-4EA7-9BFB-F34843C0F050}"/>
          </ac:spMkLst>
        </pc:spChg>
        <pc:grpChg chg="add">
          <ac:chgData name="Abadzic, Alan" userId="S::aabadzic@smu.edu::4f1d6a4c-e599-4f75-8fe2-33d180a0a240" providerId="AD" clId="Web-{E7D1A538-260B-902A-BC02-4E0D3A267C39}" dt="2021-12-08T03:56:05.467" v="455"/>
          <ac:grpSpMkLst>
            <pc:docMk/>
            <pc:sldMk cId="1233788443" sldId="271"/>
            <ac:grpSpMk id="14" creationId="{A9A3B735-54E2-4D95-A245-5BA856818C0F}"/>
          </ac:grpSpMkLst>
        </pc:grpChg>
        <pc:picChg chg="add del">
          <ac:chgData name="Abadzic, Alan" userId="S::aabadzic@smu.edu::4f1d6a4c-e599-4f75-8fe2-33d180a0a240" providerId="AD" clId="Web-{E7D1A538-260B-902A-BC02-4E0D3A267C39}" dt="2021-12-08T03:56:18.342" v="456"/>
          <ac:picMkLst>
            <pc:docMk/>
            <pc:sldMk cId="1233788443" sldId="271"/>
            <ac:picMk id="7" creationId="{1D1F31BB-B91F-4B24-A11F-81076BD86CE2}"/>
          </ac:picMkLst>
        </pc:picChg>
      </pc:sldChg>
    </pc:docChg>
  </pc:docChgLst>
  <pc:docChgLst>
    <pc:chgData name="Abadzic, Alan" userId="S::aabadzic@smu.edu::4f1d6a4c-e599-4f75-8fe2-33d180a0a240" providerId="AD" clId="Web-{33A49266-265B-4855-A44D-E552B58FE772}"/>
    <pc:docChg chg="modSld">
      <pc:chgData name="Abadzic, Alan" userId="S::aabadzic@smu.edu::4f1d6a4c-e599-4f75-8fe2-33d180a0a240" providerId="AD" clId="Web-{33A49266-265B-4855-A44D-E552B58FE772}" dt="2021-12-07T03:40:42.645" v="120" actId="20577"/>
      <pc:docMkLst>
        <pc:docMk/>
      </pc:docMkLst>
      <pc:sldChg chg="addSp delSp modSp">
        <pc:chgData name="Abadzic, Alan" userId="S::aabadzic@smu.edu::4f1d6a4c-e599-4f75-8fe2-33d180a0a240" providerId="AD" clId="Web-{33A49266-265B-4855-A44D-E552B58FE772}" dt="2021-12-07T03:40:42.645" v="120" actId="20577"/>
        <pc:sldMkLst>
          <pc:docMk/>
          <pc:sldMk cId="2450155633" sldId="257"/>
        </pc:sldMkLst>
        <pc:spChg chg="mo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2" creationId="{98640753-CE6F-4D87-804E-6508226A4CC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6" creationId="{9FF4A234-29BA-4B70-BFC0-64FBB64F2A7B}"/>
          </ac:spMkLst>
        </pc:spChg>
        <pc:spChg chg="add del">
          <ac:chgData name="Abadzic, Alan" userId="S::aabadzic@smu.edu::4f1d6a4c-e599-4f75-8fe2-33d180a0a240" providerId="AD" clId="Web-{33A49266-265B-4855-A44D-E552B58FE772}" dt="2021-12-07T02:57:10.352" v="3"/>
          <ac:spMkLst>
            <pc:docMk/>
            <pc:sldMk cId="2450155633" sldId="257"/>
            <ac:spMk id="10" creationId="{9FF4A234-29BA-4B70-BFC0-64FBB64F2A7B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2" creationId="{4080BC15-6F3E-4EDC-BB73-20706F74313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10.352" v="3"/>
          <ac:spMkLst>
            <pc:docMk/>
            <pc:sldMk cId="2450155633" sldId="257"/>
            <ac:spMk id="13" creationId="{CDA16EB2-8F47-4759-A206-DA4D0FF38EDF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4" creationId="{E4E336B8-243A-49D9-9876-4BF3A08D3A8A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15" creationId="{9FF4A234-29BA-4B70-BFC0-64FBB64F2A7B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6" creationId="{05F36030-F60E-436E-81FE-74DD0776DB7F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17" creationId="{C3107ADD-4B4E-4D37-98F9-BD1A576949C2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8" creationId="{800D5F55-AC8B-4C26-ABB0-D8D609EC4643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19" creationId="{25C1F4D8-9670-4B56-BD70-732561AD0B8E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0" creationId="{2DF0B83D-C899-44CA-9B54-A9C57E8EB386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21" creationId="{2B94DB80-B7D1-4170-88A2-6E4EC552461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2" creationId="{E16B2E5A-8EC8-4C56-AB77-380486FDF026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23" creationId="{22F566CA-D7F1-40DD-A2DC-740587F5929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4" creationId="{C87A69CB-2620-4628-9781-88BD40636FCA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25" creationId="{2F8AE45B-8CBB-4DA9-8248-23615828CE1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6" creationId="{CABAB4BD-890F-4563-A5CA-536788B1E972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27" creationId="{6B0E5B35-D3B7-4BEB-839F-D258E79A0FF0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8" creationId="{24690199-C217-4DCB-9B31-1A45649B0BDA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29" creationId="{C127F179-C992-4D40-B186-06818A77CB4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30" creationId="{77F70717-3071-4962-8A7C-F9A58151CF98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31" creationId="{C4D0EC36-D809-4017-A7B7-70EF5325050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32" creationId="{9E870E95-FCD6-4158-861A-5CEC896F525D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33" creationId="{25703CD1-3965-43FB-8408-77151BBD2C4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34" creationId="{6E01758F-8AEC-4155-B791-2A8CB8A48200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35" creationId="{8236AF27-E29A-4BE1-835F-3E58632F5A27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36" creationId="{8379C6B3-49BE-4333-B322-AF02BBB41C1E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37" creationId="{F5CD4467-A569-43CF-86A0-79473F58071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38" creationId="{6D7188E6-F4DA-4486-938D-F45FE01A2631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39" creationId="{20995D3A-FC68-4B79-9632-2BB10ECA87B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40" creationId="{CD22207C-B504-40B2-A1EB-2DC9B81625A7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41" creationId="{CABABB06-E976-4F92-836D-60FC8F8D1FE0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42" creationId="{0FBC38BC-DE18-4960-A9D4-F24C6F60C017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43" creationId="{FD9DF2A8-9AFC-48B4-BF3A-14B73A84FBA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44" creationId="{BC872037-D6F5-4CE7-A090-32A977A79F34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45" creationId="{64056CC8-26C8-4739-B9F7-0F23B778ABE2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46" creationId="{D3C4B45C-266A-45BF-98FA-CA5409C46209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47" creationId="{C8825D2E-6C88-42BD-9C25-F3B9B332E15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48" creationId="{76909582-A285-4EA4-AE72-9DBF0D5659D3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49" creationId="{E4FC1A14-AE5B-4899-95DD-9C56237DA549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50" creationId="{A620CFBF-D373-4BA6-BE41-62B50B94578C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51" creationId="{49C159BB-7257-4A09-8C12-6AF61D71170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52" creationId="{700BC7B2-0C3D-459F-92C1-3605AA3F092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54" creationId="{24F4B005-B785-4A57-9E5A-82D85F00DA39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56" creationId="{196ED9B6-969E-4AC4-ACD0-95A421BAB39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58" creationId="{E317ADBB-3E4F-42D2-B7F2-A15924AD500C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60" creationId="{2E9B2055-E384-472D-91D3-74775CDA167C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62" creationId="{1F8EFF99-76BF-4F9B-ADAA-B8D310153B7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64" creationId="{626F1B89-B88E-4CE3-90BF-3704BAF4882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66" creationId="{C72C1CB8-8213-4EE7-AFFF-B0A74E7A74C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68" creationId="{2FF32C41-49E2-459E-9AC4-64269039B12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70" creationId="{06B5D5F0-EA51-440D-81A0-FE60CCFBA9C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72" creationId="{B7CA6C2F-61C2-486F-B691-E8EB4BA2761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74" creationId="{A6727626-8944-4EB7-B327-B696FE484D2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76" creationId="{CFBBE0E2-8BDF-4B26-BEBC-DB799B8F6B4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78" creationId="{8EB99B25-2662-42DE-8F5D-E0F6F28C859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80" creationId="{496BF3B0-761A-4454-BE3C-86B4675DC037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82" creationId="{B519F0F1-B284-44D5-91E9-5018219AFF7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84" creationId="{0ED49C08-BE23-43F9-A421-6CD45C78082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86" creationId="{92F171FA-0CB2-4F4C-A2F3-1B7B6B0289B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88" creationId="{A0073675-5E26-428E-A2F7-2A952D31454B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90" creationId="{D8C4C7E6-114C-4D16-9FC6-1260653C2375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92" creationId="{5FB2CD0B-BF87-4FEC-B6B6-0DA50B9314A2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94" creationId="{D12EC8B9-DE60-44BC-9911-A9CD8EF5066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96" creationId="{9B0D6CF6-D17B-4DC7-828A-773636910C92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98" creationId="{8C6933FD-FAB6-403B-9CD4-EF0E06CF799C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00" creationId="{5C2A4452-6B00-411C-80AB-29AE135B4550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02" creationId="{3F4D3F48-1D65-45EB-91E2-BEFFB2440C97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04" creationId="{F5A66334-17A8-4594-AB17-4C33A955B27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06" creationId="{FB7FEAD3-708C-4B79-B452-4445C27780D9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08" creationId="{41281533-9B25-42A4-9F50-34B4F24C0E5B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10" creationId="{007246F1-084B-45D9-BDD9-99BB53F6C9A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12" creationId="{77CDD712-F443-4EDC-B663-5EC5ACD7DBE0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14" creationId="{4A695BE5-DE27-460F-845F-45BB814FE35C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16" creationId="{DE28BE4E-1A59-46FF-810A-A8F9A46F702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18" creationId="{A3CF799A-9839-4CB1-9381-DCC0C1FE1B37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20" creationId="{1EFA42E9-27C0-423D-93C8-794A9683FCF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22" creationId="{E5B56BED-7578-4E42-889D-34AA58F679E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24" creationId="{FCC7DD6E-E0E5-46B9-81B7-3B2F7B33326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26" creationId="{9C83D9FD-E06E-407B-BA7C-2C2AD5B16C2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28" creationId="{3C1174EE-071E-4421-BD9C-2C2D84190D2E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30" creationId="{6F280CAD-1F1B-4F43-99A3-B2EC2A7F30F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32" creationId="{0D5C974E-4B43-4FFA-8230-DB0E1993C33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34" creationId="{A1CACEBA-A7A9-45FB-897A-888150011BC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36" creationId="{583E2F4A-E235-4600-A80D-18C1C36EE5F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38" creationId="{F16259CF-A0BC-4673-91C7-A7D3CDF7C7FD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40" creationId="{B09A934A-4464-4C9B-ACAD-9128E0B615E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42" creationId="{CB010BB8-6FD4-498C-994D-53C8DC7491EE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44" creationId="{2D373437-2902-4D8A-B887-F6941556C277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46" creationId="{217D616F-FDFA-439E-8B09-E55F8234B05F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48" creationId="{0F74D32E-67FC-452C-A52B-988DB498433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50" creationId="{B8F74E45-2803-4A11-9333-3639A1C2F2D9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52" creationId="{106009C3-0971-47AF-8BD9-2EC8A6A4B2F3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54" creationId="{ED29B115-F34D-4E41-A4A2-C0CE41C697C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56" creationId="{19D4861C-7907-48BF-84E7-96C0E098D43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58" creationId="{AEF03EB9-6D77-4E55-BCF2-4402550D39A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60" creationId="{1C9C3C8B-A28D-44DF-AA29-02B28AED714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62" creationId="{1EB7CB2D-F6AA-4861-B158-DA3E6B923EC2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64" creationId="{48203367-1F19-4C4F-B38D-929816F787B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66" creationId="{B89B3B49-0A7E-4573-9B52-D1B0659831AB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68" creationId="{0288BD39-0846-445A-BD81-1E34E0E99ED0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70" creationId="{BA82150B-D747-458F-8C52-72FBA52BCDB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72" creationId="{FEBB9D94-7802-4607-9BA4-62FB212BFCC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74" creationId="{24743784-06E3-4913-9DFD-2FCBF9D929C9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76" creationId="{25CD3315-6611-406F-AF95-2EF9F5A5B048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78" creationId="{EB447648-FE0A-4D8E-86B8-D38D5F938BF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80" creationId="{4B0A51D7-FF65-4E97-9E1A-8C4688E86263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82" creationId="{008FF77B-AC18-4E35-BB9B-0CA39278F7BC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84" creationId="{E71F6428-AC25-4A5A-8439-04768A17B6F8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185" creationId="{37C2AB3F-01D0-4939-889E-F4B0574F850E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86" creationId="{F237A1D4-9D62-4DEA-BD39-E5EC93B33BEF}"/>
          </ac:spMkLst>
        </pc:spChg>
        <pc:spChg chg="add">
          <ac:chgData name="Abadzic, Alan" userId="S::aabadzic@smu.edu::4f1d6a4c-e599-4f75-8fe2-33d180a0a240" providerId="AD" clId="Web-{33A49266-265B-4855-A44D-E552B58FE772}" dt="2021-12-07T02:57:10.477" v="4"/>
          <ac:spMkLst>
            <pc:docMk/>
            <pc:sldMk cId="2450155633" sldId="257"/>
            <ac:spMk id="187" creationId="{7D6AB6E9-0118-49A0-8EBF-B42E9F738FF1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88" creationId="{87E919CC-AC41-4F0D-A842-792D7A418795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90" creationId="{965D7305-50C2-4D93-8832-19DC70C5BD23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92" creationId="{E0E5EA9F-6192-466D-BF45-46D9BCE3BDB7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94" creationId="{CFF6BE31-4842-4659-8D68-63423F82691E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96" creationId="{3EC2112B-E2EC-492A-8AF9-D78F4B4A99B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198" creationId="{EB635BC8-61BC-44D5-AA11-9A308B3BA493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00" creationId="{7E9ACE65-00C6-4A75-8F61-CCADAF3EC144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02" creationId="{5D7163FE-5ADD-41E7-985B-F95E7E048402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04" creationId="{DCD7108A-C70D-4FD9-B91A-0E9F9501AEFB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06" creationId="{3C0CF799-2713-48A8-94DF-F8CB5F332436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08" creationId="{00B8B62E-6551-4805-BD5A-5188FE5D3A79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10" creationId="{DFCCEBA8-5961-480A-9134-51605F650B85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12" creationId="{724D4F80-B109-4438-BC6D-ABB522B44115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14" creationId="{52A7149F-5A3F-4537-981A-974C7409CAF3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16" creationId="{89A8D3E3-3518-4738-B94E-F7DD9818D8D2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18" creationId="{FA796F21-7CE5-4483-A137-919B3D433BDF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20" creationId="{57FC30BB-0D8F-43B0-910E-7DDE8C9331FA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22" creationId="{D938207F-A865-48E5-A15D-FD578BC59D89}"/>
          </ac:spMkLst>
        </pc:spChg>
        <pc:spChg chg="add del">
          <ac:chgData name="Abadzic, Alan" userId="S::aabadzic@smu.edu::4f1d6a4c-e599-4f75-8fe2-33d180a0a240" providerId="AD" clId="Web-{33A49266-265B-4855-A44D-E552B58FE772}" dt="2021-12-07T02:57:03.711" v="1"/>
          <ac:spMkLst>
            <pc:docMk/>
            <pc:sldMk cId="2450155633" sldId="257"/>
            <ac:spMk id="224" creationId="{04637E45-0880-40BC-B488-4EA4CA435620}"/>
          </ac:spMkLst>
        </pc:spChg>
        <pc:grpChg chg="add">
          <ac:chgData name="Abadzic, Alan" userId="S::aabadzic@smu.edu::4f1d6a4c-e599-4f75-8fe2-33d180a0a240" providerId="AD" clId="Web-{33A49266-265B-4855-A44D-E552B58FE772}" dt="2021-12-07T02:57:10.477" v="4"/>
          <ac:grpSpMkLst>
            <pc:docMk/>
            <pc:sldMk cId="2450155633" sldId="257"/>
            <ac:grpSpMk id="189" creationId="{89AA632F-67F1-46F3-966F-E0A136D35F77}"/>
          </ac:grpSpMkLst>
        </pc:grpChg>
        <pc:graphicFrameChg chg="mod modGraphic">
          <ac:chgData name="Abadzic, Alan" userId="S::aabadzic@smu.edu::4f1d6a4c-e599-4f75-8fe2-33d180a0a240" providerId="AD" clId="Web-{33A49266-265B-4855-A44D-E552B58FE772}" dt="2021-12-07T03:40:42.645" v="120" actId="20577"/>
          <ac:graphicFrameMkLst>
            <pc:docMk/>
            <pc:sldMk cId="2450155633" sldId="257"/>
            <ac:graphicFrameMk id="7" creationId="{EE1B9063-FAA8-4497-9D9E-63F5586E7984}"/>
          </ac:graphicFrameMkLst>
        </pc:graphicFrameChg>
      </pc:sldChg>
      <pc:sldChg chg="modSp">
        <pc:chgData name="Abadzic, Alan" userId="S::aabadzic@smu.edu::4f1d6a4c-e599-4f75-8fe2-33d180a0a240" providerId="AD" clId="Web-{33A49266-265B-4855-A44D-E552B58FE772}" dt="2021-12-07T03:33:42.448" v="31" actId="20577"/>
        <pc:sldMkLst>
          <pc:docMk/>
          <pc:sldMk cId="167892097" sldId="258"/>
        </pc:sldMkLst>
        <pc:spChg chg="mod">
          <ac:chgData name="Abadzic, Alan" userId="S::aabadzic@smu.edu::4f1d6a4c-e599-4f75-8fe2-33d180a0a240" providerId="AD" clId="Web-{33A49266-265B-4855-A44D-E552B58FE772}" dt="2021-12-07T03:33:42.448" v="31" actId="20577"/>
          <ac:spMkLst>
            <pc:docMk/>
            <pc:sldMk cId="167892097" sldId="258"/>
            <ac:spMk id="2" creationId="{3F05FF97-736F-4E0F-81F7-A21690B144BC}"/>
          </ac:spMkLst>
        </pc:spChg>
        <pc:picChg chg="mod">
          <ac:chgData name="Abadzic, Alan" userId="S::aabadzic@smu.edu::4f1d6a4c-e599-4f75-8fe2-33d180a0a240" providerId="AD" clId="Web-{33A49266-265B-4855-A44D-E552B58FE772}" dt="2021-12-07T03:20:05.338" v="7" actId="14100"/>
          <ac:picMkLst>
            <pc:docMk/>
            <pc:sldMk cId="167892097" sldId="258"/>
            <ac:picMk id="4" creationId="{302891D1-BB1A-4EFF-81D9-5FE19C72786C}"/>
          </ac:picMkLst>
        </pc:picChg>
        <pc:picChg chg="mod">
          <ac:chgData name="Abadzic, Alan" userId="S::aabadzic@smu.edu::4f1d6a4c-e599-4f75-8fe2-33d180a0a240" providerId="AD" clId="Web-{33A49266-265B-4855-A44D-E552B58FE772}" dt="2021-12-07T03:20:38.184" v="16" actId="1076"/>
          <ac:picMkLst>
            <pc:docMk/>
            <pc:sldMk cId="167892097" sldId="258"/>
            <ac:picMk id="6" creationId="{84663EC8-DDFB-4DFA-A4C4-8AE90E65764D}"/>
          </ac:picMkLst>
        </pc:picChg>
        <pc:picChg chg="mod">
          <ac:chgData name="Abadzic, Alan" userId="S::aabadzic@smu.edu::4f1d6a4c-e599-4f75-8fe2-33d180a0a240" providerId="AD" clId="Web-{33A49266-265B-4855-A44D-E552B58FE772}" dt="2021-12-07T03:20:25.683" v="13" actId="14100"/>
          <ac:picMkLst>
            <pc:docMk/>
            <pc:sldMk cId="167892097" sldId="258"/>
            <ac:picMk id="7" creationId="{D79F913C-B1E9-449F-AF5B-985122CBD598}"/>
          </ac:picMkLst>
        </pc:picChg>
      </pc:sldChg>
    </pc:docChg>
  </pc:docChgLst>
  <pc:docChgLst>
    <pc:chgData name="Ahumada, Laura" userId="S::lahumada@smu.edu::cd5abfc6-595f-46f1-9958-507a30a9d1a8" providerId="AD" clId="Web-{585358EB-D13A-D8D5-B726-3D3D34433C48}"/>
    <pc:docChg chg="addSld modSld sldOrd">
      <pc:chgData name="Ahumada, Laura" userId="S::lahumada@smu.edu::cd5abfc6-595f-46f1-9958-507a30a9d1a8" providerId="AD" clId="Web-{585358EB-D13A-D8D5-B726-3D3D34433C48}" dt="2021-12-08T03:25:41.876" v="1188" actId="1076"/>
      <pc:docMkLst>
        <pc:docMk/>
      </pc:docMkLst>
      <pc:sldChg chg="modSp">
        <pc:chgData name="Ahumada, Laura" userId="S::lahumada@smu.edu::cd5abfc6-595f-46f1-9958-507a30a9d1a8" providerId="AD" clId="Web-{585358EB-D13A-D8D5-B726-3D3D34433C48}" dt="2021-12-08T03:15:37.591" v="976" actId="20577"/>
        <pc:sldMkLst>
          <pc:docMk/>
          <pc:sldMk cId="2450155633" sldId="257"/>
        </pc:sldMkLst>
        <pc:graphicFrameChg chg="modGraphic">
          <ac:chgData name="Ahumada, Laura" userId="S::lahumada@smu.edu::cd5abfc6-595f-46f1-9958-507a30a9d1a8" providerId="AD" clId="Web-{585358EB-D13A-D8D5-B726-3D3D34433C48}" dt="2021-12-08T03:15:37.591" v="976" actId="20577"/>
          <ac:graphicFrameMkLst>
            <pc:docMk/>
            <pc:sldMk cId="2450155633" sldId="257"/>
            <ac:graphicFrameMk id="731" creationId="{80F06B4A-7FC9-478B-8F4B-8969829707FA}"/>
          </ac:graphicFrameMkLst>
        </pc:graphicFrameChg>
      </pc:sldChg>
      <pc:sldChg chg="addSp delSp modSp addAnim modAnim">
        <pc:chgData name="Ahumada, Laura" userId="S::lahumada@smu.edu::cd5abfc6-595f-46f1-9958-507a30a9d1a8" providerId="AD" clId="Web-{585358EB-D13A-D8D5-B726-3D3D34433C48}" dt="2021-12-08T03:13:59.883" v="968"/>
        <pc:sldMkLst>
          <pc:docMk/>
          <pc:sldMk cId="167892097" sldId="258"/>
        </pc:sldMkLst>
        <pc:spChg chg="add del mod">
          <ac:chgData name="Ahumada, Laura" userId="S::lahumada@smu.edu::cd5abfc6-595f-46f1-9958-507a30a9d1a8" providerId="AD" clId="Web-{585358EB-D13A-D8D5-B726-3D3D34433C48}" dt="2021-12-08T03:13:59.883" v="968"/>
          <ac:spMkLst>
            <pc:docMk/>
            <pc:sldMk cId="167892097" sldId="258"/>
            <ac:spMk id="10" creationId="{33B2FDAA-9632-4636-BDDF-C7F8B085351A}"/>
          </ac:spMkLst>
        </pc:spChg>
        <pc:picChg chg="mod">
          <ac:chgData name="Ahumada, Laura" userId="S::lahumada@smu.edu::cd5abfc6-595f-46f1-9958-507a30a9d1a8" providerId="AD" clId="Web-{585358EB-D13A-D8D5-B726-3D3D34433C48}" dt="2021-12-08T01:39:23.291" v="12" actId="1076"/>
          <ac:picMkLst>
            <pc:docMk/>
            <pc:sldMk cId="167892097" sldId="258"/>
            <ac:picMk id="3" creationId="{AF452A68-4D69-4FAB-A002-9971D4B281AA}"/>
          </ac:picMkLst>
        </pc:picChg>
        <pc:picChg chg="add mod">
          <ac:chgData name="Ahumada, Laura" userId="S::lahumada@smu.edu::cd5abfc6-595f-46f1-9958-507a30a9d1a8" providerId="AD" clId="Web-{585358EB-D13A-D8D5-B726-3D3D34433C48}" dt="2021-12-08T01:41:41.642" v="13"/>
          <ac:picMkLst>
            <pc:docMk/>
            <pc:sldMk cId="167892097" sldId="258"/>
            <ac:picMk id="4" creationId="{8799FC8A-95DC-4082-BED0-A030DBCA39D9}"/>
          </ac:picMkLst>
        </pc:picChg>
        <pc:picChg chg="add mod">
          <ac:chgData name="Ahumada, Laura" userId="S::lahumada@smu.edu::cd5abfc6-595f-46f1-9958-507a30a9d1a8" providerId="AD" clId="Web-{585358EB-D13A-D8D5-B726-3D3D34433C48}" dt="2021-12-08T01:43:51.790" v="17" actId="14100"/>
          <ac:picMkLst>
            <pc:docMk/>
            <pc:sldMk cId="167892097" sldId="258"/>
            <ac:picMk id="5" creationId="{B3FC5F20-90F7-43F0-A61C-60ED38F2F1CB}"/>
          </ac:picMkLst>
        </pc:picChg>
        <pc:picChg chg="add mod">
          <ac:chgData name="Ahumada, Laura" userId="S::lahumada@smu.edu::cd5abfc6-595f-46f1-9958-507a30a9d1a8" providerId="AD" clId="Web-{585358EB-D13A-D8D5-B726-3D3D34433C48}" dt="2021-12-08T03:13:01.535" v="955" actId="14100"/>
          <ac:picMkLst>
            <pc:docMk/>
            <pc:sldMk cId="167892097" sldId="258"/>
            <ac:picMk id="6" creationId="{0C44D80C-52B7-47D1-9BB0-A698714D8443}"/>
          </ac:picMkLst>
        </pc:picChg>
        <pc:picChg chg="add mod">
          <ac:chgData name="Ahumada, Laura" userId="S::lahumada@smu.edu::cd5abfc6-595f-46f1-9958-507a30a9d1a8" providerId="AD" clId="Web-{585358EB-D13A-D8D5-B726-3D3D34433C48}" dt="2021-12-08T03:13:06.630" v="957" actId="14100"/>
          <ac:picMkLst>
            <pc:docMk/>
            <pc:sldMk cId="167892097" sldId="258"/>
            <ac:picMk id="7" creationId="{33F128ED-98B8-43E6-9CFE-6FDEF9FB0E46}"/>
          </ac:picMkLst>
        </pc:picChg>
        <pc:picChg chg="add mod">
          <ac:chgData name="Ahumada, Laura" userId="S::lahumada@smu.edu::cd5abfc6-595f-46f1-9958-507a30a9d1a8" providerId="AD" clId="Web-{585358EB-D13A-D8D5-B726-3D3D34433C48}" dt="2021-12-08T03:13:11.302" v="958" actId="14100"/>
          <ac:picMkLst>
            <pc:docMk/>
            <pc:sldMk cId="167892097" sldId="258"/>
            <ac:picMk id="8" creationId="{00126FB7-B82A-48C8-9B1C-78E58A4FDB5E}"/>
          </ac:picMkLst>
        </pc:picChg>
        <pc:picChg chg="del">
          <ac:chgData name="Ahumada, Laura" userId="S::lahumada@smu.edu::cd5abfc6-595f-46f1-9958-507a30a9d1a8" providerId="AD" clId="Web-{585358EB-D13A-D8D5-B726-3D3D34433C48}" dt="2021-12-08T03:12:21.064" v="945"/>
          <ac:picMkLst>
            <pc:docMk/>
            <pc:sldMk cId="167892097" sldId="258"/>
            <ac:picMk id="9" creationId="{1B1C95A0-AAA5-4FF1-A1E9-61CB831E0FF9}"/>
          </ac:picMkLst>
        </pc:picChg>
      </pc:sldChg>
      <pc:sldChg chg="addSp delSp modSp addAnim modAnim">
        <pc:chgData name="Ahumada, Laura" userId="S::lahumada@smu.edu::cd5abfc6-595f-46f1-9958-507a30a9d1a8" providerId="AD" clId="Web-{585358EB-D13A-D8D5-B726-3D3D34433C48}" dt="2021-12-08T03:10:44.184" v="938" actId="20577"/>
        <pc:sldMkLst>
          <pc:docMk/>
          <pc:sldMk cId="3533050512" sldId="259"/>
        </pc:sldMkLst>
        <pc:spChg chg="add mod">
          <ac:chgData name="Ahumada, Laura" userId="S::lahumada@smu.edu::cd5abfc6-595f-46f1-9958-507a30a9d1a8" providerId="AD" clId="Web-{585358EB-D13A-D8D5-B726-3D3D34433C48}" dt="2021-12-08T03:10:44.184" v="938" actId="20577"/>
          <ac:spMkLst>
            <pc:docMk/>
            <pc:sldMk cId="3533050512" sldId="259"/>
            <ac:spMk id="3" creationId="{AA2FAAD5-0583-4EF6-9C92-08AFB98F334B}"/>
          </ac:spMkLst>
        </pc:spChg>
        <pc:spChg chg="add del">
          <ac:chgData name="Ahumada, Laura" userId="S::lahumada@smu.edu::cd5abfc6-595f-46f1-9958-507a30a9d1a8" providerId="AD" clId="Web-{585358EB-D13A-D8D5-B726-3D3D34433C48}" dt="2021-12-08T03:06:28.544" v="728"/>
          <ac:spMkLst>
            <pc:docMk/>
            <pc:sldMk cId="3533050512" sldId="259"/>
            <ac:spMk id="6" creationId="{3A89DDC1-71FC-4E20-915A-1F5A8E99BEB5}"/>
          </ac:spMkLst>
        </pc:spChg>
        <pc:spChg chg="add del">
          <ac:chgData name="Ahumada, Laura" userId="S::lahumada@smu.edu::cd5abfc6-595f-46f1-9958-507a30a9d1a8" providerId="AD" clId="Web-{585358EB-D13A-D8D5-B726-3D3D34433C48}" dt="2021-12-08T03:06:26.169" v="727"/>
          <ac:spMkLst>
            <pc:docMk/>
            <pc:sldMk cId="3533050512" sldId="259"/>
            <ac:spMk id="7" creationId="{BDA94ACB-DE42-489D-8B2E-D81D707779A6}"/>
          </ac:spMkLst>
        </pc:spChg>
        <pc:spChg chg="add del">
          <ac:chgData name="Ahumada, Laura" userId="S::lahumada@smu.edu::cd5abfc6-595f-46f1-9958-507a30a9d1a8" providerId="AD" clId="Web-{585358EB-D13A-D8D5-B726-3D3D34433C48}" dt="2021-12-08T03:06:24.935" v="726"/>
          <ac:spMkLst>
            <pc:docMk/>
            <pc:sldMk cId="3533050512" sldId="259"/>
            <ac:spMk id="8" creationId="{3AE89057-6E20-427D-A011-DE725BF892EE}"/>
          </ac:spMkLst>
        </pc:spChg>
        <pc:picChg chg="mod">
          <ac:chgData name="Ahumada, Laura" userId="S::lahumada@smu.edu::cd5abfc6-595f-46f1-9958-507a30a9d1a8" providerId="AD" clId="Web-{585358EB-D13A-D8D5-B726-3D3D34433C48}" dt="2021-12-08T03:08:06.394" v="866" actId="1076"/>
          <ac:picMkLst>
            <pc:docMk/>
            <pc:sldMk cId="3533050512" sldId="259"/>
            <ac:picMk id="4" creationId="{8B6B692A-43B9-4FA6-BEF9-7249970B6A67}"/>
          </ac:picMkLst>
        </pc:picChg>
      </pc:sldChg>
      <pc:sldChg chg="addSp delSp modSp">
        <pc:chgData name="Ahumada, Laura" userId="S::lahumada@smu.edu::cd5abfc6-595f-46f1-9958-507a30a9d1a8" providerId="AD" clId="Web-{585358EB-D13A-D8D5-B726-3D3D34433C48}" dt="2021-12-08T03:23:44.963" v="1173" actId="20577"/>
        <pc:sldMkLst>
          <pc:docMk/>
          <pc:sldMk cId="4190897253" sldId="260"/>
        </pc:sldMkLst>
        <pc:spChg chg="add mod">
          <ac:chgData name="Ahumada, Laura" userId="S::lahumada@smu.edu::cd5abfc6-595f-46f1-9958-507a30a9d1a8" providerId="AD" clId="Web-{585358EB-D13A-D8D5-B726-3D3D34433C48}" dt="2021-12-08T03:23:44.963" v="1173" actId="20577"/>
          <ac:spMkLst>
            <pc:docMk/>
            <pc:sldMk cId="4190897253" sldId="260"/>
            <ac:spMk id="3" creationId="{AB853D0D-3877-40C1-AD81-DF1CA85E5805}"/>
          </ac:spMkLst>
        </pc:spChg>
        <pc:spChg chg="add del mod">
          <ac:chgData name="Ahumada, Laura" userId="S::lahumada@smu.edu::cd5abfc6-595f-46f1-9958-507a30a9d1a8" providerId="AD" clId="Web-{585358EB-D13A-D8D5-B726-3D3D34433C48}" dt="2021-12-08T03:21:41.050" v="1135"/>
          <ac:spMkLst>
            <pc:docMk/>
            <pc:sldMk cId="4190897253" sldId="260"/>
            <ac:spMk id="7" creationId="{04CA4AC0-6952-46FD-82CE-8251E6A8A59E}"/>
          </ac:spMkLst>
        </pc:spChg>
        <pc:picChg chg="mod">
          <ac:chgData name="Ahumada, Laura" userId="S::lahumada@smu.edu::cd5abfc6-595f-46f1-9958-507a30a9d1a8" providerId="AD" clId="Web-{585358EB-D13A-D8D5-B726-3D3D34433C48}" dt="2021-12-08T03:20:59.578" v="1132" actId="14100"/>
          <ac:picMkLst>
            <pc:docMk/>
            <pc:sldMk cId="4190897253" sldId="260"/>
            <ac:picMk id="4" creationId="{DDAB8FFC-5F60-4B4E-86D0-494652B0EE0F}"/>
          </ac:picMkLst>
        </pc:picChg>
      </pc:sldChg>
      <pc:sldChg chg="addSp delSp modSp">
        <pc:chgData name="Ahumada, Laura" userId="S::lahumada@smu.edu::cd5abfc6-595f-46f1-9958-507a30a9d1a8" providerId="AD" clId="Web-{585358EB-D13A-D8D5-B726-3D3D34433C48}" dt="2021-12-08T03:25:01.936" v="1183" actId="14100"/>
        <pc:sldMkLst>
          <pc:docMk/>
          <pc:sldMk cId="3819947068" sldId="261"/>
        </pc:sldMkLst>
        <pc:spChg chg="mod">
          <ac:chgData name="Ahumada, Laura" userId="S::lahumada@smu.edu::cd5abfc6-595f-46f1-9958-507a30a9d1a8" providerId="AD" clId="Web-{585358EB-D13A-D8D5-B726-3D3D34433C48}" dt="2021-12-08T03:24:20.621" v="1178" actId="1076"/>
          <ac:spMkLst>
            <pc:docMk/>
            <pc:sldMk cId="3819947068" sldId="261"/>
            <ac:spMk id="13" creationId="{8753672A-0F10-455E-85B2-EF954F0DDA68}"/>
          </ac:spMkLst>
        </pc:spChg>
        <pc:spChg chg="mod">
          <ac:chgData name="Ahumada, Laura" userId="S::lahumada@smu.edu::cd5abfc6-595f-46f1-9958-507a30a9d1a8" providerId="AD" clId="Web-{585358EB-D13A-D8D5-B726-3D3D34433C48}" dt="2021-12-08T03:24:24.465" v="1179" actId="1076"/>
          <ac:spMkLst>
            <pc:docMk/>
            <pc:sldMk cId="3819947068" sldId="261"/>
            <ac:spMk id="15" creationId="{DAA5303C-177D-4493-9C24-3225F7AB9013}"/>
          </ac:spMkLst>
        </pc:spChg>
        <pc:spChg chg="mod">
          <ac:chgData name="Ahumada, Laura" userId="S::lahumada@smu.edu::cd5abfc6-595f-46f1-9958-507a30a9d1a8" providerId="AD" clId="Web-{585358EB-D13A-D8D5-B726-3D3D34433C48}" dt="2021-12-08T03:24:29.153" v="1180" actId="1076"/>
          <ac:spMkLst>
            <pc:docMk/>
            <pc:sldMk cId="3819947068" sldId="261"/>
            <ac:spMk id="16" creationId="{E7D7CB58-0C46-4895-B003-1FCF02D8E0C8}"/>
          </ac:spMkLst>
        </pc:spChg>
        <pc:picChg chg="add del mod">
          <ac:chgData name="Ahumada, Laura" userId="S::lahumada@smu.edu::cd5abfc6-595f-46f1-9958-507a30a9d1a8" providerId="AD" clId="Web-{585358EB-D13A-D8D5-B726-3D3D34433C48}" dt="2021-12-08T01:38:49.836" v="8"/>
          <ac:picMkLst>
            <pc:docMk/>
            <pc:sldMk cId="3819947068" sldId="261"/>
            <ac:picMk id="3" creationId="{6B43C62E-C213-4AC5-936F-CD9CF4C5A8ED}"/>
          </ac:picMkLst>
        </pc:picChg>
        <pc:picChg chg="mod">
          <ac:chgData name="Ahumada, Laura" userId="S::lahumada@smu.edu::cd5abfc6-595f-46f1-9958-507a30a9d1a8" providerId="AD" clId="Web-{585358EB-D13A-D8D5-B726-3D3D34433C48}" dt="2021-12-08T03:24:39.529" v="1182" actId="14100"/>
          <ac:picMkLst>
            <pc:docMk/>
            <pc:sldMk cId="3819947068" sldId="261"/>
            <ac:picMk id="6" creationId="{2315E82D-6B2C-4791-AAD7-43A1F12E411F}"/>
          </ac:picMkLst>
        </pc:picChg>
        <pc:picChg chg="mod">
          <ac:chgData name="Ahumada, Laura" userId="S::lahumada@smu.edu::cd5abfc6-595f-46f1-9958-507a30a9d1a8" providerId="AD" clId="Web-{585358EB-D13A-D8D5-B726-3D3D34433C48}" dt="2021-12-08T03:25:01.936" v="1183" actId="14100"/>
          <ac:picMkLst>
            <pc:docMk/>
            <pc:sldMk cId="3819947068" sldId="261"/>
            <ac:picMk id="8" creationId="{F80997DC-8324-4A63-A161-F297614A8484}"/>
          </ac:picMkLst>
        </pc:picChg>
      </pc:sldChg>
      <pc:sldChg chg="addSp delSp modSp addAnim modAnim">
        <pc:chgData name="Ahumada, Laura" userId="S::lahumada@smu.edu::cd5abfc6-595f-46f1-9958-507a30a9d1a8" providerId="AD" clId="Web-{585358EB-D13A-D8D5-B726-3D3D34433C48}" dt="2021-12-08T03:25:26.188" v="1186" actId="14100"/>
        <pc:sldMkLst>
          <pc:docMk/>
          <pc:sldMk cId="181967436" sldId="263"/>
        </pc:sldMkLst>
        <pc:picChg chg="add del mod">
          <ac:chgData name="Ahumada, Laura" userId="S::lahumada@smu.edu::cd5abfc6-595f-46f1-9958-507a30a9d1a8" providerId="AD" clId="Web-{585358EB-D13A-D8D5-B726-3D3D34433C48}" dt="2021-12-08T01:38:14.755" v="3"/>
          <ac:picMkLst>
            <pc:docMk/>
            <pc:sldMk cId="181967436" sldId="263"/>
            <ac:picMk id="3" creationId="{209433AC-43BD-48EC-9A28-41B8F26E76FC}"/>
          </ac:picMkLst>
        </pc:picChg>
        <pc:picChg chg="mod">
          <ac:chgData name="Ahumada, Laura" userId="S::lahumada@smu.edu::cd5abfc6-595f-46f1-9958-507a30a9d1a8" providerId="AD" clId="Web-{585358EB-D13A-D8D5-B726-3D3D34433C48}" dt="2021-12-08T03:25:26.188" v="1186" actId="14100"/>
          <ac:picMkLst>
            <pc:docMk/>
            <pc:sldMk cId="181967436" sldId="263"/>
            <ac:picMk id="7" creationId="{CDCF7185-6CE3-49CE-9870-C13F102CBB38}"/>
          </ac:picMkLst>
        </pc:picChg>
      </pc:sldChg>
      <pc:sldChg chg="modSp modTransition">
        <pc:chgData name="Ahumada, Laura" userId="S::lahumada@smu.edu::cd5abfc6-595f-46f1-9958-507a30a9d1a8" providerId="AD" clId="Web-{585358EB-D13A-D8D5-B726-3D3D34433C48}" dt="2021-12-08T03:25:41.876" v="1188" actId="1076"/>
        <pc:sldMkLst>
          <pc:docMk/>
          <pc:sldMk cId="2931150607" sldId="264"/>
        </pc:sldMkLst>
        <pc:picChg chg="mod">
          <ac:chgData name="Ahumada, Laura" userId="S::lahumada@smu.edu::cd5abfc6-595f-46f1-9958-507a30a9d1a8" providerId="AD" clId="Web-{585358EB-D13A-D8D5-B726-3D3D34433C48}" dt="2021-12-08T01:39:04.852" v="10" actId="1076"/>
          <ac:picMkLst>
            <pc:docMk/>
            <pc:sldMk cId="2931150607" sldId="264"/>
            <ac:picMk id="3" creationId="{F0CE2C81-149C-43C8-8798-A9C105033724}"/>
          </ac:picMkLst>
        </pc:picChg>
        <pc:picChg chg="mod">
          <ac:chgData name="Ahumada, Laura" userId="S::lahumada@smu.edu::cd5abfc6-595f-46f1-9958-507a30a9d1a8" providerId="AD" clId="Web-{585358EB-D13A-D8D5-B726-3D3D34433C48}" dt="2021-12-08T03:25:41.876" v="1188" actId="1076"/>
          <ac:picMkLst>
            <pc:docMk/>
            <pc:sldMk cId="2931150607" sldId="264"/>
            <ac:picMk id="4" creationId="{2D4690F1-3AB5-4856-BBAE-44D125E35F58}"/>
          </ac:picMkLst>
        </pc:picChg>
      </pc:sldChg>
      <pc:sldChg chg="addSp modSp">
        <pc:chgData name="Ahumada, Laura" userId="S::lahumada@smu.edu::cd5abfc6-595f-46f1-9958-507a30a9d1a8" providerId="AD" clId="Web-{585358EB-D13A-D8D5-B726-3D3D34433C48}" dt="2021-12-08T03:01:26.136" v="714" actId="1076"/>
        <pc:sldMkLst>
          <pc:docMk/>
          <pc:sldMk cId="2660400159" sldId="265"/>
        </pc:sldMkLst>
        <pc:picChg chg="add mod">
          <ac:chgData name="Ahumada, Laura" userId="S::lahumada@smu.edu::cd5abfc6-595f-46f1-9958-507a30a9d1a8" providerId="AD" clId="Web-{585358EB-D13A-D8D5-B726-3D3D34433C48}" dt="2021-12-08T01:45:03.451" v="19" actId="1076"/>
          <ac:picMkLst>
            <pc:docMk/>
            <pc:sldMk cId="2660400159" sldId="265"/>
            <ac:picMk id="3" creationId="{93B5FC9C-9F05-476D-8B44-003F7F609844}"/>
          </ac:picMkLst>
        </pc:picChg>
        <pc:picChg chg="add mod">
          <ac:chgData name="Ahumada, Laura" userId="S::lahumada@smu.edu::cd5abfc6-595f-46f1-9958-507a30a9d1a8" providerId="AD" clId="Web-{585358EB-D13A-D8D5-B726-3D3D34433C48}" dt="2021-12-08T01:46:43.363" v="21" actId="1076"/>
          <ac:picMkLst>
            <pc:docMk/>
            <pc:sldMk cId="2660400159" sldId="265"/>
            <ac:picMk id="5" creationId="{ACA17813-E6BD-4668-A160-FADFDE87F8FC}"/>
          </ac:picMkLst>
        </pc:picChg>
        <pc:picChg chg="add mod">
          <ac:chgData name="Ahumada, Laura" userId="S::lahumada@smu.edu::cd5abfc6-595f-46f1-9958-507a30a9d1a8" providerId="AD" clId="Web-{585358EB-D13A-D8D5-B726-3D3D34433C48}" dt="2021-12-08T03:01:26.136" v="714" actId="1076"/>
          <ac:picMkLst>
            <pc:docMk/>
            <pc:sldMk cId="2660400159" sldId="265"/>
            <ac:picMk id="10" creationId="{B300FB46-C663-4EB7-A6D1-3774F881E18C}"/>
          </ac:picMkLst>
        </pc:picChg>
        <pc:picChg chg="add mod">
          <ac:chgData name="Ahumada, Laura" userId="S::lahumada@smu.edu::cd5abfc6-595f-46f1-9958-507a30a9d1a8" providerId="AD" clId="Web-{585358EB-D13A-D8D5-B726-3D3D34433C48}" dt="2021-12-08T03:01:20.261" v="713" actId="1076"/>
          <ac:picMkLst>
            <pc:docMk/>
            <pc:sldMk cId="2660400159" sldId="265"/>
            <ac:picMk id="12" creationId="{49EC867F-86FC-448D-B542-EAEC7181F17B}"/>
          </ac:picMkLst>
        </pc:picChg>
      </pc:sldChg>
      <pc:sldChg chg="addSp delSp modSp addAnim delAnim">
        <pc:chgData name="Ahumada, Laura" userId="S::lahumada@smu.edu::cd5abfc6-595f-46f1-9958-507a30a9d1a8" providerId="AD" clId="Web-{585358EB-D13A-D8D5-B726-3D3D34433C48}" dt="2021-12-08T02:24:56.447" v="341"/>
        <pc:sldMkLst>
          <pc:docMk/>
          <pc:sldMk cId="1634185316" sldId="266"/>
        </pc:sldMkLst>
        <pc:spChg chg="mod">
          <ac:chgData name="Ahumada, Laura" userId="S::lahumada@smu.edu::cd5abfc6-595f-46f1-9958-507a30a9d1a8" providerId="AD" clId="Web-{585358EB-D13A-D8D5-B726-3D3D34433C48}" dt="2021-12-08T02:24:56.447" v="341"/>
          <ac:spMkLst>
            <pc:docMk/>
            <pc:sldMk cId="1634185316" sldId="266"/>
            <ac:spMk id="2" creationId="{D10A95D3-7C2E-4CAF-9883-7A9177105FC0}"/>
          </ac:spMkLst>
        </pc:spChg>
        <pc:spChg chg="add del">
          <ac:chgData name="Ahumada, Laura" userId="S::lahumada@smu.edu::cd5abfc6-595f-46f1-9958-507a30a9d1a8" providerId="AD" clId="Web-{585358EB-D13A-D8D5-B726-3D3D34433C48}" dt="2021-12-08T02:24:56.447" v="341"/>
          <ac:spMkLst>
            <pc:docMk/>
            <pc:sldMk cId="1634185316" sldId="266"/>
            <ac:spMk id="186" creationId="{F616A82B-4290-46E7-BF7E-9119EFAF9B7F}"/>
          </ac:spMkLst>
        </pc:spChg>
        <pc:spChg chg="add del">
          <ac:chgData name="Ahumada, Laura" userId="S::lahumada@smu.edu::cd5abfc6-595f-46f1-9958-507a30a9d1a8" providerId="AD" clId="Web-{585358EB-D13A-D8D5-B726-3D3D34433C48}" dt="2021-12-08T02:24:56.447" v="341"/>
          <ac:spMkLst>
            <pc:docMk/>
            <pc:sldMk cId="1634185316" sldId="266"/>
            <ac:spMk id="448" creationId="{C53527CE-0857-4148-A439-03E1284D2FB0}"/>
          </ac:spMkLst>
        </pc:spChg>
        <pc:grpChg chg="add del">
          <ac:chgData name="Ahumada, Laura" userId="S::lahumada@smu.edu::cd5abfc6-595f-46f1-9958-507a30a9d1a8" providerId="AD" clId="Web-{585358EB-D13A-D8D5-B726-3D3D34433C48}" dt="2021-12-08T02:24:56.447" v="341"/>
          <ac:grpSpMkLst>
            <pc:docMk/>
            <pc:sldMk cId="1634185316" sldId="266"/>
            <ac:grpSpMk id="127" creationId="{71AFD227-869A-489C-A9B5-3F0498DF3C0C}"/>
          </ac:grpSpMkLst>
        </pc:grpChg>
        <pc:grpChg chg="add del">
          <ac:chgData name="Ahumada, Laura" userId="S::lahumada@smu.edu::cd5abfc6-595f-46f1-9958-507a30a9d1a8" providerId="AD" clId="Web-{585358EB-D13A-D8D5-B726-3D3D34433C48}" dt="2021-12-08T02:24:56.447" v="341"/>
          <ac:grpSpMkLst>
            <pc:docMk/>
            <pc:sldMk cId="1634185316" sldId="266"/>
            <ac:grpSpMk id="389" creationId="{71AFD227-869A-489C-A9B5-3F0498DF3C0C}"/>
          </ac:grpSpMkLst>
        </pc:grpChg>
        <pc:picChg chg="mod">
          <ac:chgData name="Ahumada, Laura" userId="S::lahumada@smu.edu::cd5abfc6-595f-46f1-9958-507a30a9d1a8" providerId="AD" clId="Web-{585358EB-D13A-D8D5-B726-3D3D34433C48}" dt="2021-12-08T02:24:56.447" v="341"/>
          <ac:picMkLst>
            <pc:docMk/>
            <pc:sldMk cId="1634185316" sldId="266"/>
            <ac:picMk id="3" creationId="{49A1414C-7D1A-474E-A615-9187B5395BD2}"/>
          </ac:picMkLst>
        </pc:picChg>
      </pc:sldChg>
      <pc:sldChg chg="addSp delSp modSp ord">
        <pc:chgData name="Ahumada, Laura" userId="S::lahumada@smu.edu::cd5abfc6-595f-46f1-9958-507a30a9d1a8" providerId="AD" clId="Web-{585358EB-D13A-D8D5-B726-3D3D34433C48}" dt="2021-12-08T02:53:02.607" v="710"/>
        <pc:sldMkLst>
          <pc:docMk/>
          <pc:sldMk cId="1238357166" sldId="267"/>
        </pc:sldMkLst>
        <pc:spChg chg="mod">
          <ac:chgData name="Ahumada, Laura" userId="S::lahumada@smu.edu::cd5abfc6-595f-46f1-9958-507a30a9d1a8" providerId="AD" clId="Web-{585358EB-D13A-D8D5-B726-3D3D34433C48}" dt="2021-12-08T02:34:12.980" v="586" actId="20577"/>
          <ac:spMkLst>
            <pc:docMk/>
            <pc:sldMk cId="1238357166" sldId="267"/>
            <ac:spMk id="2" creationId="{843F6D77-76A9-46A4-9987-46BA24C9ABC2}"/>
          </ac:spMkLst>
        </pc:spChg>
        <pc:spChg chg="del mod">
          <ac:chgData name="Ahumada, Laura" userId="S::lahumada@smu.edu::cd5abfc6-595f-46f1-9958-507a30a9d1a8" providerId="AD" clId="Web-{585358EB-D13A-D8D5-B726-3D3D34433C48}" dt="2021-12-08T02:20:17.494" v="332"/>
          <ac:spMkLst>
            <pc:docMk/>
            <pc:sldMk cId="1238357166" sldId="267"/>
            <ac:spMk id="3" creationId="{409D7DAB-3F07-431F-89F4-B48AF58F0F4C}"/>
          </ac:spMkLst>
        </pc:spChg>
        <pc:spChg chg="add del mod">
          <ac:chgData name="Ahumada, Laura" userId="S::lahumada@smu.edu::cd5abfc6-595f-46f1-9958-507a30a9d1a8" providerId="AD" clId="Web-{585358EB-D13A-D8D5-B726-3D3D34433C48}" dt="2021-12-08T02:20:25.197" v="334"/>
          <ac:spMkLst>
            <pc:docMk/>
            <pc:sldMk cId="1238357166" sldId="267"/>
            <ac:spMk id="7" creationId="{BBA1A2BA-5AFA-47D5-AD16-FFD4FE0F6DD3}"/>
          </ac:spMkLst>
        </pc:spChg>
        <pc:graphicFrameChg chg="add mod modGraphic">
          <ac:chgData name="Ahumada, Laura" userId="S::lahumada@smu.edu::cd5abfc6-595f-46f1-9958-507a30a9d1a8" providerId="AD" clId="Web-{585358EB-D13A-D8D5-B726-3D3D34433C48}" dt="2021-12-08T02:51:15.929" v="708"/>
          <ac:graphicFrameMkLst>
            <pc:docMk/>
            <pc:sldMk cId="1238357166" sldId="267"/>
            <ac:graphicFrameMk id="4" creationId="{0EF2AD3B-7F99-418D-A06A-507353140045}"/>
          </ac:graphicFrameMkLst>
        </pc:graphicFrameChg>
        <pc:graphicFrameChg chg="add del">
          <ac:chgData name="Ahumada, Laura" userId="S::lahumada@smu.edu::cd5abfc6-595f-46f1-9958-507a30a9d1a8" providerId="AD" clId="Web-{585358EB-D13A-D8D5-B726-3D3D34433C48}" dt="2021-12-08T02:17:40.625" v="182"/>
          <ac:graphicFrameMkLst>
            <pc:docMk/>
            <pc:sldMk cId="1238357166" sldId="267"/>
            <ac:graphicFrameMk id="5" creationId="{8EAD6394-82D5-4F69-A4AB-6C07C43089C7}"/>
          </ac:graphicFrameMkLst>
        </pc:graphicFrameChg>
        <pc:graphicFrameChg chg="add mod modGraphic">
          <ac:chgData name="Ahumada, Laura" userId="S::lahumada@smu.edu::cd5abfc6-595f-46f1-9958-507a30a9d1a8" providerId="AD" clId="Web-{585358EB-D13A-D8D5-B726-3D3D34433C48}" dt="2021-12-08T02:20:36.714" v="336" actId="1076"/>
          <ac:graphicFrameMkLst>
            <pc:docMk/>
            <pc:sldMk cId="1238357166" sldId="267"/>
            <ac:graphicFrameMk id="117" creationId="{11EACFBE-0DB7-42AF-A676-CFC787A5F3A9}"/>
          </ac:graphicFrameMkLst>
        </pc:graphicFrameChg>
      </pc:sldChg>
      <pc:sldChg chg="addSp delSp modSp addAnim modAnim">
        <pc:chgData name="Ahumada, Laura" userId="S::lahumada@smu.edu::cd5abfc6-595f-46f1-9958-507a30a9d1a8" providerId="AD" clId="Web-{585358EB-D13A-D8D5-B726-3D3D34433C48}" dt="2021-12-08T03:17:23.332" v="995"/>
        <pc:sldMkLst>
          <pc:docMk/>
          <pc:sldMk cId="2054094021" sldId="268"/>
        </pc:sldMkLst>
        <pc:picChg chg="add mod">
          <ac:chgData name="Ahumada, Laura" userId="S::lahumada@smu.edu::cd5abfc6-595f-46f1-9958-507a30a9d1a8" providerId="AD" clId="Web-{585358EB-D13A-D8D5-B726-3D3D34433C48}" dt="2021-12-08T03:17:02.690" v="989" actId="14100"/>
          <ac:picMkLst>
            <pc:docMk/>
            <pc:sldMk cId="2054094021" sldId="268"/>
            <ac:picMk id="3" creationId="{9D1783E2-984D-4B5E-8D2E-A436A1D3F99E}"/>
          </ac:picMkLst>
        </pc:picChg>
        <pc:picChg chg="add mod">
          <ac:chgData name="Ahumada, Laura" userId="S::lahumada@smu.edu::cd5abfc6-595f-46f1-9958-507a30a9d1a8" providerId="AD" clId="Web-{585358EB-D13A-D8D5-B726-3D3D34433C48}" dt="2021-12-08T03:16:26.438" v="986" actId="14100"/>
          <ac:picMkLst>
            <pc:docMk/>
            <pc:sldMk cId="2054094021" sldId="268"/>
            <ac:picMk id="4" creationId="{33FA2AB2-12C4-450F-96E5-985E73811410}"/>
          </ac:picMkLst>
        </pc:picChg>
        <pc:picChg chg="del">
          <ac:chgData name="Ahumada, Laura" userId="S::lahumada@smu.edu::cd5abfc6-595f-46f1-9958-507a30a9d1a8" providerId="AD" clId="Web-{585358EB-D13A-D8D5-B726-3D3D34433C48}" dt="2021-12-08T03:16:07.249" v="980"/>
          <ac:picMkLst>
            <pc:docMk/>
            <pc:sldMk cId="2054094021" sldId="268"/>
            <ac:picMk id="6" creationId="{84663EC8-DDFB-4DFA-A4C4-8AE90E65764D}"/>
          </ac:picMkLst>
        </pc:picChg>
        <pc:picChg chg="mod">
          <ac:chgData name="Ahumada, Laura" userId="S::lahumada@smu.edu::cd5abfc6-595f-46f1-9958-507a30a9d1a8" providerId="AD" clId="Web-{585358EB-D13A-D8D5-B726-3D3D34433C48}" dt="2021-12-08T03:16:40.532" v="988" actId="1076"/>
          <ac:picMkLst>
            <pc:docMk/>
            <pc:sldMk cId="2054094021" sldId="268"/>
            <ac:picMk id="7" creationId="{D79F913C-B1E9-449F-AF5B-985122CBD598}"/>
          </ac:picMkLst>
        </pc:picChg>
      </pc:sldChg>
      <pc:sldChg chg="addSp delSp modSp new">
        <pc:chgData name="Ahumada, Laura" userId="S::lahumada@smu.edu::cd5abfc6-595f-46f1-9958-507a30a9d1a8" providerId="AD" clId="Web-{585358EB-D13A-D8D5-B726-3D3D34433C48}" dt="2021-12-08T02:41:11.629" v="668" actId="20577"/>
        <pc:sldMkLst>
          <pc:docMk/>
          <pc:sldMk cId="316890402" sldId="269"/>
        </pc:sldMkLst>
        <pc:spChg chg="mod">
          <ac:chgData name="Ahumada, Laura" userId="S::lahumada@smu.edu::cd5abfc6-595f-46f1-9958-507a30a9d1a8" providerId="AD" clId="Web-{585358EB-D13A-D8D5-B726-3D3D34433C48}" dt="2021-12-08T02:33:57.823" v="581" actId="20577"/>
          <ac:spMkLst>
            <pc:docMk/>
            <pc:sldMk cId="316890402" sldId="269"/>
            <ac:spMk id="2" creationId="{D6956DCA-1CD3-402E-95BA-FA0BD957F7E2}"/>
          </ac:spMkLst>
        </pc:spChg>
        <pc:spChg chg="del">
          <ac:chgData name="Ahumada, Laura" userId="S::lahumada@smu.edu::cd5abfc6-595f-46f1-9958-507a30a9d1a8" providerId="AD" clId="Web-{585358EB-D13A-D8D5-B726-3D3D34433C48}" dt="2021-12-08T02:29:02.134" v="343"/>
          <ac:spMkLst>
            <pc:docMk/>
            <pc:sldMk cId="316890402" sldId="269"/>
            <ac:spMk id="3" creationId="{B0D2595E-687F-4E8E-BB75-8FD5BF10A688}"/>
          </ac:spMkLst>
        </pc:spChg>
        <pc:spChg chg="add del mod">
          <ac:chgData name="Ahumada, Laura" userId="S::lahumada@smu.edu::cd5abfc6-595f-46f1-9958-507a30a9d1a8" providerId="AD" clId="Web-{585358EB-D13A-D8D5-B726-3D3D34433C48}" dt="2021-12-08T02:32:32.833" v="558"/>
          <ac:spMkLst>
            <pc:docMk/>
            <pc:sldMk cId="316890402" sldId="269"/>
            <ac:spMk id="6" creationId="{D8C6F543-C32C-4903-A337-15CCE1FE326E}"/>
          </ac:spMkLst>
        </pc:spChg>
        <pc:spChg chg="add mod">
          <ac:chgData name="Ahumada, Laura" userId="S::lahumada@smu.edu::cd5abfc6-595f-46f1-9958-507a30a9d1a8" providerId="AD" clId="Web-{585358EB-D13A-D8D5-B726-3D3D34433C48}" dt="2021-12-08T02:41:11.629" v="668" actId="20577"/>
          <ac:spMkLst>
            <pc:docMk/>
            <pc:sldMk cId="316890402" sldId="269"/>
            <ac:spMk id="9" creationId="{2E8E4E1D-9567-46E2-94A8-9D05DADE3951}"/>
          </ac:spMkLst>
        </pc:spChg>
        <pc:graphicFrameChg chg="add del mod ord modGraphic">
          <ac:chgData name="Ahumada, Laura" userId="S::lahumada@smu.edu::cd5abfc6-595f-46f1-9958-507a30a9d1a8" providerId="AD" clId="Web-{585358EB-D13A-D8D5-B726-3D3D34433C48}" dt="2021-12-08T02:29:36.839" v="376"/>
          <ac:graphicFrameMkLst>
            <pc:docMk/>
            <pc:sldMk cId="316890402" sldId="269"/>
            <ac:graphicFrameMk id="4" creationId="{CE069A2D-F569-4085-9E8D-97CA5B3BF13F}"/>
          </ac:graphicFrameMkLst>
        </pc:graphicFrameChg>
        <pc:graphicFrameChg chg="add mod modGraphic">
          <ac:chgData name="Ahumada, Laura" userId="S::lahumada@smu.edu::cd5abfc6-595f-46f1-9958-507a30a9d1a8" providerId="AD" clId="Web-{585358EB-D13A-D8D5-B726-3D3D34433C48}" dt="2021-12-08T02:32:42.693" v="560" actId="1076"/>
          <ac:graphicFrameMkLst>
            <pc:docMk/>
            <pc:sldMk cId="316890402" sldId="269"/>
            <ac:graphicFrameMk id="8" creationId="{EC058C74-FDB3-42C2-B63D-BB61AAAF19FB}"/>
          </ac:graphicFrameMkLst>
        </pc:graphicFrameChg>
      </pc:sldChg>
      <pc:sldChg chg="addSp modSp">
        <pc:chgData name="Ahumada, Laura" userId="S::lahumada@smu.edu::cd5abfc6-595f-46f1-9958-507a30a9d1a8" providerId="AD" clId="Web-{585358EB-D13A-D8D5-B726-3D3D34433C48}" dt="2021-12-08T03:05:41.354" v="720" actId="14100"/>
        <pc:sldMkLst>
          <pc:docMk/>
          <pc:sldMk cId="3831013359" sldId="270"/>
        </pc:sldMkLst>
        <pc:picChg chg="add mod">
          <ac:chgData name="Ahumada, Laura" userId="S::lahumada@smu.edu::cd5abfc6-595f-46f1-9958-507a30a9d1a8" providerId="AD" clId="Web-{585358EB-D13A-D8D5-B726-3D3D34433C48}" dt="2021-12-08T03:05:41.354" v="720" actId="14100"/>
          <ac:picMkLst>
            <pc:docMk/>
            <pc:sldMk cId="3831013359" sldId="270"/>
            <ac:picMk id="4" creationId="{E9893C28-5D81-4DEA-BAD6-E6194F5C9831}"/>
          </ac:picMkLst>
        </pc:picChg>
      </pc:sldChg>
    </pc:docChg>
  </pc:docChgLst>
  <pc:docChgLst>
    <pc:chgData name="Ahumada, Laura" userId="S::lahumada@smu.edu::cd5abfc6-595f-46f1-9958-507a30a9d1a8" providerId="AD" clId="Web-{F6F733DF-67E6-6F68-98F2-13621B536CCB}"/>
    <pc:docChg chg="addSld delSld modSld sldOrd modMainMaster">
      <pc:chgData name="Ahumada, Laura" userId="S::lahumada@smu.edu::cd5abfc6-595f-46f1-9958-507a30a9d1a8" providerId="AD" clId="Web-{F6F733DF-67E6-6F68-98F2-13621B536CCB}" dt="2021-12-09T22:57:29.753" v="1574"/>
      <pc:docMkLst>
        <pc:docMk/>
      </pc:docMkLst>
      <pc:sldChg chg="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109857222" sldId="256"/>
        </pc:sldMkLst>
      </pc:sldChg>
      <pc:sldChg chg="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2450155633" sldId="257"/>
        </pc:sldMkLst>
      </pc:sldChg>
      <pc:sldChg chg="addSp delSp modSp modTransition addAnim delAnim modAnim">
        <pc:chgData name="Ahumada, Laura" userId="S::lahumada@smu.edu::cd5abfc6-595f-46f1-9958-507a30a9d1a8" providerId="AD" clId="Web-{F6F733DF-67E6-6F68-98F2-13621B536CCB}" dt="2021-12-09T22:57:29.753" v="1574"/>
        <pc:sldMkLst>
          <pc:docMk/>
          <pc:sldMk cId="167892097" sldId="258"/>
        </pc:sldMkLst>
        <pc:picChg chg="mod">
          <ac:chgData name="Ahumada, Laura" userId="S::lahumada@smu.edu::cd5abfc6-595f-46f1-9958-507a30a9d1a8" providerId="AD" clId="Web-{F6F733DF-67E6-6F68-98F2-13621B536CCB}" dt="2021-12-09T21:55:40.951" v="1134" actId="1076"/>
          <ac:picMkLst>
            <pc:docMk/>
            <pc:sldMk cId="167892097" sldId="258"/>
            <ac:picMk id="5" creationId="{7E0D91F9-6031-4511-BFBD-80089F221798}"/>
          </ac:picMkLst>
        </pc:picChg>
        <pc:picChg chg="add del mod">
          <ac:chgData name="Ahumada, Laura" userId="S::lahumada@smu.edu::cd5abfc6-595f-46f1-9958-507a30a9d1a8" providerId="AD" clId="Web-{F6F733DF-67E6-6F68-98F2-13621B536CCB}" dt="2021-12-09T21:54:40.556" v="1122"/>
          <ac:picMkLst>
            <pc:docMk/>
            <pc:sldMk cId="167892097" sldId="258"/>
            <ac:picMk id="6" creationId="{C7F2E653-9931-4142-AA22-54A2088BC7A2}"/>
          </ac:picMkLst>
        </pc:picChg>
        <pc:picChg chg="add mod">
          <ac:chgData name="Ahumada, Laura" userId="S::lahumada@smu.edu::cd5abfc6-595f-46f1-9958-507a30a9d1a8" providerId="AD" clId="Web-{F6F733DF-67E6-6F68-98F2-13621B536CCB}" dt="2021-12-09T22:56:00.185" v="1557" actId="1076"/>
          <ac:picMkLst>
            <pc:docMk/>
            <pc:sldMk cId="167892097" sldId="258"/>
            <ac:picMk id="7" creationId="{8363DA70-4F9F-4358-9D65-F8467A04D193}"/>
          </ac:picMkLst>
        </pc:picChg>
        <pc:picChg chg="add del mod">
          <ac:chgData name="Ahumada, Laura" userId="S::lahumada@smu.edu::cd5abfc6-595f-46f1-9958-507a30a9d1a8" providerId="AD" clId="Web-{F6F733DF-67E6-6F68-98F2-13621B536CCB}" dt="2021-12-09T19:03:37.306" v="1091"/>
          <ac:picMkLst>
            <pc:docMk/>
            <pc:sldMk cId="167892097" sldId="258"/>
            <ac:picMk id="7" creationId="{C08F977F-AA51-4047-9232-CFAC27945765}"/>
          </ac:picMkLst>
        </pc:picChg>
        <pc:picChg chg="add del mod">
          <ac:chgData name="Ahumada, Laura" userId="S::lahumada@smu.edu::cd5abfc6-595f-46f1-9958-507a30a9d1a8" providerId="AD" clId="Web-{F6F733DF-67E6-6F68-98F2-13621B536CCB}" dt="2021-12-09T21:55:19.324" v="1129"/>
          <ac:picMkLst>
            <pc:docMk/>
            <pc:sldMk cId="167892097" sldId="258"/>
            <ac:picMk id="8" creationId="{FC090DB8-88FF-4521-9595-694DEF4CDBD0}"/>
          </ac:picMkLst>
        </pc:picChg>
        <pc:picChg chg="add del mod">
          <ac:chgData name="Ahumada, Laura" userId="S::lahumada@smu.edu::cd5abfc6-595f-46f1-9958-507a30a9d1a8" providerId="AD" clId="Web-{F6F733DF-67E6-6F68-98F2-13621B536CCB}" dt="2021-12-09T21:54:40.806" v="1123"/>
          <ac:picMkLst>
            <pc:docMk/>
            <pc:sldMk cId="167892097" sldId="258"/>
            <ac:picMk id="9" creationId="{393CD109-61FD-4591-A4A1-40ED0F65360A}"/>
          </ac:picMkLst>
        </pc:picChg>
        <pc:picChg chg="add del mod">
          <ac:chgData name="Ahumada, Laura" userId="S::lahumada@smu.edu::cd5abfc6-595f-46f1-9958-507a30a9d1a8" providerId="AD" clId="Web-{F6F733DF-67E6-6F68-98F2-13621B536CCB}" dt="2021-12-09T21:55:21.887" v="1131"/>
          <ac:picMkLst>
            <pc:docMk/>
            <pc:sldMk cId="167892097" sldId="258"/>
            <ac:picMk id="10" creationId="{31702A80-266D-4E9F-AC1D-70E5F2C9E587}"/>
          </ac:picMkLst>
        </pc:picChg>
        <pc:picChg chg="add del mod">
          <ac:chgData name="Ahumada, Laura" userId="S::lahumada@smu.edu::cd5abfc6-595f-46f1-9958-507a30a9d1a8" providerId="AD" clId="Web-{F6F733DF-67E6-6F68-98F2-13621B536CCB}" dt="2021-12-09T21:54:40.369" v="1121"/>
          <ac:picMkLst>
            <pc:docMk/>
            <pc:sldMk cId="167892097" sldId="258"/>
            <ac:picMk id="11" creationId="{B64510B9-A79E-4357-8513-55735BA50269}"/>
          </ac:picMkLst>
        </pc:picChg>
        <pc:picChg chg="add del mod">
          <ac:chgData name="Ahumada, Laura" userId="S::lahumada@smu.edu::cd5abfc6-595f-46f1-9958-507a30a9d1a8" providerId="AD" clId="Web-{F6F733DF-67E6-6F68-98F2-13621B536CCB}" dt="2021-12-09T21:55:20.699" v="1130"/>
          <ac:picMkLst>
            <pc:docMk/>
            <pc:sldMk cId="167892097" sldId="258"/>
            <ac:picMk id="12" creationId="{A16D223B-BD43-4DEC-B505-0AFFE3E6D398}"/>
          </ac:picMkLst>
        </pc:picChg>
        <pc:picChg chg="add mod">
          <ac:chgData name="Ahumada, Laura" userId="S::lahumada@smu.edu::cd5abfc6-595f-46f1-9958-507a30a9d1a8" providerId="AD" clId="Web-{F6F733DF-67E6-6F68-98F2-13621B536CCB}" dt="2021-12-09T21:55:48.373" v="1137" actId="1076"/>
          <ac:picMkLst>
            <pc:docMk/>
            <pc:sldMk cId="167892097" sldId="258"/>
            <ac:picMk id="13" creationId="{6D0B7F13-7386-47C3-86BD-E6916C8BD572}"/>
          </ac:picMkLst>
        </pc:picChg>
      </pc:sldChg>
      <pc:sldChg chg="addSp delSp modSp modTransition addAnim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3533050512" sldId="259"/>
        </pc:sldMkLst>
        <pc:spChg chg="mod">
          <ac:chgData name="Ahumada, Laura" userId="S::lahumada@smu.edu::cd5abfc6-595f-46f1-9958-507a30a9d1a8" providerId="AD" clId="Web-{F6F733DF-67E6-6F68-98F2-13621B536CCB}" dt="2021-12-09T04:11:17.998" v="1032" actId="14100"/>
          <ac:spMkLst>
            <pc:docMk/>
            <pc:sldMk cId="3533050512" sldId="259"/>
            <ac:spMk id="3" creationId="{AA2FAAD5-0583-4EF6-9C92-08AFB98F334B}"/>
          </ac:spMkLst>
        </pc:spChg>
        <pc:spChg chg="add del mod">
          <ac:chgData name="Ahumada, Laura" userId="S::lahumada@smu.edu::cd5abfc6-595f-46f1-9958-507a30a9d1a8" providerId="AD" clId="Web-{F6F733DF-67E6-6F68-98F2-13621B536CCB}" dt="2021-12-08T19:40:55.507" v="200" actId="1076"/>
          <ac:spMkLst>
            <pc:docMk/>
            <pc:sldMk cId="3533050512" sldId="259"/>
            <ac:spMk id="5" creationId="{88EF201A-0646-4A0F-8789-663A9D80C261}"/>
          </ac:spMkLst>
        </pc:spChg>
        <pc:spChg chg="add del mod">
          <ac:chgData name="Ahumada, Laura" userId="S::lahumada@smu.edu::cd5abfc6-595f-46f1-9958-507a30a9d1a8" providerId="AD" clId="Web-{F6F733DF-67E6-6F68-98F2-13621B536CCB}" dt="2021-12-08T19:31:42.645" v="112"/>
          <ac:spMkLst>
            <pc:docMk/>
            <pc:sldMk cId="3533050512" sldId="259"/>
            <ac:spMk id="7" creationId="{0D6659E8-F2E3-4599-A751-4C5736F275CC}"/>
          </ac:spMkLst>
        </pc:spChg>
        <pc:spChg chg="add del">
          <ac:chgData name="Ahumada, Laura" userId="S::lahumada@smu.edu::cd5abfc6-595f-46f1-9958-507a30a9d1a8" providerId="AD" clId="Web-{F6F733DF-67E6-6F68-98F2-13621B536CCB}" dt="2021-12-08T19:36:33.374" v="139"/>
          <ac:spMkLst>
            <pc:docMk/>
            <pc:sldMk cId="3533050512" sldId="259"/>
            <ac:spMk id="8" creationId="{DE3A5D90-FF07-460D-AD37-B19D157DD74F}"/>
          </ac:spMkLst>
        </pc:spChg>
        <pc:spChg chg="add mod">
          <ac:chgData name="Ahumada, Laura" userId="S::lahumada@smu.edu::cd5abfc6-595f-46f1-9958-507a30a9d1a8" providerId="AD" clId="Web-{F6F733DF-67E6-6F68-98F2-13621B536CCB}" dt="2021-12-08T19:41:02.961" v="202" actId="1076"/>
          <ac:spMkLst>
            <pc:docMk/>
            <pc:sldMk cId="3533050512" sldId="259"/>
            <ac:spMk id="9" creationId="{A8C4744C-2CF5-498F-A7AB-A46764D0206C}"/>
          </ac:spMkLst>
        </pc:spChg>
        <pc:spChg chg="add del mod">
          <ac:chgData name="Ahumada, Laura" userId="S::lahumada@smu.edu::cd5abfc6-595f-46f1-9958-507a30a9d1a8" providerId="AD" clId="Web-{F6F733DF-67E6-6F68-98F2-13621B536CCB}" dt="2021-12-08T19:39:54.568" v="192"/>
          <ac:spMkLst>
            <pc:docMk/>
            <pc:sldMk cId="3533050512" sldId="259"/>
            <ac:spMk id="13" creationId="{16C1DFE9-8C59-4559-9AB1-38F8AA7AAAED}"/>
          </ac:spMkLst>
        </pc:spChg>
        <pc:spChg chg="add del mod">
          <ac:chgData name="Ahumada, Laura" userId="S::lahumada@smu.edu::cd5abfc6-595f-46f1-9958-507a30a9d1a8" providerId="AD" clId="Web-{F6F733DF-67E6-6F68-98F2-13621B536CCB}" dt="2021-12-08T19:40:58.570" v="201" actId="1076"/>
          <ac:spMkLst>
            <pc:docMk/>
            <pc:sldMk cId="3533050512" sldId="259"/>
            <ac:spMk id="117" creationId="{17579EC8-062A-4CA2-ABE4-CFAD3F9245B0}"/>
          </ac:spMkLst>
        </pc:spChg>
        <pc:picChg chg="add del mod modCrop">
          <ac:chgData name="Ahumada, Laura" userId="S::lahumada@smu.edu::cd5abfc6-595f-46f1-9958-507a30a9d1a8" providerId="AD" clId="Web-{F6F733DF-67E6-6F68-98F2-13621B536CCB}" dt="2021-12-08T19:40:50.507" v="199" actId="1076"/>
          <ac:picMkLst>
            <pc:docMk/>
            <pc:sldMk cId="3533050512" sldId="259"/>
            <ac:picMk id="4" creationId="{8B6B692A-43B9-4FA6-BEF9-7249970B6A67}"/>
          </ac:picMkLst>
        </pc:picChg>
        <pc:picChg chg="add del mod ord">
          <ac:chgData name="Ahumada, Laura" userId="S::lahumada@smu.edu::cd5abfc6-595f-46f1-9958-507a30a9d1a8" providerId="AD" clId="Web-{F6F733DF-67E6-6F68-98F2-13621B536CCB}" dt="2021-12-08T19:39:50.911" v="191"/>
          <ac:picMkLst>
            <pc:docMk/>
            <pc:sldMk cId="3533050512" sldId="259"/>
            <ac:picMk id="119" creationId="{2B208320-EE19-4FA7-B2CB-42F08F358642}"/>
          </ac:picMkLst>
        </pc:picChg>
      </pc:sldChg>
      <pc:sldChg chg="addSp delSp modSp modTransition delAnim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4190897253" sldId="260"/>
        </pc:sldMkLst>
        <pc:spChg chg="mod">
          <ac:chgData name="Ahumada, Laura" userId="S::lahumada@smu.edu::cd5abfc6-595f-46f1-9958-507a30a9d1a8" providerId="AD" clId="Web-{F6F733DF-67E6-6F68-98F2-13621B536CCB}" dt="2021-12-09T04:20:58.782" v="1080" actId="1076"/>
          <ac:spMkLst>
            <pc:docMk/>
            <pc:sldMk cId="4190897253" sldId="260"/>
            <ac:spMk id="2" creationId="{498B87BD-69FC-452B-97CE-60FFD46AB73A}"/>
          </ac:spMkLst>
        </pc:spChg>
        <pc:spChg chg="mod ord">
          <ac:chgData name="Ahumada, Laura" userId="S::lahumada@smu.edu::cd5abfc6-595f-46f1-9958-507a30a9d1a8" providerId="AD" clId="Web-{F6F733DF-67E6-6F68-98F2-13621B536CCB}" dt="2021-12-09T04:20:46.297" v="1079" actId="14100"/>
          <ac:spMkLst>
            <pc:docMk/>
            <pc:sldMk cId="4190897253" sldId="260"/>
            <ac:spMk id="3" creationId="{AB853D0D-3877-40C1-AD81-DF1CA85E5805}"/>
          </ac:spMkLst>
        </pc:spChg>
        <pc:spChg chg="add">
          <ac:chgData name="Ahumada, Laura" userId="S::lahumada@smu.edu::cd5abfc6-595f-46f1-9958-507a30a9d1a8" providerId="AD" clId="Web-{F6F733DF-67E6-6F68-98F2-13621B536CCB}" dt="2021-12-09T04:20:12.639" v="1072"/>
          <ac:spMkLst>
            <pc:docMk/>
            <pc:sldMk cId="4190897253" sldId="260"/>
            <ac:spMk id="168" creationId="{CFB03654-F8D1-4066-85B5-5BA57499B18A}"/>
          </ac:spMkLst>
        </pc:spChg>
        <pc:spChg chg="add">
          <ac:chgData name="Ahumada, Laura" userId="S::lahumada@smu.edu::cd5abfc6-595f-46f1-9958-507a30a9d1a8" providerId="AD" clId="Web-{F6F733DF-67E6-6F68-98F2-13621B536CCB}" dt="2021-12-09T04:20:12.639" v="1072"/>
          <ac:spMkLst>
            <pc:docMk/>
            <pc:sldMk cId="4190897253" sldId="260"/>
            <ac:spMk id="170" creationId="{7615BC76-014D-4BD0-A843-994E2D759826}"/>
          </ac:spMkLst>
        </pc:spChg>
        <pc:spChg chg="add del">
          <ac:chgData name="Ahumada, Laura" userId="S::lahumada@smu.edu::cd5abfc6-595f-46f1-9958-507a30a9d1a8" providerId="AD" clId="Web-{F6F733DF-67E6-6F68-98F2-13621B536CCB}" dt="2021-12-09T04:19:29.168" v="1067"/>
          <ac:spMkLst>
            <pc:docMk/>
            <pc:sldMk cId="4190897253" sldId="260"/>
            <ac:spMk id="183" creationId="{945D478C-A9A5-4832-89D8-703607711BB1}"/>
          </ac:spMkLst>
        </pc:spChg>
        <pc:spChg chg="add del">
          <ac:chgData name="Ahumada, Laura" userId="S::lahumada@smu.edu::cd5abfc6-595f-46f1-9958-507a30a9d1a8" providerId="AD" clId="Web-{F6F733DF-67E6-6F68-98F2-13621B536CCB}" dt="2021-12-09T04:19:29.168" v="1067"/>
          <ac:spMkLst>
            <pc:docMk/>
            <pc:sldMk cId="4190897253" sldId="260"/>
            <ac:spMk id="185" creationId="{0FB7F7C0-216C-466B-8AF5-7744BB34005C}"/>
          </ac:spMkLst>
        </pc:spChg>
        <pc:spChg chg="add">
          <ac:chgData name="Ahumada, Laura" userId="S::lahumada@smu.edu::cd5abfc6-595f-46f1-9958-507a30a9d1a8" providerId="AD" clId="Web-{F6F733DF-67E6-6F68-98F2-13621B536CCB}" dt="2021-12-09T04:20:12.639" v="1072"/>
          <ac:spMkLst>
            <pc:docMk/>
            <pc:sldMk cId="4190897253" sldId="260"/>
            <ac:spMk id="214" creationId="{B1A3BF1A-EF96-468A-B04F-AFDF6621DEFB}"/>
          </ac:spMkLst>
        </pc:spChg>
        <pc:spChg chg="add del">
          <ac:chgData name="Ahumada, Laura" userId="S::lahumada@smu.edu::cd5abfc6-595f-46f1-9958-507a30a9d1a8" providerId="AD" clId="Web-{F6F733DF-67E6-6F68-98F2-13621B536CCB}" dt="2021-12-09T04:20:12.639" v="1072"/>
          <ac:spMkLst>
            <pc:docMk/>
            <pc:sldMk cId="4190897253" sldId="260"/>
            <ac:spMk id="288" creationId="{DA27A5CA-8322-4584-B42A-F269165282DA}"/>
          </ac:spMkLst>
        </pc:spChg>
        <pc:spChg chg="add del">
          <ac:chgData name="Ahumada, Laura" userId="S::lahumada@smu.edu::cd5abfc6-595f-46f1-9958-507a30a9d1a8" providerId="AD" clId="Web-{F6F733DF-67E6-6F68-98F2-13621B536CCB}" dt="2021-12-09T04:20:12.639" v="1072"/>
          <ac:spMkLst>
            <pc:docMk/>
            <pc:sldMk cId="4190897253" sldId="260"/>
            <ac:spMk id="289" creationId="{75660551-9FDE-4500-BEA5-DF82DC00D1EE}"/>
          </ac:spMkLst>
        </pc:spChg>
        <pc:spChg chg="add del">
          <ac:chgData name="Ahumada, Laura" userId="S::lahumada@smu.edu::cd5abfc6-595f-46f1-9958-507a30a9d1a8" providerId="AD" clId="Web-{F6F733DF-67E6-6F68-98F2-13621B536CCB}" dt="2021-12-09T04:20:12.639" v="1072"/>
          <ac:spMkLst>
            <pc:docMk/>
            <pc:sldMk cId="4190897253" sldId="260"/>
            <ac:spMk id="290" creationId="{58E37D5E-2F40-4CD5-A0F2-04001FB75C37}"/>
          </ac:spMkLst>
        </pc:spChg>
        <pc:spChg chg="add del">
          <ac:chgData name="Ahumada, Laura" userId="S::lahumada@smu.edu::cd5abfc6-595f-46f1-9958-507a30a9d1a8" providerId="AD" clId="Web-{F6F733DF-67E6-6F68-98F2-13621B536CCB}" dt="2021-12-08T20:42:29.636" v="565"/>
          <ac:spMkLst>
            <pc:docMk/>
            <pc:sldMk cId="4190897253" sldId="260"/>
            <ac:spMk id="291" creationId="{CFB03654-F8D1-4066-85B5-5BA57499B18A}"/>
          </ac:spMkLst>
        </pc:spChg>
        <pc:spChg chg="add del">
          <ac:chgData name="Ahumada, Laura" userId="S::lahumada@smu.edu::cd5abfc6-595f-46f1-9958-507a30a9d1a8" providerId="AD" clId="Web-{F6F733DF-67E6-6F68-98F2-13621B536CCB}" dt="2021-12-08T20:42:29.636" v="565"/>
          <ac:spMkLst>
            <pc:docMk/>
            <pc:sldMk cId="4190897253" sldId="260"/>
            <ac:spMk id="293" creationId="{7615BC76-014D-4BD0-A843-994E2D759826}"/>
          </ac:spMkLst>
        </pc:spChg>
        <pc:spChg chg="add del">
          <ac:chgData name="Ahumada, Laura" userId="S::lahumada@smu.edu::cd5abfc6-595f-46f1-9958-507a30a9d1a8" providerId="AD" clId="Web-{F6F733DF-67E6-6F68-98F2-13621B536CCB}" dt="2021-12-08T20:42:29.636" v="565"/>
          <ac:spMkLst>
            <pc:docMk/>
            <pc:sldMk cId="4190897253" sldId="260"/>
            <ac:spMk id="337" creationId="{B1A3BF1A-EF96-468A-B04F-AFDF6621DEFB}"/>
          </ac:spMkLst>
        </pc:spChg>
        <pc:grpChg chg="add del">
          <ac:chgData name="Ahumada, Laura" userId="S::lahumada@smu.edu::cd5abfc6-595f-46f1-9958-507a30a9d1a8" providerId="AD" clId="Web-{F6F733DF-67E6-6F68-98F2-13621B536CCB}" dt="2021-12-09T04:19:29.168" v="1067"/>
          <ac:grpSpMkLst>
            <pc:docMk/>
            <pc:sldMk cId="4190897253" sldId="260"/>
            <ac:grpSpMk id="124" creationId="{71AFD227-869A-489C-A9B5-3F0498DF3C0C}"/>
          </ac:grpSpMkLst>
        </pc:grpChg>
        <pc:grpChg chg="add">
          <ac:chgData name="Ahumada, Laura" userId="S::lahumada@smu.edu::cd5abfc6-595f-46f1-9958-507a30a9d1a8" providerId="AD" clId="Web-{F6F733DF-67E6-6F68-98F2-13621B536CCB}" dt="2021-12-09T04:20:12.639" v="1072"/>
          <ac:grpSpMkLst>
            <pc:docMk/>
            <pc:sldMk cId="4190897253" sldId="260"/>
            <ac:grpSpMk id="172" creationId="{39D2483B-7210-454A-B168-51DA3C1611E3}"/>
          </ac:grpSpMkLst>
        </pc:grpChg>
        <pc:grpChg chg="add del">
          <ac:chgData name="Ahumada, Laura" userId="S::lahumada@smu.edu::cd5abfc6-595f-46f1-9958-507a30a9d1a8" providerId="AD" clId="Web-{F6F733DF-67E6-6F68-98F2-13621B536CCB}" dt="2021-12-09T04:19:29.168" v="1067"/>
          <ac:grpSpMkLst>
            <pc:docMk/>
            <pc:sldMk cId="4190897253" sldId="260"/>
            <ac:grpSpMk id="187" creationId="{67A83510-2790-4866-911D-2E1588DF5FCC}"/>
          </ac:grpSpMkLst>
        </pc:grpChg>
        <pc:grpChg chg="add">
          <ac:chgData name="Ahumada, Laura" userId="S::lahumada@smu.edu::cd5abfc6-595f-46f1-9958-507a30a9d1a8" providerId="AD" clId="Web-{F6F733DF-67E6-6F68-98F2-13621B536CCB}" dt="2021-12-09T04:20:12.639" v="1072"/>
          <ac:grpSpMkLst>
            <pc:docMk/>
            <pc:sldMk cId="4190897253" sldId="260"/>
            <ac:grpSpMk id="216" creationId="{AC1582F5-FF93-46BF-A92F-D4490D6538CB}"/>
          </ac:grpSpMkLst>
        </pc:grpChg>
        <pc:grpChg chg="add del">
          <ac:chgData name="Ahumada, Laura" userId="S::lahumada@smu.edu::cd5abfc6-595f-46f1-9958-507a30a9d1a8" providerId="AD" clId="Web-{F6F733DF-67E6-6F68-98F2-13621B536CCB}" dt="2021-12-08T20:42:29.636" v="565"/>
          <ac:grpSpMkLst>
            <pc:docMk/>
            <pc:sldMk cId="4190897253" sldId="260"/>
            <ac:grpSpMk id="295" creationId="{39D2483B-7210-454A-B168-51DA3C1611E3}"/>
          </ac:grpSpMkLst>
        </pc:grpChg>
        <pc:grpChg chg="add del">
          <ac:chgData name="Ahumada, Laura" userId="S::lahumada@smu.edu::cd5abfc6-595f-46f1-9958-507a30a9d1a8" providerId="AD" clId="Web-{F6F733DF-67E6-6F68-98F2-13621B536CCB}" dt="2021-12-09T04:20:12.639" v="1072"/>
          <ac:grpSpMkLst>
            <pc:docMk/>
            <pc:sldMk cId="4190897253" sldId="260"/>
            <ac:grpSpMk id="297" creationId="{393D07FD-8A77-486D-A79A-92CAD7BBAB00}"/>
          </ac:grpSpMkLst>
        </pc:grpChg>
        <pc:grpChg chg="add del">
          <ac:chgData name="Ahumada, Laura" userId="S::lahumada@smu.edu::cd5abfc6-595f-46f1-9958-507a30a9d1a8" providerId="AD" clId="Web-{F6F733DF-67E6-6F68-98F2-13621B536CCB}" dt="2021-12-08T20:42:29.636" v="565"/>
          <ac:grpSpMkLst>
            <pc:docMk/>
            <pc:sldMk cId="4190897253" sldId="260"/>
            <ac:grpSpMk id="339" creationId="{AC1582F5-FF93-46BF-A92F-D4490D6538CB}"/>
          </ac:grpSpMkLst>
        </pc:grpChg>
        <pc:picChg chg="mod ord">
          <ac:chgData name="Ahumada, Laura" userId="S::lahumada@smu.edu::cd5abfc6-595f-46f1-9958-507a30a9d1a8" providerId="AD" clId="Web-{F6F733DF-67E6-6F68-98F2-13621B536CCB}" dt="2021-12-09T04:21:26.378" v="1082" actId="1076"/>
          <ac:picMkLst>
            <pc:docMk/>
            <pc:sldMk cId="4190897253" sldId="260"/>
            <ac:picMk id="4" creationId="{DDAB8FFC-5F60-4B4E-86D0-494652B0EE0F}"/>
          </ac:picMkLst>
        </pc:picChg>
      </pc:sldChg>
      <pc:sldChg chg="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3819947068" sldId="261"/>
        </pc:sldMkLst>
      </pc:sldChg>
      <pc:sldChg chg="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181967436" sldId="263"/>
        </pc:sldMkLst>
      </pc:sldChg>
      <pc:sldChg chg="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2931150607" sldId="264"/>
        </pc:sldMkLst>
      </pc:sldChg>
      <pc:sldChg chg="modSp ord 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2660400159" sldId="265"/>
        </pc:sldMkLst>
        <pc:spChg chg="mod">
          <ac:chgData name="Ahumada, Laura" userId="S::lahumada@smu.edu::cd5abfc6-595f-46f1-9958-507a30a9d1a8" providerId="AD" clId="Web-{F6F733DF-67E6-6F68-98F2-13621B536CCB}" dt="2021-12-08T19:32:24.568" v="115" actId="20577"/>
          <ac:spMkLst>
            <pc:docMk/>
            <pc:sldMk cId="2660400159" sldId="265"/>
            <ac:spMk id="2" creationId="{A88E5BC8-912D-47C8-8867-7064AC565318}"/>
          </ac:spMkLst>
        </pc:spChg>
      </pc:sldChg>
      <pc:sldChg chg="addSp delSp modSp modTransition addAnim delAnim modAnim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1634185316" sldId="266"/>
        </pc:sldMkLst>
        <pc:spChg chg="mod">
          <ac:chgData name="Ahumada, Laura" userId="S::lahumada@smu.edu::cd5abfc6-595f-46f1-9958-507a30a9d1a8" providerId="AD" clId="Web-{F6F733DF-67E6-6F68-98F2-13621B536CCB}" dt="2021-12-08T20:18:53.224" v="496" actId="1076"/>
          <ac:spMkLst>
            <pc:docMk/>
            <pc:sldMk cId="1634185316" sldId="266"/>
            <ac:spMk id="2" creationId="{D10A95D3-7C2E-4CAF-9883-7A9177105FC0}"/>
          </ac:spMkLst>
        </pc:spChg>
        <pc:spChg chg="del mod">
          <ac:chgData name="Ahumada, Laura" userId="S::lahumada@smu.edu::cd5abfc6-595f-46f1-9958-507a30a9d1a8" providerId="AD" clId="Web-{F6F733DF-67E6-6F68-98F2-13621B536CCB}" dt="2021-12-08T20:10:00.675" v="451"/>
          <ac:spMkLst>
            <pc:docMk/>
            <pc:sldMk cId="1634185316" sldId="266"/>
            <ac:spMk id="4" creationId="{220FB390-7B78-4662-AE1E-6A1F2C57FA51}"/>
          </ac:spMkLst>
        </pc:spChg>
        <pc:spChg chg="add mod">
          <ac:chgData name="Ahumada, Laura" userId="S::lahumada@smu.edu::cd5abfc6-595f-46f1-9958-507a30a9d1a8" providerId="AD" clId="Web-{F6F733DF-67E6-6F68-98F2-13621B536CCB}" dt="2021-12-08T20:17:54.957" v="485" actId="1076"/>
          <ac:spMkLst>
            <pc:docMk/>
            <pc:sldMk cId="1634185316" sldId="266"/>
            <ac:spMk id="5" creationId="{BF3CD098-6860-40C1-921A-C09A0A3E81D9}"/>
          </ac:spMkLst>
        </pc:spChg>
        <pc:spChg chg="add del">
          <ac:chgData name="Ahumada, Laura" userId="S::lahumada@smu.edu::cd5abfc6-595f-46f1-9958-507a30a9d1a8" providerId="AD" clId="Web-{F6F733DF-67E6-6F68-98F2-13621B536CCB}" dt="2021-12-08T19:58:55.200" v="354"/>
          <ac:spMkLst>
            <pc:docMk/>
            <pc:sldMk cId="1634185316" sldId="266"/>
            <ac:spMk id="6" creationId="{C693E289-FE2B-4D17-B506-EAD3496577F9}"/>
          </ac:spMkLst>
        </pc:spChg>
        <pc:spChg chg="add mod">
          <ac:chgData name="Ahumada, Laura" userId="S::lahumada@smu.edu::cd5abfc6-595f-46f1-9958-507a30a9d1a8" providerId="AD" clId="Web-{F6F733DF-67E6-6F68-98F2-13621B536CCB}" dt="2021-12-08T20:17:57.597" v="486" actId="1076"/>
          <ac:spMkLst>
            <pc:docMk/>
            <pc:sldMk cId="1634185316" sldId="266"/>
            <ac:spMk id="7" creationId="{6F58ED17-4733-4F87-BED5-B69825B9ECC9}"/>
          </ac:spMkLst>
        </pc:spChg>
        <pc:spChg chg="add mod">
          <ac:chgData name="Ahumada, Laura" userId="S::lahumada@smu.edu::cd5abfc6-595f-46f1-9958-507a30a9d1a8" providerId="AD" clId="Web-{F6F733DF-67E6-6F68-98F2-13621B536CCB}" dt="2021-12-08T20:18:39.552" v="495" actId="20577"/>
          <ac:spMkLst>
            <pc:docMk/>
            <pc:sldMk cId="1634185316" sldId="266"/>
            <ac:spMk id="8" creationId="{F388E526-2AF1-45AD-A9B7-79AD0C1260BD}"/>
          </ac:spMkLst>
        </pc:spChg>
        <pc:spChg chg="add mod">
          <ac:chgData name="Ahumada, Laura" userId="S::lahumada@smu.edu::cd5abfc6-595f-46f1-9958-507a30a9d1a8" providerId="AD" clId="Web-{F6F733DF-67E6-6F68-98F2-13621B536CCB}" dt="2021-12-08T20:18:06.082" v="488" actId="1076"/>
          <ac:spMkLst>
            <pc:docMk/>
            <pc:sldMk cId="1634185316" sldId="266"/>
            <ac:spMk id="9" creationId="{903D441B-3D61-4577-BE33-6DA3570209CD}"/>
          </ac:spMkLst>
        </pc:spChg>
        <pc:spChg chg="add mod">
          <ac:chgData name="Ahumada, Laura" userId="S::lahumada@smu.edu::cd5abfc6-595f-46f1-9958-507a30a9d1a8" providerId="AD" clId="Web-{F6F733DF-67E6-6F68-98F2-13621B536CCB}" dt="2021-12-08T20:18:24.630" v="489" actId="1076"/>
          <ac:spMkLst>
            <pc:docMk/>
            <pc:sldMk cId="1634185316" sldId="266"/>
            <ac:spMk id="67" creationId="{27FB1B35-11F1-4560-9490-46ADD4D98663}"/>
          </ac:spMkLst>
        </pc:spChg>
        <pc:spChg chg="add mod">
          <ac:chgData name="Ahumada, Laura" userId="S::lahumada@smu.edu::cd5abfc6-595f-46f1-9958-507a30a9d1a8" providerId="AD" clId="Web-{F6F733DF-67E6-6F68-98F2-13621B536CCB}" dt="2021-12-08T20:18:02.066" v="487" actId="1076"/>
          <ac:spMkLst>
            <pc:docMk/>
            <pc:sldMk cId="1634185316" sldId="266"/>
            <ac:spMk id="68" creationId="{44D760DC-E140-4BFD-86B9-B19F9A9BDF3F}"/>
          </ac:spMkLst>
        </pc:spChg>
        <pc:picChg chg="mod">
          <ac:chgData name="Ahumada, Laura" userId="S::lahumada@smu.edu::cd5abfc6-595f-46f1-9958-507a30a9d1a8" providerId="AD" clId="Web-{F6F733DF-67E6-6F68-98F2-13621B536CCB}" dt="2021-12-08T20:17:45.628" v="483" actId="14100"/>
          <ac:picMkLst>
            <pc:docMk/>
            <pc:sldMk cId="1634185316" sldId="266"/>
            <ac:picMk id="3" creationId="{49A1414C-7D1A-474E-A615-9187B5395BD2}"/>
          </ac:picMkLst>
        </pc:picChg>
      </pc:sldChg>
      <pc:sldChg chg="addSp delSp modSp del">
        <pc:chgData name="Ahumada, Laura" userId="S::lahumada@smu.edu::cd5abfc6-595f-46f1-9958-507a30a9d1a8" providerId="AD" clId="Web-{F6F733DF-67E6-6F68-98F2-13621B536CCB}" dt="2021-12-09T22:37:22.601" v="1262"/>
        <pc:sldMkLst>
          <pc:docMk/>
          <pc:sldMk cId="1238357166" sldId="267"/>
        </pc:sldMkLst>
        <pc:spChg chg="add del mod">
          <ac:chgData name="Ahumada, Laura" userId="S::lahumada@smu.edu::cd5abfc6-595f-46f1-9958-507a30a9d1a8" providerId="AD" clId="Web-{F6F733DF-67E6-6F68-98F2-13621B536CCB}" dt="2021-12-09T04:06:27.418" v="974"/>
          <ac:spMkLst>
            <pc:docMk/>
            <pc:sldMk cId="1238357166" sldId="267"/>
            <ac:spMk id="3" creationId="{089A91BD-C56A-47FF-B3EA-A048B3FC899A}"/>
          </ac:spMkLst>
        </pc:spChg>
        <pc:graphicFrameChg chg="mod modGraphic">
          <ac:chgData name="Ahumada, Laura" userId="S::lahumada@smu.edu::cd5abfc6-595f-46f1-9958-507a30a9d1a8" providerId="AD" clId="Web-{F6F733DF-67E6-6F68-98F2-13621B536CCB}" dt="2021-12-09T04:15:00.605" v="1045"/>
          <ac:graphicFrameMkLst>
            <pc:docMk/>
            <pc:sldMk cId="1238357166" sldId="267"/>
            <ac:graphicFrameMk id="4" creationId="{0EF2AD3B-7F99-418D-A06A-507353140045}"/>
          </ac:graphicFrameMkLst>
        </pc:graphicFrameChg>
        <pc:graphicFrameChg chg="add del mod">
          <ac:chgData name="Ahumada, Laura" userId="S::lahumada@smu.edu::cd5abfc6-595f-46f1-9958-507a30a9d1a8" providerId="AD" clId="Web-{F6F733DF-67E6-6F68-98F2-13621B536CCB}" dt="2021-12-09T03:35:34.889" v="908"/>
          <ac:graphicFrameMkLst>
            <pc:docMk/>
            <pc:sldMk cId="1238357166" sldId="267"/>
            <ac:graphicFrameMk id="7" creationId="{C57B58B9-81E9-4B8B-A880-FD832B1F9A32}"/>
          </ac:graphicFrameMkLst>
        </pc:graphicFrameChg>
        <pc:graphicFrameChg chg="add del mod">
          <ac:chgData name="Ahumada, Laura" userId="S::lahumada@smu.edu::cd5abfc6-595f-46f1-9958-507a30a9d1a8" providerId="AD" clId="Web-{F6F733DF-67E6-6F68-98F2-13621B536CCB}" dt="2021-12-09T03:35:41.983" v="910"/>
          <ac:graphicFrameMkLst>
            <pc:docMk/>
            <pc:sldMk cId="1238357166" sldId="267"/>
            <ac:graphicFrameMk id="9" creationId="{BE8E06C3-ABA1-4640-90DD-E4C0DA00CA52}"/>
          </ac:graphicFrameMkLst>
        </pc:graphicFrameChg>
        <pc:graphicFrameChg chg="mod modGraphic">
          <ac:chgData name="Ahumada, Laura" userId="S::lahumada@smu.edu::cd5abfc6-595f-46f1-9958-507a30a9d1a8" providerId="AD" clId="Web-{F6F733DF-67E6-6F68-98F2-13621B536CCB}" dt="2021-12-09T04:14:51.745" v="1044"/>
          <ac:graphicFrameMkLst>
            <pc:docMk/>
            <pc:sldMk cId="1238357166" sldId="267"/>
            <ac:graphicFrameMk id="117" creationId="{11EACFBE-0DB7-42AF-A676-CFC787A5F3A9}"/>
          </ac:graphicFrameMkLst>
        </pc:graphicFrameChg>
        <pc:picChg chg="add del mod">
          <ac:chgData name="Ahumada, Laura" userId="S::lahumada@smu.edu::cd5abfc6-595f-46f1-9958-507a30a9d1a8" providerId="AD" clId="Web-{F6F733DF-67E6-6F68-98F2-13621B536CCB}" dt="2021-12-09T03:34:59.402" v="904"/>
          <ac:picMkLst>
            <pc:docMk/>
            <pc:sldMk cId="1238357166" sldId="267"/>
            <ac:picMk id="5" creationId="{B0FBB936-9BEC-4944-8437-0A2940407835}"/>
          </ac:picMkLst>
        </pc:picChg>
        <pc:picChg chg="add mod">
          <ac:chgData name="Ahumada, Laura" userId="S::lahumada@smu.edu::cd5abfc6-595f-46f1-9958-507a30a9d1a8" providerId="AD" clId="Web-{F6F733DF-67E6-6F68-98F2-13621B536CCB}" dt="2021-12-09T04:06:29.825" v="975" actId="1076"/>
          <ac:picMkLst>
            <pc:docMk/>
            <pc:sldMk cId="1238357166" sldId="267"/>
            <ac:picMk id="5" creationId="{B56E7C3C-6FEA-479E-8489-6DCD24B332C7}"/>
          </ac:picMkLst>
        </pc:picChg>
      </pc:sldChg>
      <pc:sldChg chg="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2054094021" sldId="268"/>
        </pc:sldMkLst>
      </pc:sldChg>
      <pc:sldChg chg="addSp delSp modSp 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316890402" sldId="269"/>
        </pc:sldMkLst>
        <pc:spChg chg="mod">
          <ac:chgData name="Ahumada, Laura" userId="S::lahumada@smu.edu::cd5abfc6-595f-46f1-9958-507a30a9d1a8" providerId="AD" clId="Web-{F6F733DF-67E6-6F68-98F2-13621B536CCB}" dt="2021-12-09T22:53:52.943" v="1556" actId="20577"/>
          <ac:spMkLst>
            <pc:docMk/>
            <pc:sldMk cId="316890402" sldId="269"/>
            <ac:spMk id="2" creationId="{D6956DCA-1CD3-402E-95BA-FA0BD957F7E2}"/>
          </ac:spMkLst>
        </pc:spChg>
        <pc:spChg chg="add mod">
          <ac:chgData name="Ahumada, Laura" userId="S::lahumada@smu.edu::cd5abfc6-595f-46f1-9958-507a30a9d1a8" providerId="AD" clId="Web-{F6F733DF-67E6-6F68-98F2-13621B536CCB}" dt="2021-12-09T22:14:44.711" v="1260" actId="20577"/>
          <ac:spMkLst>
            <pc:docMk/>
            <pc:sldMk cId="316890402" sldId="269"/>
            <ac:spMk id="5" creationId="{7A737927-522C-4379-85D4-7B992BADAB52}"/>
          </ac:spMkLst>
        </pc:spChg>
        <pc:spChg chg="mod">
          <ac:chgData name="Ahumada, Laura" userId="S::lahumada@smu.edu::cd5abfc6-595f-46f1-9958-507a30a9d1a8" providerId="AD" clId="Web-{F6F733DF-67E6-6F68-98F2-13621B536CCB}" dt="2021-12-09T04:08:40.660" v="1015" actId="20577"/>
          <ac:spMkLst>
            <pc:docMk/>
            <pc:sldMk cId="316890402" sldId="269"/>
            <ac:spMk id="9" creationId="{2E8E4E1D-9567-46E2-94A8-9D05DADE3951}"/>
          </ac:spMkLst>
        </pc:spChg>
        <pc:graphicFrameChg chg="add del">
          <ac:chgData name="Ahumada, Laura" userId="S::lahumada@smu.edu::cd5abfc6-595f-46f1-9958-507a30a9d1a8" providerId="AD" clId="Web-{F6F733DF-67E6-6F68-98F2-13621B536CCB}" dt="2021-12-09T22:08:31.734" v="1154"/>
          <ac:graphicFrameMkLst>
            <pc:docMk/>
            <pc:sldMk cId="316890402" sldId="269"/>
            <ac:graphicFrameMk id="3" creationId="{BAE8B68D-4668-4A3C-AEEB-155D40E41102}"/>
          </ac:graphicFrameMkLst>
        </pc:graphicFrameChg>
        <pc:graphicFrameChg chg="add mod modGraphic">
          <ac:chgData name="Ahumada, Laura" userId="S::lahumada@smu.edu::cd5abfc6-595f-46f1-9958-507a30a9d1a8" providerId="AD" clId="Web-{F6F733DF-67E6-6F68-98F2-13621B536CCB}" dt="2021-12-09T22:14:21.475" v="1253"/>
          <ac:graphicFrameMkLst>
            <pc:docMk/>
            <pc:sldMk cId="316890402" sldId="269"/>
            <ac:graphicFrameMk id="4" creationId="{C76E2321-AB5F-40FF-8379-6C472507A90A}"/>
          </ac:graphicFrameMkLst>
        </pc:graphicFrameChg>
        <pc:graphicFrameChg chg="mod modGraphic">
          <ac:chgData name="Ahumada, Laura" userId="S::lahumada@smu.edu::cd5abfc6-595f-46f1-9958-507a30a9d1a8" providerId="AD" clId="Web-{F6F733DF-67E6-6F68-98F2-13621B536CCB}" dt="2021-12-09T22:11:05.838" v="1224" actId="1076"/>
          <ac:graphicFrameMkLst>
            <pc:docMk/>
            <pc:sldMk cId="316890402" sldId="269"/>
            <ac:graphicFrameMk id="8" creationId="{EC058C74-FDB3-42C2-B63D-BB61AAAF19FB}"/>
          </ac:graphicFrameMkLst>
        </pc:graphicFrameChg>
      </pc:sldChg>
      <pc:sldChg chg="del">
        <pc:chgData name="Ahumada, Laura" userId="S::lahumada@smu.edu::cd5abfc6-595f-46f1-9958-507a30a9d1a8" providerId="AD" clId="Web-{F6F733DF-67E6-6F68-98F2-13621B536CCB}" dt="2021-12-08T19:57:33.259" v="344"/>
        <pc:sldMkLst>
          <pc:docMk/>
          <pc:sldMk cId="3831013359" sldId="270"/>
        </pc:sldMkLst>
      </pc:sldChg>
      <pc:sldChg chg="modSp 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1233788443" sldId="271"/>
        </pc:sldMkLst>
        <pc:spChg chg="mod">
          <ac:chgData name="Ahumada, Laura" userId="S::lahumada@smu.edu::cd5abfc6-595f-46f1-9958-507a30a9d1a8" providerId="AD" clId="Web-{F6F733DF-67E6-6F68-98F2-13621B536CCB}" dt="2021-12-09T04:10:12.103" v="1020" actId="1076"/>
          <ac:spMkLst>
            <pc:docMk/>
            <pc:sldMk cId="1233788443" sldId="271"/>
            <ac:spMk id="2" creationId="{67A63B29-79A1-45C3-88AC-34FD3F2B70D3}"/>
          </ac:spMkLst>
        </pc:spChg>
        <pc:spChg chg="mod">
          <ac:chgData name="Ahumada, Laura" userId="S::lahumada@smu.edu::cd5abfc6-595f-46f1-9958-507a30a9d1a8" providerId="AD" clId="Web-{F6F733DF-67E6-6F68-98F2-13621B536CCB}" dt="2021-12-09T04:10:29.698" v="1028" actId="1076"/>
          <ac:spMkLst>
            <pc:docMk/>
            <pc:sldMk cId="1233788443" sldId="271"/>
            <ac:spMk id="3" creationId="{12F9DF2A-21C7-46B6-B19F-F4C09392C52C}"/>
          </ac:spMkLst>
        </pc:spChg>
        <pc:spChg chg="mod">
          <ac:chgData name="Ahumada, Laura" userId="S::lahumada@smu.edu::cd5abfc6-595f-46f1-9958-507a30a9d1a8" providerId="AD" clId="Web-{F6F733DF-67E6-6F68-98F2-13621B536CCB}" dt="2021-12-09T04:10:36.511" v="1030" actId="14100"/>
          <ac:spMkLst>
            <pc:docMk/>
            <pc:sldMk cId="1233788443" sldId="271"/>
            <ac:spMk id="4" creationId="{BAEFAE20-3C71-4458-BD8D-1B522FEEB448}"/>
          </ac:spMkLst>
        </pc:spChg>
      </pc:sldChg>
      <pc:sldChg chg="addSp delSp modSp add replId 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965621322" sldId="272"/>
        </pc:sldMkLst>
        <pc:spChg chg="del mod">
          <ac:chgData name="Ahumada, Laura" userId="S::lahumada@smu.edu::cd5abfc6-595f-46f1-9958-507a30a9d1a8" providerId="AD" clId="Web-{F6F733DF-67E6-6F68-98F2-13621B536CCB}" dt="2021-12-08T19:32:59.132" v="118"/>
          <ac:spMkLst>
            <pc:docMk/>
            <pc:sldMk cId="965621322" sldId="272"/>
            <ac:spMk id="2" creationId="{A88E5BC8-912D-47C8-8867-7064AC565318}"/>
          </ac:spMkLst>
        </pc:spChg>
        <pc:spChg chg="mod">
          <ac:chgData name="Ahumada, Laura" userId="S::lahumada@smu.edu::cd5abfc6-595f-46f1-9958-507a30a9d1a8" providerId="AD" clId="Web-{F6F733DF-67E6-6F68-98F2-13621B536CCB}" dt="2021-12-09T04:08:59.771" v="1016" actId="1076"/>
          <ac:spMkLst>
            <pc:docMk/>
            <pc:sldMk cId="965621322" sldId="272"/>
            <ac:spMk id="3" creationId="{A8F553A7-3F55-44D4-B6F0-681E0DA1EAAD}"/>
          </ac:spMkLst>
        </pc:spChg>
        <pc:spChg chg="add mod">
          <ac:chgData name="Ahumada, Laura" userId="S::lahumada@smu.edu::cd5abfc6-595f-46f1-9958-507a30a9d1a8" providerId="AD" clId="Web-{F6F733DF-67E6-6F68-98F2-13621B536CCB}" dt="2021-12-08T19:23:11.769" v="41" actId="14100"/>
          <ac:spMkLst>
            <pc:docMk/>
            <pc:sldMk cId="965621322" sldId="272"/>
            <ac:spMk id="7" creationId="{F1CBAB75-F407-45D1-9EF0-43EBA552853F}"/>
          </ac:spMkLst>
        </pc:spChg>
        <pc:spChg chg="mod">
          <ac:chgData name="Ahumada, Laura" userId="S::lahumada@smu.edu::cd5abfc6-595f-46f1-9958-507a30a9d1a8" providerId="AD" clId="Web-{F6F733DF-67E6-6F68-98F2-13621B536CCB}" dt="2021-12-08T19:34:08.291" v="127" actId="20577"/>
          <ac:spMkLst>
            <pc:docMk/>
            <pc:sldMk cId="965621322" sldId="272"/>
            <ac:spMk id="118" creationId="{FDFDF72A-01FA-4080-8D29-325ECDCB50D9}"/>
          </ac:spMkLst>
        </pc:spChg>
        <pc:spChg chg="add mod">
          <ac:chgData name="Ahumada, Laura" userId="S::lahumada@smu.edu::cd5abfc6-595f-46f1-9958-507a30a9d1a8" providerId="AD" clId="Web-{F6F733DF-67E6-6F68-98F2-13621B536CCB}" dt="2021-12-08T19:23:41.286" v="46" actId="20577"/>
          <ac:spMkLst>
            <pc:docMk/>
            <pc:sldMk cId="965621322" sldId="272"/>
            <ac:spMk id="119" creationId="{E5B1FD82-CE4C-4007-A6BB-097758FDA52B}"/>
          </ac:spMkLst>
        </pc:spChg>
        <pc:spChg chg="add mod">
          <ac:chgData name="Ahumada, Laura" userId="S::lahumada@smu.edu::cd5abfc6-595f-46f1-9958-507a30a9d1a8" providerId="AD" clId="Web-{F6F733DF-67E6-6F68-98F2-13621B536CCB}" dt="2021-12-08T19:24:16.099" v="54" actId="20577"/>
          <ac:spMkLst>
            <pc:docMk/>
            <pc:sldMk cId="965621322" sldId="272"/>
            <ac:spMk id="120" creationId="{87EC39AF-EA0E-4C99-A8AE-1210E97195A2}"/>
          </ac:spMkLst>
        </pc:spChg>
        <pc:spChg chg="add mod">
          <ac:chgData name="Ahumada, Laura" userId="S::lahumada@smu.edu::cd5abfc6-595f-46f1-9958-507a30a9d1a8" providerId="AD" clId="Web-{F6F733DF-67E6-6F68-98F2-13621B536CCB}" dt="2021-12-08T19:24:50.147" v="56" actId="20577"/>
          <ac:spMkLst>
            <pc:docMk/>
            <pc:sldMk cId="965621322" sldId="272"/>
            <ac:spMk id="121" creationId="{7C977213-6573-4E5A-A4C3-1946BC020E66}"/>
          </ac:spMkLst>
        </pc:spChg>
        <pc:spChg chg="add mod">
          <ac:chgData name="Ahumada, Laura" userId="S::lahumada@smu.edu::cd5abfc6-595f-46f1-9958-507a30a9d1a8" providerId="AD" clId="Web-{F6F733DF-67E6-6F68-98F2-13621B536CCB}" dt="2021-12-08T19:23:34.442" v="43" actId="1076"/>
          <ac:spMkLst>
            <pc:docMk/>
            <pc:sldMk cId="965621322" sldId="272"/>
            <ac:spMk id="122" creationId="{352A08E2-F6EA-4884-9946-E42DA148E5AE}"/>
          </ac:spMkLst>
        </pc:spChg>
        <pc:spChg chg="add mod">
          <ac:chgData name="Ahumada, Laura" userId="S::lahumada@smu.edu::cd5abfc6-595f-46f1-9958-507a30a9d1a8" providerId="AD" clId="Web-{F6F733DF-67E6-6F68-98F2-13621B536CCB}" dt="2021-12-08T19:24:57.241" v="61" actId="20577"/>
          <ac:spMkLst>
            <pc:docMk/>
            <pc:sldMk cId="965621322" sldId="272"/>
            <ac:spMk id="123" creationId="{1851A045-83D4-4FE8-A9A5-2F51865D47B8}"/>
          </ac:spMkLst>
        </pc:spChg>
        <pc:spChg chg="add mod">
          <ac:chgData name="Ahumada, Laura" userId="S::lahumada@smu.edu::cd5abfc6-595f-46f1-9958-507a30a9d1a8" providerId="AD" clId="Web-{F6F733DF-67E6-6F68-98F2-13621B536CCB}" dt="2021-12-08T19:28:49.640" v="94" actId="20577"/>
          <ac:spMkLst>
            <pc:docMk/>
            <pc:sldMk cId="965621322" sldId="272"/>
            <ac:spMk id="124" creationId="{98BB8A93-A5CA-4783-AFF0-DA5D2370958A}"/>
          </ac:spMkLst>
        </pc:spChg>
        <pc:spChg chg="add mod">
          <ac:chgData name="Ahumada, Laura" userId="S::lahumada@smu.edu::cd5abfc6-595f-46f1-9958-507a30a9d1a8" providerId="AD" clId="Web-{F6F733DF-67E6-6F68-98F2-13621B536CCB}" dt="2021-12-08T19:36:04.045" v="137" actId="1076"/>
          <ac:spMkLst>
            <pc:docMk/>
            <pc:sldMk cId="965621322" sldId="272"/>
            <ac:spMk id="125" creationId="{CA65B2CA-0D27-4F4B-8EAE-649BEB256EF5}"/>
          </ac:spMkLst>
        </pc:spChg>
        <pc:spChg chg="add mod">
          <ac:chgData name="Ahumada, Laura" userId="S::lahumada@smu.edu::cd5abfc6-595f-46f1-9958-507a30a9d1a8" providerId="AD" clId="Web-{F6F733DF-67E6-6F68-98F2-13621B536CCB}" dt="2021-12-08T19:29:20.141" v="102" actId="1076"/>
          <ac:spMkLst>
            <pc:docMk/>
            <pc:sldMk cId="965621322" sldId="272"/>
            <ac:spMk id="126" creationId="{5FF88725-2ED3-4374-9AC7-F3DAA16125B5}"/>
          </ac:spMkLst>
        </pc:spChg>
        <pc:spChg chg="add mod">
          <ac:chgData name="Ahumada, Laura" userId="S::lahumada@smu.edu::cd5abfc6-595f-46f1-9958-507a30a9d1a8" providerId="AD" clId="Web-{F6F733DF-67E6-6F68-98F2-13621B536CCB}" dt="2021-12-08T19:36:07.232" v="138" actId="1076"/>
          <ac:spMkLst>
            <pc:docMk/>
            <pc:sldMk cId="965621322" sldId="272"/>
            <ac:spMk id="127" creationId="{C5495650-855E-46DA-BB78-E8053CE9FD84}"/>
          </ac:spMkLst>
        </pc:spChg>
        <pc:picChg chg="del">
          <ac:chgData name="Ahumada, Laura" userId="S::lahumada@smu.edu::cd5abfc6-595f-46f1-9958-507a30a9d1a8" providerId="AD" clId="Web-{F6F733DF-67E6-6F68-98F2-13621B536CCB}" dt="2021-12-08T19:19:58.950" v="4"/>
          <ac:picMkLst>
            <pc:docMk/>
            <pc:sldMk cId="965621322" sldId="272"/>
            <ac:picMk id="4" creationId="{92514E31-1D3E-4228-941F-19B1D623E941}"/>
          </ac:picMkLst>
        </pc:picChg>
        <pc:picChg chg="add mod modCrop">
          <ac:chgData name="Ahumada, Laura" userId="S::lahumada@smu.edu::cd5abfc6-595f-46f1-9958-507a30a9d1a8" providerId="AD" clId="Web-{F6F733DF-67E6-6F68-98F2-13621B536CCB}" dt="2021-12-08T19:57:51.260" v="346"/>
          <ac:picMkLst>
            <pc:docMk/>
            <pc:sldMk cId="965621322" sldId="272"/>
            <ac:picMk id="5" creationId="{9D333EB0-729E-4D15-9655-7B4876CAF26D}"/>
          </ac:picMkLst>
        </pc:picChg>
        <pc:picChg chg="del">
          <ac:chgData name="Ahumada, Laura" userId="S::lahumada@smu.edu::cd5abfc6-595f-46f1-9958-507a30a9d1a8" providerId="AD" clId="Web-{F6F733DF-67E6-6F68-98F2-13621B536CCB}" dt="2021-12-08T19:27:25.152" v="62"/>
          <ac:picMkLst>
            <pc:docMk/>
            <pc:sldMk cId="965621322" sldId="272"/>
            <ac:picMk id="6" creationId="{AA2BE3B5-5DAD-43D5-9A9B-CDE70BEE8EA0}"/>
          </ac:picMkLst>
        </pc:picChg>
        <pc:picChg chg="add mod">
          <ac:chgData name="Ahumada, Laura" userId="S::lahumada@smu.edu::cd5abfc6-595f-46f1-9958-507a30a9d1a8" providerId="AD" clId="Web-{F6F733DF-67E6-6F68-98F2-13621B536CCB}" dt="2021-12-08T19:35:58.701" v="136" actId="1076"/>
          <ac:picMkLst>
            <pc:docMk/>
            <pc:sldMk cId="965621322" sldId="272"/>
            <ac:picMk id="8" creationId="{B5EE08A5-4A54-412F-8D3C-D20948F321B0}"/>
          </ac:picMkLst>
        </pc:picChg>
        <pc:picChg chg="del">
          <ac:chgData name="Ahumada, Laura" userId="S::lahumada@smu.edu::cd5abfc6-595f-46f1-9958-507a30a9d1a8" providerId="AD" clId="Web-{F6F733DF-67E6-6F68-98F2-13621B536CCB}" dt="2021-12-08T19:27:34.325" v="66"/>
          <ac:picMkLst>
            <pc:docMk/>
            <pc:sldMk cId="965621322" sldId="272"/>
            <ac:picMk id="10" creationId="{B300FB46-C663-4EB7-A6D1-3774F881E18C}"/>
          </ac:picMkLst>
        </pc:picChg>
        <pc:picChg chg="del">
          <ac:chgData name="Ahumada, Laura" userId="S::lahumada@smu.edu::cd5abfc6-595f-46f1-9958-507a30a9d1a8" providerId="AD" clId="Web-{F6F733DF-67E6-6F68-98F2-13621B536CCB}" dt="2021-12-08T19:20:02.044" v="6"/>
          <ac:picMkLst>
            <pc:docMk/>
            <pc:sldMk cId="965621322" sldId="272"/>
            <ac:picMk id="12" creationId="{49EC867F-86FC-448D-B542-EAEC7181F17B}"/>
          </ac:picMkLst>
        </pc:picChg>
      </pc:sldChg>
      <pc:sldChg chg="new del">
        <pc:chgData name="Ahumada, Laura" userId="S::lahumada@smu.edu::cd5abfc6-595f-46f1-9958-507a30a9d1a8" providerId="AD" clId="Web-{F6F733DF-67E6-6F68-98F2-13621B536CCB}" dt="2021-12-08T19:19:33.715" v="1"/>
        <pc:sldMkLst>
          <pc:docMk/>
          <pc:sldMk cId="1473979319" sldId="272"/>
        </pc:sldMkLst>
      </pc:sldChg>
      <pc:sldChg chg="addSp delSp modSp add replId 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1096165149" sldId="273"/>
        </pc:sldMkLst>
        <pc:spChg chg="del mod">
          <ac:chgData name="Ahumada, Laura" userId="S::lahumada@smu.edu::cd5abfc6-595f-46f1-9958-507a30a9d1a8" providerId="AD" clId="Web-{F6F733DF-67E6-6F68-98F2-13621B536CCB}" dt="2021-12-08T19:52:44.281" v="253"/>
          <ac:spMkLst>
            <pc:docMk/>
            <pc:sldMk cId="1096165149" sldId="273"/>
            <ac:spMk id="2" creationId="{4B58955E-4937-4C8C-9044-5C8EE7E29926}"/>
          </ac:spMkLst>
        </pc:spChg>
        <pc:spChg chg="mod">
          <ac:chgData name="Ahumada, Laura" userId="S::lahumada@smu.edu::cd5abfc6-595f-46f1-9958-507a30a9d1a8" providerId="AD" clId="Web-{F6F733DF-67E6-6F68-98F2-13621B536CCB}" dt="2021-12-08T19:57:27.040" v="343" actId="1076"/>
          <ac:spMkLst>
            <pc:docMk/>
            <pc:sldMk cId="1096165149" sldId="273"/>
            <ac:spMk id="9" creationId="{70450D75-566B-48B4-9AE9-D49F0DA51903}"/>
          </ac:spMkLst>
        </pc:spChg>
        <pc:spChg chg="add mod">
          <ac:chgData name="Ahumada, Laura" userId="S::lahumada@smu.edu::cd5abfc6-595f-46f1-9958-507a30a9d1a8" providerId="AD" clId="Web-{F6F733DF-67E6-6F68-98F2-13621B536CCB}" dt="2021-12-08T19:57:03.946" v="335" actId="20577"/>
          <ac:spMkLst>
            <pc:docMk/>
            <pc:sldMk cId="1096165149" sldId="273"/>
            <ac:spMk id="10" creationId="{5D95F0F7-1C77-4587-9F5D-E7F3550764A6}"/>
          </ac:spMkLst>
        </pc:spChg>
        <pc:spChg chg="del mod">
          <ac:chgData name="Ahumada, Laura" userId="S::lahumada@smu.edu::cd5abfc6-595f-46f1-9958-507a30a9d1a8" providerId="AD" clId="Web-{F6F733DF-67E6-6F68-98F2-13621B536CCB}" dt="2021-12-08T19:50:26.948" v="232"/>
          <ac:spMkLst>
            <pc:docMk/>
            <pc:sldMk cId="1096165149" sldId="273"/>
            <ac:spMk id="11" creationId="{5C727C60-46E2-4C34-A091-5C372A9D39D4}"/>
          </ac:spMkLst>
        </pc:spChg>
        <pc:spChg chg="add mod">
          <ac:chgData name="Ahumada, Laura" userId="S::lahumada@smu.edu::cd5abfc6-595f-46f1-9958-507a30a9d1a8" providerId="AD" clId="Web-{F6F733DF-67E6-6F68-98F2-13621B536CCB}" dt="2021-12-08T19:54:07.174" v="267" actId="1076"/>
          <ac:spMkLst>
            <pc:docMk/>
            <pc:sldMk cId="1096165149" sldId="273"/>
            <ac:spMk id="12" creationId="{06BEF04A-1712-4D61-8A7A-1AA095770179}"/>
          </ac:spMkLst>
        </pc:spChg>
        <pc:spChg chg="add mod">
          <ac:chgData name="Ahumada, Laura" userId="S::lahumada@smu.edu::cd5abfc6-595f-46f1-9958-507a30a9d1a8" providerId="AD" clId="Web-{F6F733DF-67E6-6F68-98F2-13621B536CCB}" dt="2021-12-08T19:54:18.237" v="271"/>
          <ac:spMkLst>
            <pc:docMk/>
            <pc:sldMk cId="1096165149" sldId="273"/>
            <ac:spMk id="13" creationId="{5B5B9056-F642-4780-8243-CFC48722587F}"/>
          </ac:spMkLst>
        </pc:spChg>
        <pc:spChg chg="add mod">
          <ac:chgData name="Ahumada, Laura" userId="S::lahumada@smu.edu::cd5abfc6-595f-46f1-9958-507a30a9d1a8" providerId="AD" clId="Web-{F6F733DF-67E6-6F68-98F2-13621B536CCB}" dt="2021-12-08T19:55:05.317" v="278" actId="1076"/>
          <ac:spMkLst>
            <pc:docMk/>
            <pc:sldMk cId="1096165149" sldId="273"/>
            <ac:spMk id="14" creationId="{25887EC5-6F55-4AA6-85E1-A35539C713C8}"/>
          </ac:spMkLst>
        </pc:spChg>
        <pc:spChg chg="add del mod">
          <ac:chgData name="Ahumada, Laura" userId="S::lahumada@smu.edu::cd5abfc6-595f-46f1-9958-507a30a9d1a8" providerId="AD" clId="Web-{F6F733DF-67E6-6F68-98F2-13621B536CCB}" dt="2021-12-08T19:56:46.820" v="330"/>
          <ac:spMkLst>
            <pc:docMk/>
            <pc:sldMk cId="1096165149" sldId="273"/>
            <ac:spMk id="15" creationId="{3B73D31E-EEDD-4CDB-A9AA-657D49AE67C4}"/>
          </ac:spMkLst>
        </pc:spChg>
        <pc:spChg chg="add mod">
          <ac:chgData name="Ahumada, Laura" userId="S::lahumada@smu.edu::cd5abfc6-595f-46f1-9958-507a30a9d1a8" providerId="AD" clId="Web-{F6F733DF-67E6-6F68-98F2-13621B536CCB}" dt="2021-12-08T19:57:14.931" v="342" actId="20577"/>
          <ac:spMkLst>
            <pc:docMk/>
            <pc:sldMk cId="1096165149" sldId="273"/>
            <ac:spMk id="16" creationId="{E786FCBA-9ABF-493F-AF7F-C86F4CBE1FE8}"/>
          </ac:spMkLst>
        </pc:spChg>
        <pc:picChg chg="mod">
          <ac:chgData name="Ahumada, Laura" userId="S::lahumada@smu.edu::cd5abfc6-595f-46f1-9958-507a30a9d1a8" providerId="AD" clId="Web-{F6F733DF-67E6-6F68-98F2-13621B536CCB}" dt="2021-12-08T19:52:52.844" v="255" actId="1076"/>
          <ac:picMkLst>
            <pc:docMk/>
            <pc:sldMk cId="1096165149" sldId="273"/>
            <ac:picMk id="3" creationId="{6C3331DC-46B3-4B5E-AC45-0CCB93FD87F2}"/>
          </ac:picMkLst>
        </pc:picChg>
        <pc:picChg chg="del">
          <ac:chgData name="Ahumada, Laura" userId="S::lahumada@smu.edu::cd5abfc6-595f-46f1-9958-507a30a9d1a8" providerId="AD" clId="Web-{F6F733DF-67E6-6F68-98F2-13621B536CCB}" dt="2021-12-08T19:46:44.144" v="220"/>
          <ac:picMkLst>
            <pc:docMk/>
            <pc:sldMk cId="1096165149" sldId="273"/>
            <ac:picMk id="4" creationId="{E9893C28-5D81-4DEA-BAD6-E6194F5C9831}"/>
          </ac:picMkLst>
        </pc:picChg>
        <pc:picChg chg="add del mod modCrop">
          <ac:chgData name="Ahumada, Laura" userId="S::lahumada@smu.edu::cd5abfc6-595f-46f1-9958-507a30a9d1a8" providerId="AD" clId="Web-{F6F733DF-67E6-6F68-98F2-13621B536CCB}" dt="2021-12-08T19:52:13.702" v="241"/>
          <ac:picMkLst>
            <pc:docMk/>
            <pc:sldMk cId="1096165149" sldId="273"/>
            <ac:picMk id="5" creationId="{81F71719-B805-4F65-ABEB-9DC3BAEC59D4}"/>
          </ac:picMkLst>
        </pc:picChg>
        <pc:picChg chg="del">
          <ac:chgData name="Ahumada, Laura" userId="S::lahumada@smu.edu::cd5abfc6-595f-46f1-9958-507a30a9d1a8" providerId="AD" clId="Web-{F6F733DF-67E6-6F68-98F2-13621B536CCB}" dt="2021-12-08T19:44:13.529" v="205"/>
          <ac:picMkLst>
            <pc:docMk/>
            <pc:sldMk cId="1096165149" sldId="273"/>
            <ac:picMk id="6" creationId="{F61B9173-0C76-49C1-B9F5-77ED9C642E00}"/>
          </ac:picMkLst>
        </pc:picChg>
        <pc:picChg chg="add del mod">
          <ac:chgData name="Ahumada, Laura" userId="S::lahumada@smu.edu::cd5abfc6-595f-46f1-9958-507a30a9d1a8" providerId="AD" clId="Web-{F6F733DF-67E6-6F68-98F2-13621B536CCB}" dt="2021-12-08T19:50:24.370" v="231"/>
          <ac:picMkLst>
            <pc:docMk/>
            <pc:sldMk cId="1096165149" sldId="273"/>
            <ac:picMk id="7" creationId="{AC23D047-F5A5-4503-8CF6-39385EC5CF89}"/>
          </ac:picMkLst>
        </pc:picChg>
        <pc:picChg chg="add mod">
          <ac:chgData name="Ahumada, Laura" userId="S::lahumada@smu.edu::cd5abfc6-595f-46f1-9958-507a30a9d1a8" providerId="AD" clId="Web-{F6F733DF-67E6-6F68-98F2-13621B536CCB}" dt="2021-12-08T19:52:31.546" v="246" actId="1076"/>
          <ac:picMkLst>
            <pc:docMk/>
            <pc:sldMk cId="1096165149" sldId="273"/>
            <ac:picMk id="8" creationId="{FBA86C0C-B512-42D3-8D55-6BAF9D583205}"/>
          </ac:picMkLst>
        </pc:picChg>
      </pc:sldChg>
      <pc:sldChg chg="delSp add del replId">
        <pc:chgData name="Ahumada, Laura" userId="S::lahumada@smu.edu::cd5abfc6-595f-46f1-9958-507a30a9d1a8" providerId="AD" clId="Web-{F6F733DF-67E6-6F68-98F2-13621B536CCB}" dt="2021-12-09T04:22:47.695" v="1085"/>
        <pc:sldMkLst>
          <pc:docMk/>
          <pc:sldMk cId="1472960870" sldId="274"/>
        </pc:sldMkLst>
        <pc:spChg chg="del">
          <ac:chgData name="Ahumada, Laura" userId="S::lahumada@smu.edu::cd5abfc6-595f-46f1-9958-507a30a9d1a8" providerId="AD" clId="Web-{F6F733DF-67E6-6F68-98F2-13621B536CCB}" dt="2021-12-08T20:19:08.819" v="498"/>
          <ac:spMkLst>
            <pc:docMk/>
            <pc:sldMk cId="1472960870" sldId="274"/>
            <ac:spMk id="5" creationId="{BF3CD098-6860-40C1-921A-C09A0A3E81D9}"/>
          </ac:spMkLst>
        </pc:spChg>
        <pc:spChg chg="del">
          <ac:chgData name="Ahumada, Laura" userId="S::lahumada@smu.edu::cd5abfc6-595f-46f1-9958-507a30a9d1a8" providerId="AD" clId="Web-{F6F733DF-67E6-6F68-98F2-13621B536CCB}" dt="2021-12-08T20:19:01.334" v="497"/>
          <ac:spMkLst>
            <pc:docMk/>
            <pc:sldMk cId="1472960870" sldId="274"/>
            <ac:spMk id="7" creationId="{6F58ED17-4733-4F87-BED5-B69825B9ECC9}"/>
          </ac:spMkLst>
        </pc:spChg>
        <pc:spChg chg="del">
          <ac:chgData name="Ahumada, Laura" userId="S::lahumada@smu.edu::cd5abfc6-595f-46f1-9958-507a30a9d1a8" providerId="AD" clId="Web-{F6F733DF-67E6-6F68-98F2-13621B536CCB}" dt="2021-12-08T20:19:22.256" v="501"/>
          <ac:spMkLst>
            <pc:docMk/>
            <pc:sldMk cId="1472960870" sldId="274"/>
            <ac:spMk id="8" creationId="{F388E526-2AF1-45AD-A9B7-79AD0C1260BD}"/>
          </ac:spMkLst>
        </pc:spChg>
        <pc:spChg chg="del">
          <ac:chgData name="Ahumada, Laura" userId="S::lahumada@smu.edu::cd5abfc6-595f-46f1-9958-507a30a9d1a8" providerId="AD" clId="Web-{F6F733DF-67E6-6F68-98F2-13621B536CCB}" dt="2021-12-08T20:19:19.194" v="500"/>
          <ac:spMkLst>
            <pc:docMk/>
            <pc:sldMk cId="1472960870" sldId="274"/>
            <ac:spMk id="9" creationId="{903D441B-3D61-4577-BE33-6DA3570209CD}"/>
          </ac:spMkLst>
        </pc:spChg>
        <pc:spChg chg="del">
          <ac:chgData name="Ahumada, Laura" userId="S::lahumada@smu.edu::cd5abfc6-595f-46f1-9958-507a30a9d1a8" providerId="AD" clId="Web-{F6F733DF-67E6-6F68-98F2-13621B536CCB}" dt="2021-12-08T20:19:26.116" v="502"/>
          <ac:spMkLst>
            <pc:docMk/>
            <pc:sldMk cId="1472960870" sldId="274"/>
            <ac:spMk id="67" creationId="{27FB1B35-11F1-4560-9490-46ADD4D98663}"/>
          </ac:spMkLst>
        </pc:spChg>
        <pc:spChg chg="del">
          <ac:chgData name="Ahumada, Laura" userId="S::lahumada@smu.edu::cd5abfc6-595f-46f1-9958-507a30a9d1a8" providerId="AD" clId="Web-{F6F733DF-67E6-6F68-98F2-13621B536CCB}" dt="2021-12-08T20:19:16.991" v="499"/>
          <ac:spMkLst>
            <pc:docMk/>
            <pc:sldMk cId="1472960870" sldId="274"/>
            <ac:spMk id="68" creationId="{44D760DC-E140-4BFD-86B9-B19F9A9BDF3F}"/>
          </ac:spMkLst>
        </pc:spChg>
      </pc:sldChg>
      <pc:sldChg chg="addSp delSp modSp new mod modTransition setBg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2381354123" sldId="275"/>
        </pc:sldMkLst>
        <pc:spChg chg="mod">
          <ac:chgData name="Ahumada, Laura" userId="S::lahumada@smu.edu::cd5abfc6-595f-46f1-9958-507a30a9d1a8" providerId="AD" clId="Web-{F6F733DF-67E6-6F68-98F2-13621B536CCB}" dt="2021-12-08T20:50:19.945" v="816"/>
          <ac:spMkLst>
            <pc:docMk/>
            <pc:sldMk cId="2381354123" sldId="275"/>
            <ac:spMk id="2" creationId="{69D141DB-2AD6-4618-8059-4ED9583D1446}"/>
          </ac:spMkLst>
        </pc:spChg>
        <pc:spChg chg="mod">
          <ac:chgData name="Ahumada, Laura" userId="S::lahumada@smu.edu::cd5abfc6-595f-46f1-9958-507a30a9d1a8" providerId="AD" clId="Web-{F6F733DF-67E6-6F68-98F2-13621B536CCB}" dt="2021-12-09T04:22:30.366" v="1084" actId="1076"/>
          <ac:spMkLst>
            <pc:docMk/>
            <pc:sldMk cId="2381354123" sldId="275"/>
            <ac:spMk id="3" creationId="{9C2C617D-6D04-4E87-A4E7-15288AD885EB}"/>
          </ac:spMkLst>
        </pc:spChg>
        <pc:spChg chg="add del">
          <ac:chgData name="Ahumada, Laura" userId="S::lahumada@smu.edu::cd5abfc6-595f-46f1-9958-507a30a9d1a8" providerId="AD" clId="Web-{F6F733DF-67E6-6F68-98F2-13621B536CCB}" dt="2021-12-09T04:21:55.911" v="1083"/>
          <ac:spMkLst>
            <pc:docMk/>
            <pc:sldMk cId="2381354123" sldId="275"/>
            <ac:spMk id="10" creationId="{95697D25-3D98-4690-9E3D-C65732E5D818}"/>
          </ac:spMkLst>
        </pc:spChg>
        <pc:spChg chg="add del">
          <ac:chgData name="Ahumada, Laura" userId="S::lahumada@smu.edu::cd5abfc6-595f-46f1-9958-507a30a9d1a8" providerId="AD" clId="Web-{F6F733DF-67E6-6F68-98F2-13621B536CCB}" dt="2021-12-09T04:21:55.911" v="1083"/>
          <ac:spMkLst>
            <pc:docMk/>
            <pc:sldMk cId="2381354123" sldId="275"/>
            <ac:spMk id="12" creationId="{56C634FA-4936-4EA7-9BFB-F34843C0F050}"/>
          </ac:spMkLst>
        </pc:spChg>
        <pc:spChg chg="add">
          <ac:chgData name="Ahumada, Laura" userId="S::lahumada@smu.edu::cd5abfc6-595f-46f1-9958-507a30a9d1a8" providerId="AD" clId="Web-{F6F733DF-67E6-6F68-98F2-13621B536CCB}" dt="2021-12-09T04:21:55.911" v="1083"/>
          <ac:spMkLst>
            <pc:docMk/>
            <pc:sldMk cId="2381354123" sldId="275"/>
            <ac:spMk id="121" creationId="{95697D25-3D98-4690-9E3D-C65732E5D818}"/>
          </ac:spMkLst>
        </pc:spChg>
        <pc:spChg chg="add">
          <ac:chgData name="Ahumada, Laura" userId="S::lahumada@smu.edu::cd5abfc6-595f-46f1-9958-507a30a9d1a8" providerId="AD" clId="Web-{F6F733DF-67E6-6F68-98F2-13621B536CCB}" dt="2021-12-09T04:21:55.911" v="1083"/>
          <ac:spMkLst>
            <pc:docMk/>
            <pc:sldMk cId="2381354123" sldId="275"/>
            <ac:spMk id="123" creationId="{56C634FA-4936-4EA7-9BFB-F34843C0F050}"/>
          </ac:spMkLst>
        </pc:spChg>
        <pc:grpChg chg="add del">
          <ac:chgData name="Ahumada, Laura" userId="S::lahumada@smu.edu::cd5abfc6-595f-46f1-9958-507a30a9d1a8" providerId="AD" clId="Web-{F6F733DF-67E6-6F68-98F2-13621B536CCB}" dt="2021-12-09T04:21:55.911" v="1083"/>
          <ac:grpSpMkLst>
            <pc:docMk/>
            <pc:sldMk cId="2381354123" sldId="275"/>
            <ac:grpSpMk id="14" creationId="{A9A3B735-54E2-4D95-A245-5BA856818C0F}"/>
          </ac:grpSpMkLst>
        </pc:grpChg>
        <pc:grpChg chg="add">
          <ac:chgData name="Ahumada, Laura" userId="S::lahumada@smu.edu::cd5abfc6-595f-46f1-9958-507a30a9d1a8" providerId="AD" clId="Web-{F6F733DF-67E6-6F68-98F2-13621B536CCB}" dt="2021-12-09T04:21:55.911" v="1083"/>
          <ac:grpSpMkLst>
            <pc:docMk/>
            <pc:sldMk cId="2381354123" sldId="275"/>
            <ac:grpSpMk id="125" creationId="{A9A3B735-54E2-4D95-A245-5BA856818C0F}"/>
          </ac:grpSpMkLst>
        </pc:grpChg>
        <pc:graphicFrameChg chg="add del mod modGraphic">
          <ac:chgData name="Ahumada, Laura" userId="S::lahumada@smu.edu::cd5abfc6-595f-46f1-9958-507a30a9d1a8" providerId="AD" clId="Web-{F6F733DF-67E6-6F68-98F2-13621B536CCB}" dt="2021-12-09T04:17:59.193" v="1061"/>
          <ac:graphicFrameMkLst>
            <pc:docMk/>
            <pc:sldMk cId="2381354123" sldId="275"/>
            <ac:graphicFrameMk id="4" creationId="{8ADC1424-FE73-44C7-8588-DD4036169385}"/>
          </ac:graphicFrameMkLst>
        </pc:graphicFrameChg>
        <pc:graphicFrameChg chg="add mod modGraphic">
          <ac:chgData name="Ahumada, Laura" userId="S::lahumada@smu.edu::cd5abfc6-595f-46f1-9958-507a30a9d1a8" providerId="AD" clId="Web-{F6F733DF-67E6-6F68-98F2-13621B536CCB}" dt="2021-12-09T04:21:55.911" v="1083"/>
          <ac:graphicFrameMkLst>
            <pc:docMk/>
            <pc:sldMk cId="2381354123" sldId="275"/>
            <ac:graphicFrameMk id="5" creationId="{94398D32-B62E-40EC-85B0-39433E608D5F}"/>
          </ac:graphicFrameMkLst>
        </pc:graphicFrameChg>
        <pc:picChg chg="add del mod">
          <ac:chgData name="Ahumada, Laura" userId="S::lahumada@smu.edu::cd5abfc6-595f-46f1-9958-507a30a9d1a8" providerId="AD" clId="Web-{F6F733DF-67E6-6F68-98F2-13621B536CCB}" dt="2021-12-08T20:49:54.803" v="809"/>
          <ac:picMkLst>
            <pc:docMk/>
            <pc:sldMk cId="2381354123" sldId="275"/>
            <ac:picMk id="4" creationId="{284E7172-431F-43C0-907E-F1128DE2FAA7}"/>
          </ac:picMkLst>
        </pc:picChg>
      </pc:sldChg>
      <pc:sldChg chg="addSp delSp modSp new modTransition">
        <pc:chgData name="Ahumada, Laura" userId="S::lahumada@smu.edu::cd5abfc6-595f-46f1-9958-507a30a9d1a8" providerId="AD" clId="Web-{F6F733DF-67E6-6F68-98F2-13621B536CCB}" dt="2021-12-09T22:56:23.905" v="1560"/>
        <pc:sldMkLst>
          <pc:docMk/>
          <pc:sldMk cId="1282412834" sldId="276"/>
        </pc:sldMkLst>
        <pc:spChg chg="mod">
          <ac:chgData name="Ahumada, Laura" userId="S::lahumada@smu.edu::cd5abfc6-595f-46f1-9958-507a30a9d1a8" providerId="AD" clId="Web-{F6F733DF-67E6-6F68-98F2-13621B536CCB}" dt="2021-12-09T22:53:39.645" v="1554" actId="20577"/>
          <ac:spMkLst>
            <pc:docMk/>
            <pc:sldMk cId="1282412834" sldId="276"/>
            <ac:spMk id="2" creationId="{F1455281-80FB-40F7-916F-1BDB5547FE3B}"/>
          </ac:spMkLst>
        </pc:spChg>
        <pc:spChg chg="del">
          <ac:chgData name="Ahumada, Laura" userId="S::lahumada@smu.edu::cd5abfc6-595f-46f1-9958-507a30a9d1a8" providerId="AD" clId="Web-{F6F733DF-67E6-6F68-98F2-13621B536CCB}" dt="2021-12-09T22:43:47.953" v="1296"/>
          <ac:spMkLst>
            <pc:docMk/>
            <pc:sldMk cId="1282412834" sldId="276"/>
            <ac:spMk id="3" creationId="{ECAE2778-8896-4DB0-94A2-265DFE37389A}"/>
          </ac:spMkLst>
        </pc:spChg>
        <pc:graphicFrameChg chg="add mod modGraphic">
          <ac:chgData name="Ahumada, Laura" userId="S::lahumada@smu.edu::cd5abfc6-595f-46f1-9958-507a30a9d1a8" providerId="AD" clId="Web-{F6F733DF-67E6-6F68-98F2-13621B536CCB}" dt="2021-12-09T22:52:33.313" v="1543" actId="1076"/>
          <ac:graphicFrameMkLst>
            <pc:docMk/>
            <pc:sldMk cId="1282412834" sldId="276"/>
            <ac:graphicFrameMk id="6" creationId="{A8FB7BCB-C03A-485B-9CB5-91382EC8357A}"/>
          </ac:graphicFrameMkLst>
        </pc:graphicFrameChg>
        <pc:graphicFrameChg chg="add mod modGraphic">
          <ac:chgData name="Ahumada, Laura" userId="S::lahumada@smu.edu::cd5abfc6-595f-46f1-9958-507a30a9d1a8" providerId="AD" clId="Web-{F6F733DF-67E6-6F68-98F2-13621B536CCB}" dt="2021-12-09T22:52:40.861" v="1553"/>
          <ac:graphicFrameMkLst>
            <pc:docMk/>
            <pc:sldMk cId="1282412834" sldId="276"/>
            <ac:graphicFrameMk id="8" creationId="{2825EAF9-E123-418B-8638-7F4BCC3F9BF0}"/>
          </ac:graphicFrameMkLst>
        </pc:graphicFrameChg>
        <pc:picChg chg="add mod ord">
          <ac:chgData name="Ahumada, Laura" userId="S::lahumada@smu.edu::cd5abfc6-595f-46f1-9958-507a30a9d1a8" providerId="AD" clId="Web-{F6F733DF-67E6-6F68-98F2-13621B536CCB}" dt="2021-12-09T22:50:53.885" v="1458" actId="1076"/>
          <ac:picMkLst>
            <pc:docMk/>
            <pc:sldMk cId="1282412834" sldId="276"/>
            <ac:picMk id="4" creationId="{94B6ABFA-4F96-403E-8BCD-48E5C3EC6C68}"/>
          </ac:picMkLst>
        </pc:picChg>
      </pc:sldChg>
      <pc:sldMasterChg chg="modTransition modSldLayout">
        <pc:chgData name="Ahumada, Laura" userId="S::lahumada@smu.edu::cd5abfc6-595f-46f1-9958-507a30a9d1a8" providerId="AD" clId="Web-{F6F733DF-67E6-6F68-98F2-13621B536CCB}" dt="2021-12-09T22:56:23.905" v="1560"/>
        <pc:sldMasterMkLst>
          <pc:docMk/>
          <pc:sldMasterMk cId="3683819494" sldId="2147483932"/>
        </pc:sldMasterMkLst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4015684727" sldId="2147483921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3730069013" sldId="2147483922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1977700710" sldId="2147483923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935498960" sldId="2147483924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1005373915" sldId="2147483925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2884453502" sldId="2147483926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3227585297" sldId="2147483927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2003520745" sldId="2147483928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488272825" sldId="2147483929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1812440402" sldId="2147483930"/>
          </pc:sldLayoutMkLst>
        </pc:sldLayoutChg>
        <pc:sldLayoutChg chg="modTransition">
          <pc:chgData name="Ahumada, Laura" userId="S::lahumada@smu.edu::cd5abfc6-595f-46f1-9958-507a30a9d1a8" providerId="AD" clId="Web-{F6F733DF-67E6-6F68-98F2-13621B536CCB}" dt="2021-12-09T22:56:23.905" v="1560"/>
          <pc:sldLayoutMkLst>
            <pc:docMk/>
            <pc:sldMasterMk cId="3683819494" sldId="2147483932"/>
            <pc:sldLayoutMk cId="2741876863" sldId="2147483931"/>
          </pc:sldLayoutMkLst>
        </pc:sldLayoutChg>
      </pc:sldMasterChg>
    </pc:docChg>
  </pc:docChgLst>
  <pc:docChgLst>
    <pc:chgData name="Ahumada, Laura" userId="S::lahumada@smu.edu::cd5abfc6-595f-46f1-9958-507a30a9d1a8" providerId="AD" clId="Web-{72886F73-31C7-F7EF-57D4-F056F9F45E7D}"/>
    <pc:docChg chg="modSld">
      <pc:chgData name="Ahumada, Laura" userId="S::lahumada@smu.edu::cd5abfc6-595f-46f1-9958-507a30a9d1a8" providerId="AD" clId="Web-{72886F73-31C7-F7EF-57D4-F056F9F45E7D}" dt="2021-12-07T04:26:22.073" v="5" actId="1076"/>
      <pc:docMkLst>
        <pc:docMk/>
      </pc:docMkLst>
      <pc:sldChg chg="modSp">
        <pc:chgData name="Ahumada, Laura" userId="S::lahumada@smu.edu::cd5abfc6-595f-46f1-9958-507a30a9d1a8" providerId="AD" clId="Web-{72886F73-31C7-F7EF-57D4-F056F9F45E7D}" dt="2021-12-07T04:26:22.073" v="5" actId="1076"/>
        <pc:sldMkLst>
          <pc:docMk/>
          <pc:sldMk cId="3819947068" sldId="261"/>
        </pc:sldMkLst>
        <pc:spChg chg="mod">
          <ac:chgData name="Ahumada, Laura" userId="S::lahumada@smu.edu::cd5abfc6-595f-46f1-9958-507a30a9d1a8" providerId="AD" clId="Web-{72886F73-31C7-F7EF-57D4-F056F9F45E7D}" dt="2021-12-07T04:26:17.323" v="3" actId="1076"/>
          <ac:spMkLst>
            <pc:docMk/>
            <pc:sldMk cId="3819947068" sldId="261"/>
            <ac:spMk id="3" creationId="{2B1B9829-6C7E-420A-B557-7A0B2436DD95}"/>
          </ac:spMkLst>
        </pc:spChg>
        <pc:picChg chg="mod">
          <ac:chgData name="Ahumada, Laura" userId="S::lahumada@smu.edu::cd5abfc6-595f-46f1-9958-507a30a9d1a8" providerId="AD" clId="Web-{72886F73-31C7-F7EF-57D4-F056F9F45E7D}" dt="2021-12-07T04:26:19.604" v="4" actId="1076"/>
          <ac:picMkLst>
            <pc:docMk/>
            <pc:sldMk cId="3819947068" sldId="261"/>
            <ac:picMk id="6" creationId="{27F5D336-E6F6-4832-8F7D-CE728D257A1C}"/>
          </ac:picMkLst>
        </pc:picChg>
        <pc:picChg chg="mod">
          <ac:chgData name="Ahumada, Laura" userId="S::lahumada@smu.edu::cd5abfc6-595f-46f1-9958-507a30a9d1a8" providerId="AD" clId="Web-{72886F73-31C7-F7EF-57D4-F056F9F45E7D}" dt="2021-12-07T04:26:22.073" v="5" actId="1076"/>
          <ac:picMkLst>
            <pc:docMk/>
            <pc:sldMk cId="3819947068" sldId="261"/>
            <ac:picMk id="7" creationId="{CDCF7185-6CE3-49CE-9870-C13F102CBB38}"/>
          </ac:picMkLst>
        </pc:picChg>
      </pc:sldChg>
    </pc:docChg>
  </pc:docChgLst>
  <pc:docChgLst>
    <pc:chgData name="Abadzic, Alan" userId="S::aabadzic@smu.edu::4f1d6a4c-e599-4f75-8fe2-33d180a0a240" providerId="AD" clId="Web-{1C531EE7-3F7C-AA60-BF2A-C32E71EAF455}"/>
    <pc:docChg chg="delSld modSld">
      <pc:chgData name="Abadzic, Alan" userId="S::aabadzic@smu.edu::4f1d6a4c-e599-4f75-8fe2-33d180a0a240" providerId="AD" clId="Web-{1C531EE7-3F7C-AA60-BF2A-C32E71EAF455}" dt="2021-12-09T23:39:58.063" v="11" actId="1076"/>
      <pc:docMkLst>
        <pc:docMk/>
      </pc:docMkLst>
      <pc:sldChg chg="modSp">
        <pc:chgData name="Abadzic, Alan" userId="S::aabadzic@smu.edu::4f1d6a4c-e599-4f75-8fe2-33d180a0a240" providerId="AD" clId="Web-{1C531EE7-3F7C-AA60-BF2A-C32E71EAF455}" dt="2021-12-09T23:19:11.595" v="4" actId="14100"/>
        <pc:sldMkLst>
          <pc:docMk/>
          <pc:sldMk cId="167892097" sldId="258"/>
        </pc:sldMkLst>
        <pc:picChg chg="mod">
          <ac:chgData name="Abadzic, Alan" userId="S::aabadzic@smu.edu::4f1d6a4c-e599-4f75-8fe2-33d180a0a240" providerId="AD" clId="Web-{1C531EE7-3F7C-AA60-BF2A-C32E71EAF455}" dt="2021-12-09T23:19:11.595" v="4" actId="14100"/>
          <ac:picMkLst>
            <pc:docMk/>
            <pc:sldMk cId="167892097" sldId="258"/>
            <ac:picMk id="7" creationId="{8363DA70-4F9F-4358-9D65-F8467A04D193}"/>
          </ac:picMkLst>
        </pc:picChg>
      </pc:sldChg>
      <pc:sldChg chg="del">
        <pc:chgData name="Abadzic, Alan" userId="S::aabadzic@smu.edu::4f1d6a4c-e599-4f75-8fe2-33d180a0a240" providerId="AD" clId="Web-{1C531EE7-3F7C-AA60-BF2A-C32E71EAF455}" dt="2021-12-09T23:10:04.420" v="3"/>
        <pc:sldMkLst>
          <pc:docMk/>
          <pc:sldMk cId="2660400159" sldId="265"/>
        </pc:sldMkLst>
      </pc:sldChg>
      <pc:sldChg chg="modSp">
        <pc:chgData name="Abadzic, Alan" userId="S::aabadzic@smu.edu::4f1d6a4c-e599-4f75-8fe2-33d180a0a240" providerId="AD" clId="Web-{1C531EE7-3F7C-AA60-BF2A-C32E71EAF455}" dt="2021-12-09T23:39:58.063" v="11" actId="1076"/>
        <pc:sldMkLst>
          <pc:docMk/>
          <pc:sldMk cId="965621322" sldId="272"/>
        </pc:sldMkLst>
        <pc:spChg chg="mod">
          <ac:chgData name="Abadzic, Alan" userId="S::aabadzic@smu.edu::4f1d6a4c-e599-4f75-8fe2-33d180a0a240" providerId="AD" clId="Web-{1C531EE7-3F7C-AA60-BF2A-C32E71EAF455}" dt="2021-12-09T23:39:55.532" v="10" actId="1076"/>
          <ac:spMkLst>
            <pc:docMk/>
            <pc:sldMk cId="965621322" sldId="272"/>
            <ac:spMk id="3" creationId="{A8F553A7-3F55-44D4-B6F0-681E0DA1EAAD}"/>
          </ac:spMkLst>
        </pc:spChg>
        <pc:spChg chg="mod">
          <ac:chgData name="Abadzic, Alan" userId="S::aabadzic@smu.edu::4f1d6a4c-e599-4f75-8fe2-33d180a0a240" providerId="AD" clId="Web-{1C531EE7-3F7C-AA60-BF2A-C32E71EAF455}" dt="2021-12-09T23:39:58.063" v="11" actId="1076"/>
          <ac:spMkLst>
            <pc:docMk/>
            <pc:sldMk cId="965621322" sldId="272"/>
            <ac:spMk id="118" creationId="{FDFDF72A-01FA-4080-8D29-325ECDCB50D9}"/>
          </ac:spMkLst>
        </pc:spChg>
        <pc:spChg chg="mod">
          <ac:chgData name="Abadzic, Alan" userId="S::aabadzic@smu.edu::4f1d6a4c-e599-4f75-8fe2-33d180a0a240" providerId="AD" clId="Web-{1C531EE7-3F7C-AA60-BF2A-C32E71EAF455}" dt="2021-12-09T23:38:42.511" v="6" actId="1076"/>
          <ac:spMkLst>
            <pc:docMk/>
            <pc:sldMk cId="965621322" sldId="272"/>
            <ac:spMk id="124" creationId="{98BB8A93-A5CA-4783-AFF0-DA5D2370958A}"/>
          </ac:spMkLst>
        </pc:spChg>
        <pc:spChg chg="mod">
          <ac:chgData name="Abadzic, Alan" userId="S::aabadzic@smu.edu::4f1d6a4c-e599-4f75-8fe2-33d180a0a240" providerId="AD" clId="Web-{1C531EE7-3F7C-AA60-BF2A-C32E71EAF455}" dt="2021-12-09T23:38:46.308" v="7" actId="1076"/>
          <ac:spMkLst>
            <pc:docMk/>
            <pc:sldMk cId="965621322" sldId="272"/>
            <ac:spMk id="125" creationId="{CA65B2CA-0D27-4F4B-8EAE-649BEB256EF5}"/>
          </ac:spMkLst>
        </pc:spChg>
        <pc:spChg chg="mod">
          <ac:chgData name="Abadzic, Alan" userId="S::aabadzic@smu.edu::4f1d6a4c-e599-4f75-8fe2-33d180a0a240" providerId="AD" clId="Web-{1C531EE7-3F7C-AA60-BF2A-C32E71EAF455}" dt="2021-12-09T23:08:57.915" v="1" actId="1076"/>
          <ac:spMkLst>
            <pc:docMk/>
            <pc:sldMk cId="965621322" sldId="272"/>
            <ac:spMk id="126" creationId="{5FF88725-2ED3-4374-9AC7-F3DAA16125B5}"/>
          </ac:spMkLst>
        </pc:spChg>
        <pc:spChg chg="mod">
          <ac:chgData name="Abadzic, Alan" userId="S::aabadzic@smu.edu::4f1d6a4c-e599-4f75-8fe2-33d180a0a240" providerId="AD" clId="Web-{1C531EE7-3F7C-AA60-BF2A-C32E71EAF455}" dt="2021-12-09T23:09:05.182" v="2" actId="1076"/>
          <ac:spMkLst>
            <pc:docMk/>
            <pc:sldMk cId="965621322" sldId="272"/>
            <ac:spMk id="127" creationId="{C5495650-855E-46DA-BB78-E8053CE9FD84}"/>
          </ac:spMkLst>
        </pc:spChg>
      </pc:sldChg>
    </pc:docChg>
  </pc:docChgLst>
  <pc:docChgLst>
    <pc:chgData name="Ahumada, Laura" userId="S::lahumada@smu.edu::cd5abfc6-595f-46f1-9958-507a30a9d1a8" providerId="AD" clId="Web-{4C180F60-E91B-79AF-A215-B476DD79CEBA}"/>
    <pc:docChg chg="modSld">
      <pc:chgData name="Ahumada, Laura" userId="S::lahumada@smu.edu::cd5abfc6-595f-46f1-9958-507a30a9d1a8" providerId="AD" clId="Web-{4C180F60-E91B-79AF-A215-B476DD79CEBA}" dt="2021-12-08T01:32:14.139" v="20"/>
      <pc:docMkLst>
        <pc:docMk/>
      </pc:docMkLst>
      <pc:sldChg chg="addSp delSp modSp">
        <pc:chgData name="Ahumada, Laura" userId="S::lahumada@smu.edu::cd5abfc6-595f-46f1-9958-507a30a9d1a8" providerId="AD" clId="Web-{4C180F60-E91B-79AF-A215-B476DD79CEBA}" dt="2021-12-08T01:14:59.542" v="18"/>
        <pc:sldMkLst>
          <pc:docMk/>
          <pc:sldMk cId="167892097" sldId="258"/>
        </pc:sldMkLst>
        <pc:picChg chg="add del mod">
          <ac:chgData name="Ahumada, Laura" userId="S::lahumada@smu.edu::cd5abfc6-595f-46f1-9958-507a30a9d1a8" providerId="AD" clId="Web-{4C180F60-E91B-79AF-A215-B476DD79CEBA}" dt="2021-12-08T01:09:23.817" v="14"/>
          <ac:picMkLst>
            <pc:docMk/>
            <pc:sldMk cId="167892097" sldId="258"/>
            <ac:picMk id="3" creationId="{88E42966-2058-4C7F-83DF-5BF8C4981FF1}"/>
          </ac:picMkLst>
        </pc:picChg>
        <pc:picChg chg="add mod">
          <ac:chgData name="Ahumada, Laura" userId="S::lahumada@smu.edu::cd5abfc6-595f-46f1-9958-507a30a9d1a8" providerId="AD" clId="Web-{4C180F60-E91B-79AF-A215-B476DD79CEBA}" dt="2021-12-08T01:14:37.775" v="16" actId="1076"/>
          <ac:picMkLst>
            <pc:docMk/>
            <pc:sldMk cId="167892097" sldId="258"/>
            <ac:picMk id="3" creationId="{AF452A68-4D69-4FAB-A002-9971D4B281AA}"/>
          </ac:picMkLst>
        </pc:picChg>
        <pc:picChg chg="add mod">
          <ac:chgData name="Ahumada, Laura" userId="S::lahumada@smu.edu::cd5abfc6-595f-46f1-9958-507a30a9d1a8" providerId="AD" clId="Web-{4C180F60-E91B-79AF-A215-B476DD79CEBA}" dt="2021-12-08T01:14:40.634" v="17"/>
          <ac:picMkLst>
            <pc:docMk/>
            <pc:sldMk cId="167892097" sldId="258"/>
            <ac:picMk id="5" creationId="{25F8F0BE-5268-4176-9A1D-EA3CC2B85801}"/>
          </ac:picMkLst>
        </pc:picChg>
        <pc:picChg chg="add mod">
          <ac:chgData name="Ahumada, Laura" userId="S::lahumada@smu.edu::cd5abfc6-595f-46f1-9958-507a30a9d1a8" providerId="AD" clId="Web-{4C180F60-E91B-79AF-A215-B476DD79CEBA}" dt="2021-12-08T01:14:59.542" v="18"/>
          <ac:picMkLst>
            <pc:docMk/>
            <pc:sldMk cId="167892097" sldId="258"/>
            <ac:picMk id="6" creationId="{A6F8C261-E897-4624-9ABE-4B9D149EC8A9}"/>
          </ac:picMkLst>
        </pc:picChg>
      </pc:sldChg>
      <pc:sldChg chg="addSp modSp">
        <pc:chgData name="Ahumada, Laura" userId="S::lahumada@smu.edu::cd5abfc6-595f-46f1-9958-507a30a9d1a8" providerId="AD" clId="Web-{4C180F60-E91B-79AF-A215-B476DD79CEBA}" dt="2021-12-08T01:32:14.139" v="20"/>
        <pc:sldMkLst>
          <pc:docMk/>
          <pc:sldMk cId="3819947068" sldId="261"/>
        </pc:sldMkLst>
        <pc:picChg chg="add mod">
          <ac:chgData name="Ahumada, Laura" userId="S::lahumada@smu.edu::cd5abfc6-595f-46f1-9958-507a30a9d1a8" providerId="AD" clId="Web-{4C180F60-E91B-79AF-A215-B476DD79CEBA}" dt="2021-12-08T01:27:44.247" v="19"/>
          <ac:picMkLst>
            <pc:docMk/>
            <pc:sldMk cId="3819947068" sldId="261"/>
            <ac:picMk id="6" creationId="{2315E82D-6B2C-4791-AAD7-43A1F12E411F}"/>
          </ac:picMkLst>
        </pc:picChg>
        <pc:picChg chg="add mod">
          <ac:chgData name="Ahumada, Laura" userId="S::lahumada@smu.edu::cd5abfc6-595f-46f1-9958-507a30a9d1a8" providerId="AD" clId="Web-{4C180F60-E91B-79AF-A215-B476DD79CEBA}" dt="2021-12-08T01:32:14.139" v="20"/>
          <ac:picMkLst>
            <pc:docMk/>
            <pc:sldMk cId="3819947068" sldId="261"/>
            <ac:picMk id="8" creationId="{F80997DC-8324-4A63-A161-F297614A8484}"/>
          </ac:picMkLst>
        </pc:picChg>
      </pc:sldChg>
      <pc:sldChg chg="modSp">
        <pc:chgData name="Ahumada, Laura" userId="S::lahumada@smu.edu::cd5abfc6-595f-46f1-9958-507a30a9d1a8" providerId="AD" clId="Web-{4C180F60-E91B-79AF-A215-B476DD79CEBA}" dt="2021-12-08T00:59:34.404" v="9" actId="14100"/>
        <pc:sldMkLst>
          <pc:docMk/>
          <pc:sldMk cId="1634185316" sldId="266"/>
        </pc:sldMkLst>
        <pc:spChg chg="mod">
          <ac:chgData name="Ahumada, Laura" userId="S::lahumada@smu.edu::cd5abfc6-595f-46f1-9958-507a30a9d1a8" providerId="AD" clId="Web-{4C180F60-E91B-79AF-A215-B476DD79CEBA}" dt="2021-12-08T00:59:34.404" v="9" actId="14100"/>
          <ac:spMkLst>
            <pc:docMk/>
            <pc:sldMk cId="1634185316" sldId="266"/>
            <ac:spMk id="2" creationId="{D10A95D3-7C2E-4CAF-9883-7A9177105FC0}"/>
          </ac:spMkLst>
        </pc:spChg>
        <pc:picChg chg="mod">
          <ac:chgData name="Ahumada, Laura" userId="S::lahumada@smu.edu::cd5abfc6-595f-46f1-9958-507a30a9d1a8" providerId="AD" clId="Web-{4C180F60-E91B-79AF-A215-B476DD79CEBA}" dt="2021-12-08T00:59:30.732" v="8" actId="14100"/>
          <ac:picMkLst>
            <pc:docMk/>
            <pc:sldMk cId="1634185316" sldId="266"/>
            <ac:picMk id="3" creationId="{49A1414C-7D1A-474E-A615-9187B5395BD2}"/>
          </ac:picMkLst>
        </pc:picChg>
      </pc:sldChg>
    </pc:docChg>
  </pc:docChgLst>
  <pc:docChgLst>
    <pc:chgData name="Abadzic, Alan" userId="S::aabadzic@smu.edu::4f1d6a4c-e599-4f75-8fe2-33d180a0a240" providerId="AD" clId="Web-{D0AF93C5-8DBB-D902-9194-F06F1682786F}"/>
    <pc:docChg chg="modSld">
      <pc:chgData name="Abadzic, Alan" userId="S::aabadzic@smu.edu::4f1d6a4c-e599-4f75-8fe2-33d180a0a240" providerId="AD" clId="Web-{D0AF93C5-8DBB-D902-9194-F06F1682786F}" dt="2021-12-08T04:14:32.875" v="0" actId="1076"/>
      <pc:docMkLst>
        <pc:docMk/>
      </pc:docMkLst>
      <pc:sldChg chg="modSp">
        <pc:chgData name="Abadzic, Alan" userId="S::aabadzic@smu.edu::4f1d6a4c-e599-4f75-8fe2-33d180a0a240" providerId="AD" clId="Web-{D0AF93C5-8DBB-D902-9194-F06F1682786F}" dt="2021-12-08T04:14:32.875" v="0" actId="1076"/>
        <pc:sldMkLst>
          <pc:docMk/>
          <pc:sldMk cId="2054094021" sldId="268"/>
        </pc:sldMkLst>
        <pc:picChg chg="mod">
          <ac:chgData name="Abadzic, Alan" userId="S::aabadzic@smu.edu::4f1d6a4c-e599-4f75-8fe2-33d180a0a240" providerId="AD" clId="Web-{D0AF93C5-8DBB-D902-9194-F06F1682786F}" dt="2021-12-08T04:14:32.875" v="0" actId="1076"/>
          <ac:picMkLst>
            <pc:docMk/>
            <pc:sldMk cId="2054094021" sldId="268"/>
            <ac:picMk id="4" creationId="{7D5D3C56-F7E1-45C1-9B02-38E3267295C5}"/>
          </ac:picMkLst>
        </pc:picChg>
      </pc:sldChg>
    </pc:docChg>
  </pc:docChgLst>
  <pc:docChgLst>
    <pc:chgData name="Ahumada, Laura" userId="S::lahumada@smu.edu::cd5abfc6-595f-46f1-9958-507a30a9d1a8" providerId="AD" clId="Web-{0D87C075-49E2-4AD8-9432-A988FFBEA1A6}"/>
    <pc:docChg chg="modSld addMainMaster delMainMaster">
      <pc:chgData name="Ahumada, Laura" userId="S::lahumada@smu.edu::cd5abfc6-595f-46f1-9958-507a30a9d1a8" providerId="AD" clId="Web-{0D87C075-49E2-4AD8-9432-A988FFBEA1A6}" dt="2021-12-07T02:37:17.456" v="23"/>
      <pc:docMkLst>
        <pc:docMk/>
      </pc:docMkLst>
      <pc:sldChg chg="addSp delSp modSp mod setBg modClrScheme delDesignElem chgLayout">
        <pc:chgData name="Ahumada, Laura" userId="S::lahumada@smu.edu::cd5abfc6-595f-46f1-9958-507a30a9d1a8" providerId="AD" clId="Web-{0D87C075-49E2-4AD8-9432-A988FFBEA1A6}" dt="2021-12-07T02:37:17.456" v="23"/>
        <pc:sldMkLst>
          <pc:docMk/>
          <pc:sldMk cId="109857222" sldId="256"/>
        </pc:sldMkLst>
        <pc:spChg chg="mod ord">
          <ac:chgData name="Ahumada, Laura" userId="S::lahumada@smu.edu::cd5abfc6-595f-46f1-9958-507a30a9d1a8" providerId="AD" clId="Web-{0D87C075-49E2-4AD8-9432-A988FFBEA1A6}" dt="2021-12-07T02:37:17.456" v="2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humada, Laura" userId="S::lahumada@smu.edu::cd5abfc6-595f-46f1-9958-507a30a9d1a8" providerId="AD" clId="Web-{0D87C075-49E2-4AD8-9432-A988FFBEA1A6}" dt="2021-12-07T02:37:17.456" v="2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humada, Laura" userId="S::lahumada@smu.edu::cd5abfc6-595f-46f1-9958-507a30a9d1a8" providerId="AD" clId="Web-{0D87C075-49E2-4AD8-9432-A988FFBEA1A6}" dt="2021-12-07T02:36:17.876" v="16"/>
          <ac:spMkLst>
            <pc:docMk/>
            <pc:sldMk cId="109857222" sldId="256"/>
            <ac:spMk id="5" creationId="{5610615F-F82E-4481-A666-1B44FF0A651D}"/>
          </ac:spMkLst>
        </pc:spChg>
        <pc:spChg chg="add del">
          <ac:chgData name="Ahumada, Laura" userId="S::lahumada@smu.edu::cd5abfc6-595f-46f1-9958-507a30a9d1a8" providerId="AD" clId="Web-{0D87C075-49E2-4AD8-9432-A988FFBEA1A6}" dt="2021-12-07T02:35:00.905" v="3"/>
          <ac:spMkLst>
            <pc:docMk/>
            <pc:sldMk cId="109857222" sldId="256"/>
            <ac:spMk id="9" creationId="{729F2144-48B7-4730-955E-365ECED3ABE0}"/>
          </ac:spMkLst>
        </pc:spChg>
        <pc:spChg chg="add del">
          <ac:chgData name="Ahumada, Laura" userId="S::lahumada@smu.edu::cd5abfc6-595f-46f1-9958-507a30a9d1a8" providerId="AD" clId="Web-{0D87C075-49E2-4AD8-9432-A988FFBEA1A6}" dt="2021-12-07T02:35:00.905" v="3"/>
          <ac:spMkLst>
            <pc:docMk/>
            <pc:sldMk cId="109857222" sldId="256"/>
            <ac:spMk id="11" creationId="{E765FF50-D2F9-4A4F-86ED-F101E172BA93}"/>
          </ac:spMkLst>
        </pc:spChg>
        <pc:spChg chg="add del">
          <ac:chgData name="Ahumada, Laura" userId="S::lahumada@smu.edu::cd5abfc6-595f-46f1-9958-507a30a9d1a8" providerId="AD" clId="Web-{0D87C075-49E2-4AD8-9432-A988FFBEA1A6}" dt="2021-12-07T02:35:00.905" v="3"/>
          <ac:spMkLst>
            <pc:docMk/>
            <pc:sldMk cId="109857222" sldId="256"/>
            <ac:spMk id="13" creationId="{04D834C7-8223-43DA-AA30-E15A1BC7BB4E}"/>
          </ac:spMkLst>
        </pc:spChg>
        <pc:spChg chg="add del">
          <ac:chgData name="Ahumada, Laura" userId="S::lahumada@smu.edu::cd5abfc6-595f-46f1-9958-507a30a9d1a8" providerId="AD" clId="Web-{0D87C075-49E2-4AD8-9432-A988FFBEA1A6}" dt="2021-12-07T02:35:00.905" v="3"/>
          <ac:spMkLst>
            <pc:docMk/>
            <pc:sldMk cId="109857222" sldId="256"/>
            <ac:spMk id="15" creationId="{B62DE6C5-8EB8-4E41-B0FF-93563AA4C56C}"/>
          </ac:spMkLst>
        </pc:spChg>
        <pc:spChg chg="add del">
          <ac:chgData name="Ahumada, Laura" userId="S::lahumada@smu.edu::cd5abfc6-595f-46f1-9958-507a30a9d1a8" providerId="AD" clId="Web-{0D87C075-49E2-4AD8-9432-A988FFBEA1A6}" dt="2021-12-07T02:35:55.110" v="11"/>
          <ac:spMkLst>
            <pc:docMk/>
            <pc:sldMk cId="109857222" sldId="256"/>
            <ac:spMk id="20" creationId="{82950D9A-4705-4314-961A-4F88B2CE412D}"/>
          </ac:spMkLst>
        </pc:spChg>
        <pc:spChg chg="add del">
          <ac:chgData name="Ahumada, Laura" userId="S::lahumada@smu.edu::cd5abfc6-595f-46f1-9958-507a30a9d1a8" providerId="AD" clId="Web-{0D87C075-49E2-4AD8-9432-A988FFBEA1A6}" dt="2021-12-07T02:36:08.673" v="15"/>
          <ac:spMkLst>
            <pc:docMk/>
            <pc:sldMk cId="109857222" sldId="256"/>
            <ac:spMk id="29" creationId="{7A18C9FB-EC4C-4DAE-8F7D-C6E5AF607958}"/>
          </ac:spMkLst>
        </pc:spChg>
        <pc:spChg chg="add del">
          <ac:chgData name="Ahumada, Laura" userId="S::lahumada@smu.edu::cd5abfc6-595f-46f1-9958-507a30a9d1a8" providerId="AD" clId="Web-{0D87C075-49E2-4AD8-9432-A988FFBEA1A6}" dt="2021-12-07T02:36:08.673" v="15"/>
          <ac:spMkLst>
            <pc:docMk/>
            <pc:sldMk cId="109857222" sldId="256"/>
            <ac:spMk id="31" creationId="{55F5D1E8-E605-4EFC-8912-6E191F84FE26}"/>
          </ac:spMkLst>
        </pc:spChg>
        <pc:spChg chg="add del">
          <ac:chgData name="Ahumada, Laura" userId="S::lahumada@smu.edu::cd5abfc6-595f-46f1-9958-507a30a9d1a8" providerId="AD" clId="Web-{0D87C075-49E2-4AD8-9432-A988FFBEA1A6}" dt="2021-12-07T02:37:17.456" v="23"/>
          <ac:spMkLst>
            <pc:docMk/>
            <pc:sldMk cId="109857222" sldId="256"/>
            <ac:spMk id="33" creationId="{916F6374-2300-41FF-BA7E-22FADCD95D3B}"/>
          </ac:spMkLst>
        </pc:spChg>
        <pc:spChg chg="add del">
          <ac:chgData name="Ahumada, Laura" userId="S::lahumada@smu.edu::cd5abfc6-595f-46f1-9958-507a30a9d1a8" providerId="AD" clId="Web-{0D87C075-49E2-4AD8-9432-A988FFBEA1A6}" dt="2021-12-07T02:37:17.456" v="23"/>
          <ac:spMkLst>
            <pc:docMk/>
            <pc:sldMk cId="109857222" sldId="256"/>
            <ac:spMk id="34" creationId="{7D522F64-6B4B-409B-B1CF-F152D3BE5C14}"/>
          </ac:spMkLst>
        </pc:spChg>
        <pc:spChg chg="add del">
          <ac:chgData name="Ahumada, Laura" userId="S::lahumada@smu.edu::cd5abfc6-595f-46f1-9958-507a30a9d1a8" providerId="AD" clId="Web-{0D87C075-49E2-4AD8-9432-A988FFBEA1A6}" dt="2021-12-07T02:36:08.626" v="14"/>
          <ac:spMkLst>
            <pc:docMk/>
            <pc:sldMk cId="109857222" sldId="256"/>
            <ac:spMk id="36" creationId="{F518D20D-5F05-49C3-8900-68783F8ACB6F}"/>
          </ac:spMkLst>
        </pc:spChg>
        <pc:spChg chg="add del">
          <ac:chgData name="Ahumada, Laura" userId="S::lahumada@smu.edu::cd5abfc6-595f-46f1-9958-507a30a9d1a8" providerId="AD" clId="Web-{0D87C075-49E2-4AD8-9432-A988FFBEA1A6}" dt="2021-12-07T02:36:08.626" v="14"/>
          <ac:spMkLst>
            <pc:docMk/>
            <pc:sldMk cId="109857222" sldId="256"/>
            <ac:spMk id="38" creationId="{FF50CA5B-2FF8-43D9-B7D8-3BDE1BFD3CF1}"/>
          </ac:spMkLst>
        </pc:spChg>
        <pc:spChg chg="add del">
          <ac:chgData name="Ahumada, Laura" userId="S::lahumada@smu.edu::cd5abfc6-595f-46f1-9958-507a30a9d1a8" providerId="AD" clId="Web-{0D87C075-49E2-4AD8-9432-A988FFBEA1A6}" dt="2021-12-07T02:36:08.626" v="14"/>
          <ac:spMkLst>
            <pc:docMk/>
            <pc:sldMk cId="109857222" sldId="256"/>
            <ac:spMk id="40" creationId="{421A1E60-9477-4E7A-A6B2-63B329C81A40}"/>
          </ac:spMkLst>
        </pc:spChg>
        <pc:spChg chg="add del">
          <ac:chgData name="Ahumada, Laura" userId="S::lahumada@smu.edu::cd5abfc6-595f-46f1-9958-507a30a9d1a8" providerId="AD" clId="Web-{0D87C075-49E2-4AD8-9432-A988FFBEA1A6}" dt="2021-12-07T02:37:17.456" v="23"/>
          <ac:spMkLst>
            <pc:docMk/>
            <pc:sldMk cId="109857222" sldId="256"/>
            <ac:spMk id="49" creationId="{3C54F4CE-85F0-46ED-80DA-9518C9251AD1}"/>
          </ac:spMkLst>
        </pc:spChg>
        <pc:spChg chg="add del">
          <ac:chgData name="Ahumada, Laura" userId="S::lahumada@smu.edu::cd5abfc6-595f-46f1-9958-507a30a9d1a8" providerId="AD" clId="Web-{0D87C075-49E2-4AD8-9432-A988FFBEA1A6}" dt="2021-12-07T02:37:17.456" v="23"/>
          <ac:spMkLst>
            <pc:docMk/>
            <pc:sldMk cId="109857222" sldId="256"/>
            <ac:spMk id="51" creationId="{DADD1FCA-8ACB-4958-81DD-4CDD6D3E1921}"/>
          </ac:spMkLst>
        </pc:spChg>
        <pc:grpChg chg="add del">
          <ac:chgData name="Ahumada, Laura" userId="S::lahumada@smu.edu::cd5abfc6-595f-46f1-9958-507a30a9d1a8" providerId="AD" clId="Web-{0D87C075-49E2-4AD8-9432-A988FFBEA1A6}" dt="2021-12-07T02:37:17.456" v="23"/>
          <ac:grpSpMkLst>
            <pc:docMk/>
            <pc:sldMk cId="109857222" sldId="256"/>
            <ac:grpSpMk id="35" creationId="{138D3BF6-8A70-4CC6-BFDD-708FEB418577}"/>
          </ac:grpSpMkLst>
        </pc:grpChg>
        <pc:picChg chg="add mod ord">
          <ac:chgData name="Ahumada, Laura" userId="S::lahumada@smu.edu::cd5abfc6-595f-46f1-9958-507a30a9d1a8" providerId="AD" clId="Web-{0D87C075-49E2-4AD8-9432-A988FFBEA1A6}" dt="2021-12-07T02:37:17.456" v="23"/>
          <ac:picMkLst>
            <pc:docMk/>
            <pc:sldMk cId="109857222" sldId="256"/>
            <ac:picMk id="4" creationId="{61A67848-9628-4CAA-B69F-4D9290DB9670}"/>
          </ac:picMkLst>
        </pc:picChg>
        <pc:cxnChg chg="add del">
          <ac:chgData name="Ahumada, Laura" userId="S::lahumada@smu.edu::cd5abfc6-595f-46f1-9958-507a30a9d1a8" providerId="AD" clId="Web-{0D87C075-49E2-4AD8-9432-A988FFBEA1A6}" dt="2021-12-07T02:35:55.110" v="11"/>
          <ac:cxnSpMkLst>
            <pc:docMk/>
            <pc:sldMk cId="109857222" sldId="256"/>
            <ac:cxnSpMk id="22" creationId="{13AC671C-E66F-43C5-A66A-C477339DD232}"/>
          </ac:cxnSpMkLst>
        </pc:cxnChg>
        <pc:cxnChg chg="add del">
          <ac:chgData name="Ahumada, Laura" userId="S::lahumada@smu.edu::cd5abfc6-595f-46f1-9958-507a30a9d1a8" providerId="AD" clId="Web-{0D87C075-49E2-4AD8-9432-A988FFBEA1A6}" dt="2021-12-07T02:35:55.110" v="11"/>
          <ac:cxnSpMkLst>
            <pc:docMk/>
            <pc:sldMk cId="109857222" sldId="256"/>
            <ac:cxnSpMk id="24" creationId="{EEE10AC2-20ED-4628-9A8E-14F8437B55CB}"/>
          </ac:cxnSpMkLst>
        </pc:cxnChg>
      </pc:sldChg>
      <pc:sldMasterChg chg="del delSldLayout">
        <pc:chgData name="Ahumada, Laura" userId="S::lahumada@smu.edu::cd5abfc6-595f-46f1-9958-507a30a9d1a8" providerId="AD" clId="Web-{0D87C075-49E2-4AD8-9432-A988FFBEA1A6}" dt="2021-12-07T02:34:35.983" v="0"/>
        <pc:sldMasterMkLst>
          <pc:docMk/>
          <pc:sldMasterMk cId="2460954070" sldId="2147483660"/>
        </pc:sldMasterMkLst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humada, Laura" userId="S::lahumada@smu.edu::cd5abfc6-595f-46f1-9958-507a30a9d1a8" providerId="AD" clId="Web-{0D87C075-49E2-4AD8-9432-A988FFBEA1A6}" dt="2021-12-07T02:34:35.98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humada, Laura" userId="S::lahumada@smu.edu::cd5abfc6-595f-46f1-9958-507a30a9d1a8" providerId="AD" clId="Web-{0D87C075-49E2-4AD8-9432-A988FFBEA1A6}" dt="2021-12-07T02:35:00.905" v="3"/>
        <pc:sldMasterMkLst>
          <pc:docMk/>
          <pc:sldMasterMk cId="876273792" sldId="2147483770"/>
        </pc:sldMasterMkLst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4289168629" sldId="2147483759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2076744671" sldId="2147483760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413791874" sldId="2147483761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73715309" sldId="2147483762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437697487" sldId="2147483763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637815687" sldId="2147483764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620915006" sldId="2147483765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3934096615" sldId="2147483766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2039639530" sldId="2147483767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1181202648" sldId="2147483768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00.905" v="3"/>
          <pc:sldLayoutMkLst>
            <pc:docMk/>
            <pc:sldMasterMk cId="876273792" sldId="2147483770"/>
            <pc:sldLayoutMk cId="2172575442" sldId="2147483769"/>
          </pc:sldLayoutMkLst>
        </pc:sldLayoutChg>
      </pc:sldMasterChg>
      <pc:sldMasterChg chg="add del addSldLayout delSldLayout modSldLayout">
        <pc:chgData name="Ahumada, Laura" userId="S::lahumada@smu.edu::cd5abfc6-595f-46f1-9958-507a30a9d1a8" providerId="AD" clId="Web-{0D87C075-49E2-4AD8-9432-A988FFBEA1A6}" dt="2021-12-07T02:34:45.561" v="2"/>
        <pc:sldMasterMkLst>
          <pc:docMk/>
          <pc:sldMasterMk cId="3943951154" sldId="2147483771"/>
        </pc:sldMasterMkLst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1140772824" sldId="2147483772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1967457845" sldId="2147483773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1861447141" sldId="2147483774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3015977732" sldId="2147483775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2673651615" sldId="2147483776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3739364318" sldId="2147483777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1971024729" sldId="2147483778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2735448244" sldId="2147483779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1455353458" sldId="2147483780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2324559647" sldId="2147483781"/>
          </pc:sldLayoutMkLst>
        </pc:sldLayoutChg>
        <pc:sldLayoutChg chg="add del mod replId">
          <pc:chgData name="Ahumada, Laura" userId="S::lahumada@smu.edu::cd5abfc6-595f-46f1-9958-507a30a9d1a8" providerId="AD" clId="Web-{0D87C075-49E2-4AD8-9432-A988FFBEA1A6}" dt="2021-12-07T02:34:45.561" v="2"/>
          <pc:sldLayoutMkLst>
            <pc:docMk/>
            <pc:sldMasterMk cId="3943951154" sldId="2147483771"/>
            <pc:sldLayoutMk cId="2730677548" sldId="2147483782"/>
          </pc:sldLayoutMkLst>
        </pc:sldLayoutChg>
      </pc:sldMasterChg>
      <pc:sldMasterChg chg="add del addSldLayout delSldLayout">
        <pc:chgData name="Ahumada, Laura" userId="S::lahumada@smu.edu::cd5abfc6-595f-46f1-9958-507a30a9d1a8" providerId="AD" clId="Web-{0D87C075-49E2-4AD8-9432-A988FFBEA1A6}" dt="2021-12-07T02:35:55.110" v="11"/>
        <pc:sldMasterMkLst>
          <pc:docMk/>
          <pc:sldMasterMk cId="3099353058" sldId="2147483820"/>
        </pc:sldMasterMkLst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3830401357" sldId="2147483809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986675696" sldId="2147483810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3493403293" sldId="2147483811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859996910" sldId="2147483812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281414821" sldId="2147483813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2419430342" sldId="2147483814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3774522703" sldId="2147483815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540710221" sldId="2147483816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2350111282" sldId="2147483817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2000385761" sldId="2147483818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5:55.110" v="11"/>
          <pc:sldLayoutMkLst>
            <pc:docMk/>
            <pc:sldMasterMk cId="3099353058" sldId="2147483820"/>
            <pc:sldLayoutMk cId="1025841527" sldId="2147483819"/>
          </pc:sldLayoutMkLst>
        </pc:sldLayoutChg>
      </pc:sldMasterChg>
      <pc:sldMasterChg chg="add del addSldLayout delSldLayout">
        <pc:chgData name="Ahumada, Laura" userId="S::lahumada@smu.edu::cd5abfc6-595f-46f1-9958-507a30a9d1a8" providerId="AD" clId="Web-{0D87C075-49E2-4AD8-9432-A988FFBEA1A6}" dt="2021-12-07T02:36:08.673" v="15"/>
        <pc:sldMasterMkLst>
          <pc:docMk/>
          <pc:sldMasterMk cId="4016812417" sldId="2147483821"/>
        </pc:sldMasterMkLst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3770693774" sldId="2147483822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1517086564" sldId="2147483823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3685341879" sldId="2147483824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1106939183" sldId="2147483825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1590551192" sldId="2147483826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2889286131" sldId="2147483827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455578297" sldId="2147483828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402483918" sldId="2147483829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726699046" sldId="2147483830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2215054597" sldId="2147483831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73" v="15"/>
          <pc:sldLayoutMkLst>
            <pc:docMk/>
            <pc:sldMasterMk cId="4016812417" sldId="2147483821"/>
            <pc:sldLayoutMk cId="1021534011" sldId="2147483832"/>
          </pc:sldLayoutMkLst>
        </pc:sldLayoutChg>
      </pc:sldMasterChg>
      <pc:sldMasterChg chg="add del addSldLayout delSldLayout">
        <pc:chgData name="Ahumada, Laura" userId="S::lahumada@smu.edu::cd5abfc6-595f-46f1-9958-507a30a9d1a8" providerId="AD" clId="Web-{0D87C075-49E2-4AD8-9432-A988FFBEA1A6}" dt="2021-12-07T02:36:08.626" v="14"/>
        <pc:sldMasterMkLst>
          <pc:docMk/>
          <pc:sldMasterMk cId="2533806206" sldId="2147483856"/>
        </pc:sldMasterMkLst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2217854105" sldId="2147483845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4245981349" sldId="2147483846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3397426309" sldId="2147483847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4041368038" sldId="2147483848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4274647704" sldId="2147483849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3555697106" sldId="2147483850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3474217457" sldId="2147483851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3186662922" sldId="2147483852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2599876967" sldId="2147483853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3404535499" sldId="2147483854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6:08.626" v="14"/>
          <pc:sldLayoutMkLst>
            <pc:docMk/>
            <pc:sldMasterMk cId="2533806206" sldId="2147483856"/>
            <pc:sldLayoutMk cId="2025245896" sldId="2147483855"/>
          </pc:sldLayoutMkLst>
        </pc:sldLayoutChg>
      </pc:sldMasterChg>
      <pc:sldMasterChg chg="add del addSldLayout delSldLayout">
        <pc:chgData name="Ahumada, Laura" userId="S::lahumada@smu.edu::cd5abfc6-595f-46f1-9958-507a30a9d1a8" providerId="AD" clId="Web-{0D87C075-49E2-4AD8-9432-A988FFBEA1A6}" dt="2021-12-07T02:37:17.456" v="23"/>
        <pc:sldMasterMkLst>
          <pc:docMk/>
          <pc:sldMasterMk cId="4208416332" sldId="2147483882"/>
        </pc:sldMasterMkLst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450098476" sldId="2147483871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3765214123" sldId="2147483872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4078184742" sldId="2147483873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1364775636" sldId="2147483874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3736882104" sldId="2147483875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2849334249" sldId="2147483876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1815300134" sldId="2147483877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2781870002" sldId="2147483878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62450665" sldId="2147483879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1326061805" sldId="2147483880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4208416332" sldId="2147483882"/>
            <pc:sldLayoutMk cId="3820227633" sldId="2147483881"/>
          </pc:sldLayoutMkLst>
        </pc:sldLayoutChg>
      </pc:sldMasterChg>
      <pc:sldMasterChg chg="add del addSldLayout delSldLayout">
        <pc:chgData name="Ahumada, Laura" userId="S::lahumada@smu.edu::cd5abfc6-595f-46f1-9958-507a30a9d1a8" providerId="AD" clId="Web-{0D87C075-49E2-4AD8-9432-A988FFBEA1A6}" dt="2021-12-07T02:37:17.456" v="23"/>
        <pc:sldMasterMkLst>
          <pc:docMk/>
          <pc:sldMasterMk cId="1508841601" sldId="2147483919"/>
        </pc:sldMasterMkLst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2641359915" sldId="2147483908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624029706" sldId="2147483909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2605927152" sldId="2147483910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3595955308" sldId="2147483911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3118077160" sldId="2147483912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3313326579" sldId="2147483913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138008783" sldId="2147483914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708444221" sldId="2147483915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3643950608" sldId="2147483916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3381192713" sldId="2147483917"/>
          </pc:sldLayoutMkLst>
        </pc:sldLayoutChg>
        <pc:sldLayoutChg chg="add del">
          <pc:chgData name="Ahumada, Laura" userId="S::lahumada@smu.edu::cd5abfc6-595f-46f1-9958-507a30a9d1a8" providerId="AD" clId="Web-{0D87C075-49E2-4AD8-9432-A988FFBEA1A6}" dt="2021-12-07T02:37:17.456" v="23"/>
          <pc:sldLayoutMkLst>
            <pc:docMk/>
            <pc:sldMasterMk cId="1508841601" sldId="2147483919"/>
            <pc:sldLayoutMk cId="3868394818" sldId="214748391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7FD06-991A-478C-97AB-35648B0DED30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D9139F-912D-49AA-B37D-21D7BA431F49}">
      <dgm:prSet/>
      <dgm:spPr/>
      <dgm:t>
        <a:bodyPr/>
        <a:lstStyle/>
        <a:p>
          <a:r>
            <a:rPr lang="en-US">
              <a:latin typeface="Bahnschrift"/>
              <a:ea typeface="Microsoft Yi Baiti"/>
            </a:rPr>
            <a:t>MACHINE LEARNING MODELS</a:t>
          </a:r>
        </a:p>
      </dgm:t>
    </dgm:pt>
    <dgm:pt modelId="{A862C1A7-C459-4E44-8501-0EC4EF68944B}" type="parTrans" cxnId="{A2D27291-0AE7-465D-B3F6-8C9C86605899}">
      <dgm:prSet/>
      <dgm:spPr/>
      <dgm:t>
        <a:bodyPr/>
        <a:lstStyle/>
        <a:p>
          <a:endParaRPr lang="en-US"/>
        </a:p>
      </dgm:t>
    </dgm:pt>
    <dgm:pt modelId="{7406033C-2A80-4778-98BE-FEC4DEF8DE01}" type="sibTrans" cxnId="{A2D27291-0AE7-465D-B3F6-8C9C86605899}">
      <dgm:prSet/>
      <dgm:spPr/>
      <dgm:t>
        <a:bodyPr/>
        <a:lstStyle/>
        <a:p>
          <a:endParaRPr lang="en-US"/>
        </a:p>
      </dgm:t>
    </dgm:pt>
    <dgm:pt modelId="{F28AFC88-B333-475E-B6D0-737A693683A2}">
      <dgm:prSet phldr="0"/>
      <dgm:spPr/>
      <dgm:t>
        <a:bodyPr/>
        <a:lstStyle/>
        <a:p>
          <a:pPr rtl="0"/>
          <a:r>
            <a:rPr lang="en-US">
              <a:latin typeface="Bahnschrift"/>
              <a:ea typeface="Microsoft Yi Baiti"/>
            </a:rPr>
            <a:t>ADDITIONAL JOB ROLE RELATED INSIGHTS</a:t>
          </a:r>
        </a:p>
      </dgm:t>
    </dgm:pt>
    <dgm:pt modelId="{C7596A2F-D616-47DF-A290-B83F196B9A41}" type="parTrans" cxnId="{1B1243B3-D4F2-41AA-AFC5-22CA93774EBF}">
      <dgm:prSet/>
      <dgm:spPr/>
      <dgm:t>
        <a:bodyPr/>
        <a:lstStyle/>
        <a:p>
          <a:endParaRPr lang="en-US"/>
        </a:p>
      </dgm:t>
    </dgm:pt>
    <dgm:pt modelId="{BFDE2FE2-D1C2-446A-BA7C-9D1EE2865F16}" type="sibTrans" cxnId="{1B1243B3-D4F2-41AA-AFC5-22CA93774EBF}">
      <dgm:prSet/>
      <dgm:spPr/>
      <dgm:t>
        <a:bodyPr/>
        <a:lstStyle/>
        <a:p>
          <a:endParaRPr lang="en-US"/>
        </a:p>
      </dgm:t>
    </dgm:pt>
    <dgm:pt modelId="{9C3FF3C4-5B3F-4720-AC59-C5801C23CBF6}">
      <dgm:prSet phldr="0"/>
      <dgm:spPr/>
      <dgm:t>
        <a:bodyPr/>
        <a:lstStyle/>
        <a:p>
          <a:pPr rtl="0"/>
          <a:r>
            <a:rPr lang="en-US">
              <a:latin typeface="Bahnschrift"/>
              <a:ea typeface="Microsoft Yi Baiti"/>
            </a:rPr>
            <a:t>  GIVEN DATA</a:t>
          </a:r>
        </a:p>
      </dgm:t>
    </dgm:pt>
    <dgm:pt modelId="{134C3C79-2491-45E2-B4CE-D9C0C7B59967}" type="parTrans" cxnId="{E48DA393-B39C-440C-92F9-EE5D312EBC9F}">
      <dgm:prSet/>
      <dgm:spPr/>
    </dgm:pt>
    <dgm:pt modelId="{5311A857-529C-4ECC-8BA0-3EDDF75AAC5F}" type="sibTrans" cxnId="{E48DA393-B39C-440C-92F9-EE5D312EBC9F}">
      <dgm:prSet/>
      <dgm:spPr/>
    </dgm:pt>
    <dgm:pt modelId="{BE17236F-AB72-41A4-B6D7-DEC7716B9A6F}">
      <dgm:prSet phldr="0"/>
      <dgm:spPr/>
      <dgm:t>
        <a:bodyPr/>
        <a:lstStyle/>
        <a:p>
          <a:r>
            <a:rPr lang="en-US">
              <a:latin typeface="Bahnschrift"/>
              <a:ea typeface="Microsoft Yi Baiti"/>
            </a:rPr>
            <a:t>TOP FACTORS LEADING TO ATTRITION</a:t>
          </a:r>
        </a:p>
      </dgm:t>
    </dgm:pt>
    <dgm:pt modelId="{9F0D9C7C-EA48-4229-9CE5-B377141C3627}" type="parTrans" cxnId="{1DB771DD-DA02-4B35-825D-BD059E29C8CE}">
      <dgm:prSet/>
      <dgm:spPr/>
    </dgm:pt>
    <dgm:pt modelId="{4F71C796-4FAC-41D6-9737-29B4BD4A60EE}" type="sibTrans" cxnId="{1DB771DD-DA02-4B35-825D-BD059E29C8CE}">
      <dgm:prSet/>
      <dgm:spPr/>
    </dgm:pt>
    <dgm:pt modelId="{32987B17-80C1-474A-9318-157822FF298B}" type="pres">
      <dgm:prSet presAssocID="{CC37FD06-991A-478C-97AB-35648B0DED3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EFD9AC4-0F32-4C62-9257-2773A73F190B}" type="pres">
      <dgm:prSet presAssocID="{F28AFC88-B333-475E-B6D0-737A693683A2}" presName="Accent4" presStyleCnt="0"/>
      <dgm:spPr/>
    </dgm:pt>
    <dgm:pt modelId="{CC66C1D3-3B68-4207-B087-D68D099D2E80}" type="pres">
      <dgm:prSet presAssocID="{F28AFC88-B333-475E-B6D0-737A693683A2}" presName="Accent" presStyleLbl="node1" presStyleIdx="0" presStyleCnt="8"/>
      <dgm:spPr/>
    </dgm:pt>
    <dgm:pt modelId="{496E9F94-DD9E-4B92-89BF-685B31B1ACD3}" type="pres">
      <dgm:prSet presAssocID="{F28AFC88-B333-475E-B6D0-737A693683A2}" presName="ParentBackground4" presStyleCnt="0"/>
      <dgm:spPr/>
    </dgm:pt>
    <dgm:pt modelId="{E07E9F5C-9AD6-4BD1-BF5D-8CB699CF3923}" type="pres">
      <dgm:prSet presAssocID="{F28AFC88-B333-475E-B6D0-737A693683A2}" presName="ParentBackground" presStyleLbl="node1" presStyleIdx="1" presStyleCnt="8"/>
      <dgm:spPr/>
    </dgm:pt>
    <dgm:pt modelId="{862EE2B6-9B08-4011-9B69-CC2E5D557E89}" type="pres">
      <dgm:prSet presAssocID="{F28AFC88-B333-475E-B6D0-737A693683A2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8E7B3ECA-6B3C-4FDE-95D9-E4F6D1EEE421}" type="pres">
      <dgm:prSet presAssocID="{23D9139F-912D-49AA-B37D-21D7BA431F49}" presName="Accent3" presStyleCnt="0"/>
      <dgm:spPr/>
    </dgm:pt>
    <dgm:pt modelId="{F6776307-557B-4887-8862-E76DBE93F0CE}" type="pres">
      <dgm:prSet presAssocID="{23D9139F-912D-49AA-B37D-21D7BA431F49}" presName="Accent" presStyleLbl="node1" presStyleIdx="2" presStyleCnt="8"/>
      <dgm:spPr/>
    </dgm:pt>
    <dgm:pt modelId="{75DBD2D4-1272-4C96-A4B5-87E4B4454CAD}" type="pres">
      <dgm:prSet presAssocID="{23D9139F-912D-49AA-B37D-21D7BA431F49}" presName="ParentBackground3" presStyleCnt="0"/>
      <dgm:spPr/>
    </dgm:pt>
    <dgm:pt modelId="{9DB8BF03-91F6-40B7-9CD7-F347AFB2FA84}" type="pres">
      <dgm:prSet presAssocID="{23D9139F-912D-49AA-B37D-21D7BA431F49}" presName="ParentBackground" presStyleLbl="node1" presStyleIdx="3" presStyleCnt="8"/>
      <dgm:spPr/>
    </dgm:pt>
    <dgm:pt modelId="{C341136B-22E7-4ACE-8BDC-32D008FAAB41}" type="pres">
      <dgm:prSet presAssocID="{23D9139F-912D-49AA-B37D-21D7BA431F4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4653CD25-6F59-4F74-BD0A-32AE3728BA0B}" type="pres">
      <dgm:prSet presAssocID="{BE17236F-AB72-41A4-B6D7-DEC7716B9A6F}" presName="Accent2" presStyleCnt="0"/>
      <dgm:spPr/>
    </dgm:pt>
    <dgm:pt modelId="{EB065E4E-94FC-4B5F-8894-B41CF5050D96}" type="pres">
      <dgm:prSet presAssocID="{BE17236F-AB72-41A4-B6D7-DEC7716B9A6F}" presName="Accent" presStyleLbl="node1" presStyleIdx="4" presStyleCnt="8"/>
      <dgm:spPr/>
    </dgm:pt>
    <dgm:pt modelId="{D091B9AB-17F4-45A9-91D6-29DE9650219A}" type="pres">
      <dgm:prSet presAssocID="{BE17236F-AB72-41A4-B6D7-DEC7716B9A6F}" presName="ParentBackground2" presStyleCnt="0"/>
      <dgm:spPr/>
    </dgm:pt>
    <dgm:pt modelId="{4F90637F-CDD0-4579-B51E-0530795455CC}" type="pres">
      <dgm:prSet presAssocID="{BE17236F-AB72-41A4-B6D7-DEC7716B9A6F}" presName="ParentBackground" presStyleLbl="node1" presStyleIdx="5" presStyleCnt="8"/>
      <dgm:spPr/>
    </dgm:pt>
    <dgm:pt modelId="{2EDD9A97-4AF4-4D49-9B59-7187BD8F8E28}" type="pres">
      <dgm:prSet presAssocID="{BE17236F-AB72-41A4-B6D7-DEC7716B9A6F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29F14A7-A379-43E5-8062-08BB8797A42A}" type="pres">
      <dgm:prSet presAssocID="{9C3FF3C4-5B3F-4720-AC59-C5801C23CBF6}" presName="Accent1" presStyleCnt="0"/>
      <dgm:spPr/>
    </dgm:pt>
    <dgm:pt modelId="{2F676C28-1685-4B53-945A-525FB35B14EF}" type="pres">
      <dgm:prSet presAssocID="{9C3FF3C4-5B3F-4720-AC59-C5801C23CBF6}" presName="Accent" presStyleLbl="node1" presStyleIdx="6" presStyleCnt="8"/>
      <dgm:spPr/>
    </dgm:pt>
    <dgm:pt modelId="{9D4CA848-E1E0-4368-A4CC-814FC79BE690}" type="pres">
      <dgm:prSet presAssocID="{9C3FF3C4-5B3F-4720-AC59-C5801C23CBF6}" presName="ParentBackground1" presStyleCnt="0"/>
      <dgm:spPr/>
    </dgm:pt>
    <dgm:pt modelId="{57988737-3665-4530-8ACD-C20C6F30D5F2}" type="pres">
      <dgm:prSet presAssocID="{9C3FF3C4-5B3F-4720-AC59-C5801C23CBF6}" presName="ParentBackground" presStyleLbl="node1" presStyleIdx="7" presStyleCnt="8"/>
      <dgm:spPr/>
    </dgm:pt>
    <dgm:pt modelId="{92E9E3FD-E242-413B-8D18-9EE1E79F2232}" type="pres">
      <dgm:prSet presAssocID="{9C3FF3C4-5B3F-4720-AC59-C5801C23CBF6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12D8B07-A173-45B4-8C04-5845CD6ED368}" type="presOf" srcId="{BE17236F-AB72-41A4-B6D7-DEC7716B9A6F}" destId="{4F90637F-CDD0-4579-B51E-0530795455CC}" srcOrd="0" destOrd="0" presId="urn:microsoft.com/office/officeart/2018/layout/CircleProcess"/>
    <dgm:cxn modelId="{6D201327-963B-4B64-A948-B550326F6820}" type="presOf" srcId="{F28AFC88-B333-475E-B6D0-737A693683A2}" destId="{E07E9F5C-9AD6-4BD1-BF5D-8CB699CF3923}" srcOrd="0" destOrd="0" presId="urn:microsoft.com/office/officeart/2018/layout/CircleProcess"/>
    <dgm:cxn modelId="{952BB84E-FBED-424B-B16E-99FE0BD7F829}" type="presOf" srcId="{9C3FF3C4-5B3F-4720-AC59-C5801C23CBF6}" destId="{57988737-3665-4530-8ACD-C20C6F30D5F2}" srcOrd="0" destOrd="0" presId="urn:microsoft.com/office/officeart/2018/layout/CircleProcess"/>
    <dgm:cxn modelId="{1D22C870-F7E8-4F9C-B190-75A3B1EA4F9E}" type="presOf" srcId="{F28AFC88-B333-475E-B6D0-737A693683A2}" destId="{862EE2B6-9B08-4011-9B69-CC2E5D557E89}" srcOrd="1" destOrd="0" presId="urn:microsoft.com/office/officeart/2018/layout/CircleProcess"/>
    <dgm:cxn modelId="{A2D27291-0AE7-465D-B3F6-8C9C86605899}" srcId="{CC37FD06-991A-478C-97AB-35648B0DED30}" destId="{23D9139F-912D-49AA-B37D-21D7BA431F49}" srcOrd="2" destOrd="0" parTransId="{A862C1A7-C459-4E44-8501-0EC4EF68944B}" sibTransId="{7406033C-2A80-4778-98BE-FEC4DEF8DE01}"/>
    <dgm:cxn modelId="{E48DA393-B39C-440C-92F9-EE5D312EBC9F}" srcId="{CC37FD06-991A-478C-97AB-35648B0DED30}" destId="{9C3FF3C4-5B3F-4720-AC59-C5801C23CBF6}" srcOrd="0" destOrd="0" parTransId="{134C3C79-2491-45E2-B4CE-D9C0C7B59967}" sibTransId="{5311A857-529C-4ECC-8BA0-3EDDF75AAC5F}"/>
    <dgm:cxn modelId="{1B1243B3-D4F2-41AA-AFC5-22CA93774EBF}" srcId="{CC37FD06-991A-478C-97AB-35648B0DED30}" destId="{F28AFC88-B333-475E-B6D0-737A693683A2}" srcOrd="3" destOrd="0" parTransId="{C7596A2F-D616-47DF-A290-B83F196B9A41}" sibTransId="{BFDE2FE2-D1C2-446A-BA7C-9D1EE2865F16}"/>
    <dgm:cxn modelId="{A7D8DCBD-BB20-44B9-9286-04817F0F0D8A}" type="presOf" srcId="{CC37FD06-991A-478C-97AB-35648B0DED30}" destId="{32987B17-80C1-474A-9318-157822FF298B}" srcOrd="0" destOrd="0" presId="urn:microsoft.com/office/officeart/2018/layout/CircleProcess"/>
    <dgm:cxn modelId="{20653DD1-4454-4C68-832A-1154D70AC3F2}" type="presOf" srcId="{23D9139F-912D-49AA-B37D-21D7BA431F49}" destId="{C341136B-22E7-4ACE-8BDC-32D008FAAB41}" srcOrd="1" destOrd="0" presId="urn:microsoft.com/office/officeart/2018/layout/CircleProcess"/>
    <dgm:cxn modelId="{62BB2CDC-CC2D-4836-86EE-75F5247FFDBF}" type="presOf" srcId="{23D9139F-912D-49AA-B37D-21D7BA431F49}" destId="{9DB8BF03-91F6-40B7-9CD7-F347AFB2FA84}" srcOrd="0" destOrd="0" presId="urn:microsoft.com/office/officeart/2018/layout/CircleProcess"/>
    <dgm:cxn modelId="{1DB771DD-DA02-4B35-825D-BD059E29C8CE}" srcId="{CC37FD06-991A-478C-97AB-35648B0DED30}" destId="{BE17236F-AB72-41A4-B6D7-DEC7716B9A6F}" srcOrd="1" destOrd="0" parTransId="{9F0D9C7C-EA48-4229-9CE5-B377141C3627}" sibTransId="{4F71C796-4FAC-41D6-9737-29B4BD4A60EE}"/>
    <dgm:cxn modelId="{A563F0EA-506B-4FDA-A349-0FE9232FD4D1}" type="presOf" srcId="{BE17236F-AB72-41A4-B6D7-DEC7716B9A6F}" destId="{2EDD9A97-4AF4-4D49-9B59-7187BD8F8E28}" srcOrd="1" destOrd="0" presId="urn:microsoft.com/office/officeart/2018/layout/CircleProcess"/>
    <dgm:cxn modelId="{2C8882F8-095A-46A6-B921-03AA41C40833}" type="presOf" srcId="{9C3FF3C4-5B3F-4720-AC59-C5801C23CBF6}" destId="{92E9E3FD-E242-413B-8D18-9EE1E79F2232}" srcOrd="1" destOrd="0" presId="urn:microsoft.com/office/officeart/2018/layout/CircleProcess"/>
    <dgm:cxn modelId="{2C6AEDF8-B2B2-4E36-BD25-0657FB83FA69}" type="presParOf" srcId="{32987B17-80C1-474A-9318-157822FF298B}" destId="{0EFD9AC4-0F32-4C62-9257-2773A73F190B}" srcOrd="0" destOrd="0" presId="urn:microsoft.com/office/officeart/2018/layout/CircleProcess"/>
    <dgm:cxn modelId="{86088030-6BAA-40C4-84CB-07ED53F972BD}" type="presParOf" srcId="{0EFD9AC4-0F32-4C62-9257-2773A73F190B}" destId="{CC66C1D3-3B68-4207-B087-D68D099D2E80}" srcOrd="0" destOrd="0" presId="urn:microsoft.com/office/officeart/2018/layout/CircleProcess"/>
    <dgm:cxn modelId="{464806DF-4205-4623-9C2D-BE304D17E241}" type="presParOf" srcId="{32987B17-80C1-474A-9318-157822FF298B}" destId="{496E9F94-DD9E-4B92-89BF-685B31B1ACD3}" srcOrd="1" destOrd="0" presId="urn:microsoft.com/office/officeart/2018/layout/CircleProcess"/>
    <dgm:cxn modelId="{52425F00-E148-4332-85FD-BC7FB40BC0B4}" type="presParOf" srcId="{496E9F94-DD9E-4B92-89BF-685B31B1ACD3}" destId="{E07E9F5C-9AD6-4BD1-BF5D-8CB699CF3923}" srcOrd="0" destOrd="0" presId="urn:microsoft.com/office/officeart/2018/layout/CircleProcess"/>
    <dgm:cxn modelId="{421E8BBA-B736-412C-B9B5-F26F5DC80A9B}" type="presParOf" srcId="{32987B17-80C1-474A-9318-157822FF298B}" destId="{862EE2B6-9B08-4011-9B69-CC2E5D557E89}" srcOrd="2" destOrd="0" presId="urn:microsoft.com/office/officeart/2018/layout/CircleProcess"/>
    <dgm:cxn modelId="{F794A78A-904B-4B1F-B2CC-1F9D65FF1097}" type="presParOf" srcId="{32987B17-80C1-474A-9318-157822FF298B}" destId="{8E7B3ECA-6B3C-4FDE-95D9-E4F6D1EEE421}" srcOrd="3" destOrd="0" presId="urn:microsoft.com/office/officeart/2018/layout/CircleProcess"/>
    <dgm:cxn modelId="{AF9FF907-06C0-4197-9565-2970E135DBDC}" type="presParOf" srcId="{8E7B3ECA-6B3C-4FDE-95D9-E4F6D1EEE421}" destId="{F6776307-557B-4887-8862-E76DBE93F0CE}" srcOrd="0" destOrd="0" presId="urn:microsoft.com/office/officeart/2018/layout/CircleProcess"/>
    <dgm:cxn modelId="{98FE7544-C0F0-4E47-95BA-5A1D9969EBC7}" type="presParOf" srcId="{32987B17-80C1-474A-9318-157822FF298B}" destId="{75DBD2D4-1272-4C96-A4B5-87E4B4454CAD}" srcOrd="4" destOrd="0" presId="urn:microsoft.com/office/officeart/2018/layout/CircleProcess"/>
    <dgm:cxn modelId="{D36ECB33-D391-4BED-938D-15156A763F1B}" type="presParOf" srcId="{75DBD2D4-1272-4C96-A4B5-87E4B4454CAD}" destId="{9DB8BF03-91F6-40B7-9CD7-F347AFB2FA84}" srcOrd="0" destOrd="0" presId="urn:microsoft.com/office/officeart/2018/layout/CircleProcess"/>
    <dgm:cxn modelId="{AEDD6246-7208-4733-B188-CF5ED06B2822}" type="presParOf" srcId="{32987B17-80C1-474A-9318-157822FF298B}" destId="{C341136B-22E7-4ACE-8BDC-32D008FAAB41}" srcOrd="5" destOrd="0" presId="urn:microsoft.com/office/officeart/2018/layout/CircleProcess"/>
    <dgm:cxn modelId="{2D97E5EC-C7F7-46E8-9EBC-FCB551EF845F}" type="presParOf" srcId="{32987B17-80C1-474A-9318-157822FF298B}" destId="{4653CD25-6F59-4F74-BD0A-32AE3728BA0B}" srcOrd="6" destOrd="0" presId="urn:microsoft.com/office/officeart/2018/layout/CircleProcess"/>
    <dgm:cxn modelId="{0D348D50-31D0-431C-B0D0-32E3FC7F357B}" type="presParOf" srcId="{4653CD25-6F59-4F74-BD0A-32AE3728BA0B}" destId="{EB065E4E-94FC-4B5F-8894-B41CF5050D96}" srcOrd="0" destOrd="0" presId="urn:microsoft.com/office/officeart/2018/layout/CircleProcess"/>
    <dgm:cxn modelId="{984DA299-B1D8-456C-9182-C39BCEA448A4}" type="presParOf" srcId="{32987B17-80C1-474A-9318-157822FF298B}" destId="{D091B9AB-17F4-45A9-91D6-29DE9650219A}" srcOrd="7" destOrd="0" presId="urn:microsoft.com/office/officeart/2018/layout/CircleProcess"/>
    <dgm:cxn modelId="{58DE1516-642E-4779-9DAF-51346827A03A}" type="presParOf" srcId="{D091B9AB-17F4-45A9-91D6-29DE9650219A}" destId="{4F90637F-CDD0-4579-B51E-0530795455CC}" srcOrd="0" destOrd="0" presId="urn:microsoft.com/office/officeart/2018/layout/CircleProcess"/>
    <dgm:cxn modelId="{D0C531A2-5E7A-4085-A639-2E4ED5CE39F9}" type="presParOf" srcId="{32987B17-80C1-474A-9318-157822FF298B}" destId="{2EDD9A97-4AF4-4D49-9B59-7187BD8F8E28}" srcOrd="8" destOrd="0" presId="urn:microsoft.com/office/officeart/2018/layout/CircleProcess"/>
    <dgm:cxn modelId="{B9CED18B-4D91-4B03-B297-AF2D8DF7DE1B}" type="presParOf" srcId="{32987B17-80C1-474A-9318-157822FF298B}" destId="{F29F14A7-A379-43E5-8062-08BB8797A42A}" srcOrd="9" destOrd="0" presId="urn:microsoft.com/office/officeart/2018/layout/CircleProcess"/>
    <dgm:cxn modelId="{078ED303-EE68-4AFC-9302-FDADAC664F59}" type="presParOf" srcId="{F29F14A7-A379-43E5-8062-08BB8797A42A}" destId="{2F676C28-1685-4B53-945A-525FB35B14EF}" srcOrd="0" destOrd="0" presId="urn:microsoft.com/office/officeart/2018/layout/CircleProcess"/>
    <dgm:cxn modelId="{7E540C6F-2F1E-42AD-A865-1AC5683DDD4C}" type="presParOf" srcId="{32987B17-80C1-474A-9318-157822FF298B}" destId="{9D4CA848-E1E0-4368-A4CC-814FC79BE690}" srcOrd="10" destOrd="0" presId="urn:microsoft.com/office/officeart/2018/layout/CircleProcess"/>
    <dgm:cxn modelId="{1E0C4BDA-977F-4C84-AA44-A2944727DDD7}" type="presParOf" srcId="{9D4CA848-E1E0-4368-A4CC-814FC79BE690}" destId="{57988737-3665-4530-8ACD-C20C6F30D5F2}" srcOrd="0" destOrd="0" presId="urn:microsoft.com/office/officeart/2018/layout/CircleProcess"/>
    <dgm:cxn modelId="{1FBA8348-BA42-4A71-BFFF-9C16DDD705E3}" type="presParOf" srcId="{32987B17-80C1-474A-9318-157822FF298B}" destId="{92E9E3FD-E242-413B-8D18-9EE1E79F2232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C1D3-3B68-4207-B087-D68D099D2E80}">
      <dsp:nvSpPr>
        <dsp:cNvPr id="0" name=""/>
        <dsp:cNvSpPr/>
      </dsp:nvSpPr>
      <dsp:spPr>
        <a:xfrm>
          <a:off x="8089739" y="839242"/>
          <a:ext cx="2223429" cy="22235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E9F5C-9AD6-4BD1-BF5D-8CB699CF3923}">
      <dsp:nvSpPr>
        <dsp:cNvPr id="0" name=""/>
        <dsp:cNvSpPr/>
      </dsp:nvSpPr>
      <dsp:spPr>
        <a:xfrm>
          <a:off x="8164107" y="913373"/>
          <a:ext cx="2075646" cy="20752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/>
              <a:ea typeface="Microsoft Yi Baiti"/>
            </a:rPr>
            <a:t>ADDITIONAL JOB ROLE RELATED INSIGHTS</a:t>
          </a:r>
        </a:p>
      </dsp:txBody>
      <dsp:txXfrm>
        <a:off x="8460628" y="1209897"/>
        <a:ext cx="1482604" cy="1482232"/>
      </dsp:txXfrm>
    </dsp:sp>
    <dsp:sp modelId="{F6776307-557B-4887-8862-E76DBE93F0CE}">
      <dsp:nvSpPr>
        <dsp:cNvPr id="0" name=""/>
        <dsp:cNvSpPr/>
      </dsp:nvSpPr>
      <dsp:spPr>
        <a:xfrm rot="2700000">
          <a:off x="5782388" y="839085"/>
          <a:ext cx="2223466" cy="2223466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8BF03-91F6-40B7-9CD7-F347AFB2FA84}">
      <dsp:nvSpPr>
        <dsp:cNvPr id="0" name=""/>
        <dsp:cNvSpPr/>
      </dsp:nvSpPr>
      <dsp:spPr>
        <a:xfrm>
          <a:off x="5866309" y="913373"/>
          <a:ext cx="2075646" cy="20752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/>
              <a:ea typeface="Microsoft Yi Baiti"/>
            </a:rPr>
            <a:t>MACHINE LEARNING MODELS</a:t>
          </a:r>
        </a:p>
      </dsp:txBody>
      <dsp:txXfrm>
        <a:off x="6162830" y="1209897"/>
        <a:ext cx="1482604" cy="1482232"/>
      </dsp:txXfrm>
    </dsp:sp>
    <dsp:sp modelId="{EB065E4E-94FC-4B5F-8894-B41CF5050D96}">
      <dsp:nvSpPr>
        <dsp:cNvPr id="0" name=""/>
        <dsp:cNvSpPr/>
      </dsp:nvSpPr>
      <dsp:spPr>
        <a:xfrm rot="2700000">
          <a:off x="3494124" y="839085"/>
          <a:ext cx="2223466" cy="2223466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0637F-CDD0-4579-B51E-0530795455CC}">
      <dsp:nvSpPr>
        <dsp:cNvPr id="0" name=""/>
        <dsp:cNvSpPr/>
      </dsp:nvSpPr>
      <dsp:spPr>
        <a:xfrm>
          <a:off x="3568511" y="913373"/>
          <a:ext cx="2075646" cy="20752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/>
              <a:ea typeface="Microsoft Yi Baiti"/>
            </a:rPr>
            <a:t>TOP FACTORS LEADING TO ATTRITION</a:t>
          </a:r>
        </a:p>
      </dsp:txBody>
      <dsp:txXfrm>
        <a:off x="3865031" y="1209897"/>
        <a:ext cx="1482604" cy="1482232"/>
      </dsp:txXfrm>
    </dsp:sp>
    <dsp:sp modelId="{2F676C28-1685-4B53-945A-525FB35B14EF}">
      <dsp:nvSpPr>
        <dsp:cNvPr id="0" name=""/>
        <dsp:cNvSpPr/>
      </dsp:nvSpPr>
      <dsp:spPr>
        <a:xfrm rot="2700000">
          <a:off x="1196326" y="839085"/>
          <a:ext cx="2223466" cy="2223466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88737-3665-4530-8ACD-C20C6F30D5F2}">
      <dsp:nvSpPr>
        <dsp:cNvPr id="0" name=""/>
        <dsp:cNvSpPr/>
      </dsp:nvSpPr>
      <dsp:spPr>
        <a:xfrm>
          <a:off x="1270712" y="913373"/>
          <a:ext cx="2075646" cy="20752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Bahnschrift"/>
              <a:ea typeface="Microsoft Yi Baiti"/>
            </a:rPr>
            <a:t>  GIVEN DATA</a:t>
          </a:r>
        </a:p>
      </dsp:txBody>
      <dsp:txXfrm>
        <a:off x="1567233" y="1209897"/>
        <a:ext cx="1482604" cy="1482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8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5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72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4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8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25" r:id="rId6"/>
    <p:sldLayoutId id="2147483921" r:id="rId7"/>
    <p:sldLayoutId id="2147483922" r:id="rId8"/>
    <p:sldLayoutId id="2147483923" r:id="rId9"/>
    <p:sldLayoutId id="2147483924" r:id="rId10"/>
    <p:sldLayoutId id="2147483926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abcdef.wiki/wiki/Chester_Cheeta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ahumada@smu.edu" TargetMode="External"/><Relationship Id="rId2" Type="http://schemas.openxmlformats.org/officeDocument/2006/relationships/hyperlink" Target="mailto:Aabadzic@mail.smu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abcdef.wiki/wiki/Chester_Cheetah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8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60" y="233728"/>
            <a:ext cx="5621927" cy="38379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ea typeface="+mj-lt"/>
                <a:cs typeface="+mj-lt"/>
              </a:rPr>
              <a:t>Workplace Trends and Insights: An Exploratory Analysis of </a:t>
            </a:r>
            <a:r>
              <a:rPr lang="en-US" sz="4200" err="1">
                <a:ea typeface="+mj-lt"/>
                <a:cs typeface="+mj-lt"/>
              </a:rPr>
              <a:t>FritoLay</a:t>
            </a:r>
            <a:endParaRPr lang="en-US" sz="42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261" y="4431888"/>
            <a:ext cx="4054260" cy="16305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By Laura Ahumada and Alan </a:t>
            </a:r>
            <a:r>
              <a:rPr lang="en-US" err="1">
                <a:ea typeface="+mn-lt"/>
                <a:cs typeface="+mn-lt"/>
              </a:rPr>
              <a:t>Abadzic</a:t>
            </a:r>
            <a:endParaRPr lang="en-US" err="1"/>
          </a:p>
          <a:p>
            <a:br>
              <a:rPr lang="en-US"/>
            </a:br>
            <a:endParaRPr lang="en-US"/>
          </a:p>
        </p:txBody>
      </p:sp>
      <p:grpSp>
        <p:nvGrpSpPr>
          <p:cNvPr id="47" name="Group 50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40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1A67848-9628-4CAA-B69F-4D9290DB9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8975"/>
          <a:stretch/>
        </p:blipFill>
        <p:spPr>
          <a:xfrm>
            <a:off x="6692630" y="1245842"/>
            <a:ext cx="401571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6DCA-1CD3-402E-95BA-FA0BD957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18" y="301637"/>
            <a:ext cx="10472211" cy="1325563"/>
          </a:xfrm>
        </p:spPr>
        <p:txBody>
          <a:bodyPr/>
          <a:lstStyle/>
          <a:p>
            <a:pPr algn="ctr"/>
            <a:r>
              <a:rPr lang="en-US"/>
              <a:t>Naïve Bayes model for classifying Attrition  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C058C74-FDB3-42C2-B63D-BB61AAAF1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87376"/>
              </p:ext>
            </p:extLst>
          </p:nvPr>
        </p:nvGraphicFramePr>
        <p:xfrm>
          <a:off x="2035834" y="3572053"/>
          <a:ext cx="3365915" cy="3033343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496">
                  <a:extLst>
                    <a:ext uri="{9D8B030D-6E8A-4147-A177-3AD203B41FA5}">
                      <a16:colId xmlns:a16="http://schemas.microsoft.com/office/drawing/2014/main" val="2457540139"/>
                    </a:ext>
                  </a:extLst>
                </a:gridCol>
                <a:gridCol w="1841419">
                  <a:extLst>
                    <a:ext uri="{9D8B030D-6E8A-4147-A177-3AD203B41FA5}">
                      <a16:colId xmlns:a16="http://schemas.microsoft.com/office/drawing/2014/main" val="2986087614"/>
                    </a:ext>
                  </a:extLst>
                </a:gridCol>
              </a:tblGrid>
              <a:tr h="5922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Statistic</a:t>
                      </a:r>
                    </a:p>
                  </a:txBody>
                  <a:tcPr>
                    <a:solidFill>
                      <a:srgbClr val="F0717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rgbClr val="F071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82981"/>
                  </a:ext>
                </a:extLst>
              </a:tr>
              <a:tr h="6066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.92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27822"/>
                  </a:ext>
                </a:extLst>
              </a:tr>
              <a:tr h="65000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Sensitivity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0.61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60003"/>
                  </a:ext>
                </a:extLst>
              </a:tr>
              <a:tr h="5922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tx1"/>
                          </a:solidFill>
                        </a:rPr>
                        <a:t>Specificiy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9934"/>
                  </a:ext>
                </a:extLst>
              </a:tr>
              <a:tr h="5922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0.0053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482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8E4E1D-9567-46E2-94A8-9D05DADE3951}"/>
              </a:ext>
            </a:extLst>
          </p:cNvPr>
          <p:cNvSpPr txBox="1"/>
          <p:nvPr/>
        </p:nvSpPr>
        <p:spPr>
          <a:xfrm>
            <a:off x="7164058" y="1567133"/>
            <a:ext cx="3807125" cy="4462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abic Typesetting"/>
                <a:ea typeface="+mn-lt"/>
                <a:cs typeface="+mn-lt"/>
              </a:rPr>
              <a:t>Features used: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Over time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Job Involvement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Job Satisfaction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Monthly Income 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Marital Status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Years Since Last Promotion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Monthly Income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Environment Satisfaction 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Distance From Home</a:t>
            </a:r>
            <a:endParaRPr lang="en-US" sz="2000">
              <a:latin typeface="Arabic Typesetting"/>
              <a:cs typeface="Arabic Typesetting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Work Life Balance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Job Role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Arabic Typesetting"/>
                <a:ea typeface="+mn-lt"/>
                <a:cs typeface="+mn-lt"/>
              </a:rPr>
              <a:t> Relationship Satisfaction</a:t>
            </a:r>
            <a:endParaRPr lang="en-US" sz="2000">
              <a:latin typeface="Arabic Typesetting"/>
              <a:cs typeface="Arabic Typesetting"/>
            </a:endParaRPr>
          </a:p>
          <a:p>
            <a:pPr algn="l"/>
            <a:endParaRPr lang="en-US" sz="2000">
              <a:latin typeface="Amasis MT Pro Medium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6E2321-AB5F-40FF-8379-6C472507A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70014"/>
              </p:ext>
            </p:extLst>
          </p:nvPr>
        </p:nvGraphicFramePr>
        <p:xfrm>
          <a:off x="1480867" y="2113471"/>
          <a:ext cx="4417227" cy="1132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538">
                  <a:extLst>
                    <a:ext uri="{9D8B030D-6E8A-4147-A177-3AD203B41FA5}">
                      <a16:colId xmlns:a16="http://schemas.microsoft.com/office/drawing/2014/main" val="3344552475"/>
                    </a:ext>
                  </a:extLst>
                </a:gridCol>
                <a:gridCol w="1480038">
                  <a:extLst>
                    <a:ext uri="{9D8B030D-6E8A-4147-A177-3AD203B41FA5}">
                      <a16:colId xmlns:a16="http://schemas.microsoft.com/office/drawing/2014/main" val="1423978396"/>
                    </a:ext>
                  </a:extLst>
                </a:gridCol>
                <a:gridCol w="1647651">
                  <a:extLst>
                    <a:ext uri="{9D8B030D-6E8A-4147-A177-3AD203B41FA5}">
                      <a16:colId xmlns:a16="http://schemas.microsoft.com/office/drawing/2014/main" val="2579774454"/>
                    </a:ext>
                  </a:extLst>
                </a:gridCol>
              </a:tblGrid>
              <a:tr h="39565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071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071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071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7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bg1"/>
                          </a:solidFill>
                          <a:latin typeface="Avenir Next LT Pro"/>
                        </a:rPr>
                        <a:t>No  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071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82665"/>
                  </a:ext>
                </a:extLst>
              </a:tr>
              <a:tr h="366346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071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5692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737927-522C-4379-85D4-7B992BADAB52}"/>
              </a:ext>
            </a:extLst>
          </p:cNvPr>
          <p:cNvSpPr txBox="1"/>
          <p:nvPr/>
        </p:nvSpPr>
        <p:spPr>
          <a:xfrm>
            <a:off x="2610928" y="17195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dern Love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6890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5281-80FB-40F7-916F-1BDB5547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735" y="172241"/>
            <a:ext cx="9634011" cy="1325563"/>
          </a:xfrm>
        </p:spPr>
        <p:txBody>
          <a:bodyPr/>
          <a:lstStyle/>
          <a:p>
            <a:pPr algn="ctr"/>
            <a:r>
              <a:rPr lang="en-US"/>
              <a:t>Linear regression model to predict Monthly income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4B6ABFA-4F96-403E-8BCD-48E5C3EC6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861" y="2488358"/>
            <a:ext cx="6115948" cy="3770641"/>
          </a:xfr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8FB7BCB-C03A-485B-9CB5-91382EC83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64803"/>
              </p:ext>
            </p:extLst>
          </p:nvPr>
        </p:nvGraphicFramePr>
        <p:xfrm>
          <a:off x="1417608" y="1602356"/>
          <a:ext cx="2853012" cy="200690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292191">
                  <a:extLst>
                    <a:ext uri="{9D8B030D-6E8A-4147-A177-3AD203B41FA5}">
                      <a16:colId xmlns:a16="http://schemas.microsoft.com/office/drawing/2014/main" val="2457540139"/>
                    </a:ext>
                  </a:extLst>
                </a:gridCol>
                <a:gridCol w="1560821">
                  <a:extLst>
                    <a:ext uri="{9D8B030D-6E8A-4147-A177-3AD203B41FA5}">
                      <a16:colId xmlns:a16="http://schemas.microsoft.com/office/drawing/2014/main" val="2986087614"/>
                    </a:ext>
                  </a:extLst>
                </a:gridCol>
              </a:tblGrid>
              <a:tr h="4631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Statistic</a:t>
                      </a:r>
                    </a:p>
                  </a:txBody>
                  <a:tcPr>
                    <a:solidFill>
                      <a:srgbClr val="0EC8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>
                    <a:solidFill>
                      <a:srgbClr val="0EC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82981"/>
                  </a:ext>
                </a:extLst>
              </a:tr>
              <a:tr h="4888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1317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27822"/>
                  </a:ext>
                </a:extLst>
              </a:tr>
              <a:tr h="5274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tx1"/>
                          </a:solidFill>
                        </a:rPr>
                        <a:t>R_sq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60003"/>
                  </a:ext>
                </a:extLst>
              </a:tr>
              <a:tr h="5274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&lt; 2.2e-16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30639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825EAF9-E123-418B-8638-7F4BCC3F9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06038"/>
              </p:ext>
            </p:extLst>
          </p:nvPr>
        </p:nvGraphicFramePr>
        <p:xfrm>
          <a:off x="373810" y="3824377"/>
          <a:ext cx="4435698" cy="296345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741377">
                  <a:extLst>
                    <a:ext uri="{9D8B030D-6E8A-4147-A177-3AD203B41FA5}">
                      <a16:colId xmlns:a16="http://schemas.microsoft.com/office/drawing/2014/main" val="2457540139"/>
                    </a:ext>
                  </a:extLst>
                </a:gridCol>
                <a:gridCol w="1694321">
                  <a:extLst>
                    <a:ext uri="{9D8B030D-6E8A-4147-A177-3AD203B41FA5}">
                      <a16:colId xmlns:a16="http://schemas.microsoft.com/office/drawing/2014/main" val="2986087614"/>
                    </a:ext>
                  </a:extLst>
                </a:gridCol>
              </a:tblGrid>
              <a:tr h="5403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>
                    <a:solidFill>
                      <a:srgbClr val="0EC8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rgbClr val="0EC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82981"/>
                  </a:ext>
                </a:extLst>
              </a:tr>
              <a:tr h="5943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Total Working Years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1.5e-08 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927822"/>
                  </a:ext>
                </a:extLst>
              </a:tr>
              <a:tr h="5943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Job Level</a:t>
                      </a:r>
                      <a:endParaRPr lang="en-US" sz="1800" u="none" strike="noStrike" noProof="0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&lt; 2e-16</a:t>
                      </a:r>
                      <a:endParaRPr lang="en-US" sz="1800" u="none" strike="noStrike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60003"/>
                  </a:ext>
                </a:extLst>
              </a:tr>
              <a:tr h="5943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Distance From Home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0.122807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849934"/>
                  </a:ext>
                </a:extLst>
              </a:tr>
              <a:tr h="5943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Years With Current Manager</a:t>
                      </a:r>
                      <a:endParaRPr lang="en-US" err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0.000163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04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1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292C6-DCC9-441F-A693-999A6030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kern="1200">
                <a:latin typeface="+mj-lt"/>
                <a:ea typeface="+mj-ea"/>
                <a:cs typeface="+mj-cs"/>
              </a:rPr>
              <a:t>Additional Insights</a:t>
            </a:r>
            <a:br>
              <a:rPr lang="en-US" sz="3400" kern="1200"/>
            </a:br>
            <a:endParaRPr lang="en-US" sz="3400" kern="12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B6B692A-43B9-4FA6-BEF9-7249970B6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11"/>
          <a:stretch/>
        </p:blipFill>
        <p:spPr>
          <a:xfrm>
            <a:off x="430591" y="2079651"/>
            <a:ext cx="6296133" cy="40677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2FAAD5-0583-4EF6-9C92-08AFB98F334B}"/>
              </a:ext>
            </a:extLst>
          </p:cNvPr>
          <p:cNvSpPr txBox="1"/>
          <p:nvPr/>
        </p:nvSpPr>
        <p:spPr>
          <a:xfrm>
            <a:off x="7053533" y="2495909"/>
            <a:ext cx="465538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000">
                <a:latin typeface="Modern Love"/>
              </a:rPr>
              <a:t>Those that studied Human Resources all work in HR</a:t>
            </a:r>
          </a:p>
          <a:p>
            <a:pPr marL="285750" indent="-285750">
              <a:buFont typeface="Wingdings"/>
              <a:buChar char="v"/>
            </a:pPr>
            <a:endParaRPr lang="en-US" sz="2000">
              <a:latin typeface="Modern Love"/>
            </a:endParaRPr>
          </a:p>
          <a:p>
            <a:pPr marL="285750" indent="-285750">
              <a:buFont typeface="Wingdings"/>
              <a:buChar char="v"/>
            </a:pPr>
            <a:endParaRPr lang="en-US" sz="2000">
              <a:latin typeface="Modern Love"/>
            </a:endParaRPr>
          </a:p>
          <a:p>
            <a:pPr marL="285750" indent="-285750">
              <a:buFont typeface="Wingdings"/>
              <a:buChar char="v"/>
            </a:pPr>
            <a:endParaRPr lang="en-US" sz="2000">
              <a:latin typeface="Modern Love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Modern Love"/>
              </a:rPr>
              <a:t>All of those that studied Marketing work in Sales</a:t>
            </a:r>
            <a:endParaRPr lang="en-US">
              <a:latin typeface="Modern Love"/>
            </a:endParaRPr>
          </a:p>
          <a:p>
            <a:pPr marL="285750" indent="-285750">
              <a:buFont typeface="Wingdings"/>
              <a:buChar char="v"/>
            </a:pPr>
            <a:endParaRPr lang="en-US">
              <a:latin typeface="Modern Love"/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8EF201A-0646-4A0F-8789-663A9D80C261}"/>
              </a:ext>
            </a:extLst>
          </p:cNvPr>
          <p:cNvSpPr/>
          <p:nvPr/>
        </p:nvSpPr>
        <p:spPr>
          <a:xfrm>
            <a:off x="3145033" y="3958928"/>
            <a:ext cx="977660" cy="4888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Left 116">
            <a:extLst>
              <a:ext uri="{FF2B5EF4-FFF2-40B4-BE49-F238E27FC236}">
                <a16:creationId xmlns:a16="http://schemas.microsoft.com/office/drawing/2014/main" id="{17579EC8-062A-4CA2-ABE4-CFAD3F9245B0}"/>
              </a:ext>
            </a:extLst>
          </p:cNvPr>
          <p:cNvSpPr/>
          <p:nvPr/>
        </p:nvSpPr>
        <p:spPr>
          <a:xfrm>
            <a:off x="2655843" y="5199873"/>
            <a:ext cx="977660" cy="4888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4744C-2CF5-498F-A7AB-A46764D0206C}"/>
              </a:ext>
            </a:extLst>
          </p:cNvPr>
          <p:cNvSpPr txBox="1"/>
          <p:nvPr/>
        </p:nvSpPr>
        <p:spPr>
          <a:xfrm>
            <a:off x="972449" y="1778838"/>
            <a:ext cx="4454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Modern Love"/>
              </a:rPr>
              <a:t>Education Field vs Department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5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F553A7-3F55-44D4-B6F0-681E0DA1EAAD}"/>
              </a:ext>
            </a:extLst>
          </p:cNvPr>
          <p:cNvSpPr txBox="1"/>
          <p:nvPr/>
        </p:nvSpPr>
        <p:spPr>
          <a:xfrm>
            <a:off x="1065182" y="689574"/>
            <a:ext cx="391495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Modern Love"/>
              </a:rPr>
              <a:t>Attrition by Marital Status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DFDF72A-01FA-4080-8D29-325ECDCB50D9}"/>
              </a:ext>
            </a:extLst>
          </p:cNvPr>
          <p:cNvSpPr txBox="1"/>
          <p:nvPr/>
        </p:nvSpPr>
        <p:spPr>
          <a:xfrm>
            <a:off x="6891068" y="786621"/>
            <a:ext cx="408748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Modern Love"/>
              </a:rPr>
              <a:t>Attrition by Gender</a:t>
            </a:r>
          </a:p>
          <a:p>
            <a:endParaRPr lang="en-US" sz="3200">
              <a:latin typeface="Modern Love"/>
            </a:endParaRPr>
          </a:p>
        </p:txBody>
      </p:sp>
      <p:pic>
        <p:nvPicPr>
          <p:cNvPr id="5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D333EB0-729E-4D15-9655-7B4876CAF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6" r="-570" b="-213"/>
          <a:stretch/>
        </p:blipFill>
        <p:spPr>
          <a:xfrm>
            <a:off x="497458" y="2807136"/>
            <a:ext cx="5043425" cy="3047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BAB75-F407-45D1-9EF0-43EBA552853F}"/>
              </a:ext>
            </a:extLst>
          </p:cNvPr>
          <p:cNvSpPr txBox="1"/>
          <p:nvPr/>
        </p:nvSpPr>
        <p:spPr>
          <a:xfrm>
            <a:off x="1259457" y="3847381"/>
            <a:ext cx="888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93.7%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5B1FD82-CE4C-4007-A6BB-097758FDA52B}"/>
              </a:ext>
            </a:extLst>
          </p:cNvPr>
          <p:cNvSpPr txBox="1"/>
          <p:nvPr/>
        </p:nvSpPr>
        <p:spPr>
          <a:xfrm>
            <a:off x="1374474" y="2869720"/>
            <a:ext cx="77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6.3%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EC39AF-EA0E-4C99-A8AE-1210E97195A2}"/>
              </a:ext>
            </a:extLst>
          </p:cNvPr>
          <p:cNvSpPr txBox="1"/>
          <p:nvPr/>
        </p:nvSpPr>
        <p:spPr>
          <a:xfrm>
            <a:off x="2438399" y="3847381"/>
            <a:ext cx="85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85.9%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977213-6573-4E5A-A4C3-1946BC020E66}"/>
              </a:ext>
            </a:extLst>
          </p:cNvPr>
          <p:cNvSpPr txBox="1"/>
          <p:nvPr/>
        </p:nvSpPr>
        <p:spPr>
          <a:xfrm>
            <a:off x="3761116" y="3847380"/>
            <a:ext cx="773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74%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2A08E2-F6EA-4884-9946-E42DA148E5AE}"/>
              </a:ext>
            </a:extLst>
          </p:cNvPr>
          <p:cNvSpPr txBox="1"/>
          <p:nvPr/>
        </p:nvSpPr>
        <p:spPr>
          <a:xfrm>
            <a:off x="2524663" y="2999117"/>
            <a:ext cx="85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14.1%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851A045-83D4-4FE8-A9A5-2F51865D47B8}"/>
              </a:ext>
            </a:extLst>
          </p:cNvPr>
          <p:cNvSpPr txBox="1"/>
          <p:nvPr/>
        </p:nvSpPr>
        <p:spPr>
          <a:xfrm>
            <a:off x="3717983" y="3071003"/>
            <a:ext cx="859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26%</a:t>
            </a: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5EE08A5-4A54-412F-8D3C-D20948F3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8" y="2651802"/>
            <a:ext cx="5187349" cy="3193414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98BB8A93-A5CA-4783-AFF0-DA5D2370958A}"/>
              </a:ext>
            </a:extLst>
          </p:cNvPr>
          <p:cNvSpPr txBox="1"/>
          <p:nvPr/>
        </p:nvSpPr>
        <p:spPr>
          <a:xfrm>
            <a:off x="7417638" y="2881042"/>
            <a:ext cx="1362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15%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A65B2CA-0D27-4F4B-8EAE-649BEB256EF5}"/>
              </a:ext>
            </a:extLst>
          </p:cNvPr>
          <p:cNvSpPr txBox="1"/>
          <p:nvPr/>
        </p:nvSpPr>
        <p:spPr>
          <a:xfrm>
            <a:off x="7512886" y="3850973"/>
            <a:ext cx="1176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85%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FF88725-2ED3-4374-9AC7-F3DAA16125B5}"/>
              </a:ext>
            </a:extLst>
          </p:cNvPr>
          <p:cNvSpPr txBox="1"/>
          <p:nvPr/>
        </p:nvSpPr>
        <p:spPr>
          <a:xfrm>
            <a:off x="8935167" y="2881042"/>
            <a:ext cx="1319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16.9%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495650-855E-46DA-BB78-E8053CE9FD84}"/>
              </a:ext>
            </a:extLst>
          </p:cNvPr>
          <p:cNvSpPr txBox="1"/>
          <p:nvPr/>
        </p:nvSpPr>
        <p:spPr>
          <a:xfrm>
            <a:off x="9105898" y="3850974"/>
            <a:ext cx="13198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83%</a:t>
            </a:r>
          </a:p>
        </p:txBody>
      </p:sp>
    </p:spTree>
    <p:extLst>
      <p:ext uri="{BB962C8B-B14F-4D97-AF65-F5344CB8AC3E}">
        <p14:creationId xmlns:p14="http://schemas.microsoft.com/office/powerpoint/2010/main" val="965621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0450D75-566B-48B4-9AE9-D49F0DA5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95" y="652308"/>
            <a:ext cx="10492667" cy="1065321"/>
          </a:xfrm>
        </p:spPr>
        <p:txBody>
          <a:bodyPr>
            <a:normAutofit/>
          </a:bodyPr>
          <a:lstStyle/>
          <a:p>
            <a:pPr algn="ctr"/>
            <a:r>
              <a:rPr lang="en-US"/>
              <a:t>Attrition by role</a:t>
            </a:r>
          </a:p>
        </p:txBody>
      </p:sp>
      <p:pic>
        <p:nvPicPr>
          <p:cNvPr id="3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C3331DC-46B3-4B5E-AC45-0CCB93FD8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296" y="4854092"/>
            <a:ext cx="676275" cy="790575"/>
          </a:xfrm>
          <a:prstGeom prst="rect">
            <a:avLst/>
          </a:prstGeom>
        </p:spPr>
      </p:pic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FBA86C0C-B512-42D3-8D55-6BAF9D58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1" y="1856336"/>
            <a:ext cx="7543800" cy="4184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95F0F7-1C77-4587-9F5D-E7F3550764A6}"/>
              </a:ext>
            </a:extLst>
          </p:cNvPr>
          <p:cNvSpPr txBox="1"/>
          <p:nvPr/>
        </p:nvSpPr>
        <p:spPr>
          <a:xfrm>
            <a:off x="8503129" y="185737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dern Love"/>
              </a:rPr>
              <a:t>Role with highest turnover rate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06BEF04A-1712-4D61-8A7A-1AA095770179}"/>
              </a:ext>
            </a:extLst>
          </p:cNvPr>
          <p:cNvSpPr/>
          <p:nvPr/>
        </p:nvSpPr>
        <p:spPr>
          <a:xfrm>
            <a:off x="7759445" y="3405758"/>
            <a:ext cx="981075" cy="4857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B5B9056-F642-4780-8243-CFC48722587F}"/>
              </a:ext>
            </a:extLst>
          </p:cNvPr>
          <p:cNvSpPr/>
          <p:nvPr/>
        </p:nvSpPr>
        <p:spPr>
          <a:xfrm>
            <a:off x="7573899" y="3305175"/>
            <a:ext cx="85725" cy="68580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887EC5-6F55-4AA6-85E1-A35539C713C8}"/>
              </a:ext>
            </a:extLst>
          </p:cNvPr>
          <p:cNvSpPr/>
          <p:nvPr/>
        </p:nvSpPr>
        <p:spPr>
          <a:xfrm>
            <a:off x="7578470" y="1929383"/>
            <a:ext cx="876300" cy="3714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86FCBA-9ABF-493F-AF7F-C86F4CBE1FE8}"/>
              </a:ext>
            </a:extLst>
          </p:cNvPr>
          <p:cNvSpPr txBox="1"/>
          <p:nvPr/>
        </p:nvSpPr>
        <p:spPr>
          <a:xfrm>
            <a:off x="8903179" y="33718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dern Love"/>
              </a:rPr>
              <a:t>Role with lowest turnover rate</a:t>
            </a:r>
          </a:p>
        </p:txBody>
      </p:sp>
    </p:spTree>
    <p:extLst>
      <p:ext uri="{BB962C8B-B14F-4D97-AF65-F5344CB8AC3E}">
        <p14:creationId xmlns:p14="http://schemas.microsoft.com/office/powerpoint/2010/main" val="109616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9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48" name="Rectangle 447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A95D3-7C2E-4CAF-9883-7A91771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19166" y="3016968"/>
            <a:ext cx="5822830" cy="7426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/>
              <a:t>Correlation matrix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9A1414C-7D1A-474E-A615-9187B5395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5" t="-488" r="14780" b="281"/>
          <a:stretch/>
        </p:blipFill>
        <p:spPr>
          <a:xfrm>
            <a:off x="2316081" y="-49582"/>
            <a:ext cx="9819226" cy="6873029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BF3CD098-6860-40C1-921A-C09A0A3E81D9}"/>
              </a:ext>
            </a:extLst>
          </p:cNvPr>
          <p:cNvSpPr/>
          <p:nvPr/>
        </p:nvSpPr>
        <p:spPr>
          <a:xfrm rot="5400000">
            <a:off x="6352081" y="4054176"/>
            <a:ext cx="628650" cy="2952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Left 66">
            <a:extLst>
              <a:ext uri="{FF2B5EF4-FFF2-40B4-BE49-F238E27FC236}">
                <a16:creationId xmlns:a16="http://schemas.microsoft.com/office/drawing/2014/main" id="{27FB1B35-11F1-4560-9490-46ADD4D98663}"/>
              </a:ext>
            </a:extLst>
          </p:cNvPr>
          <p:cNvSpPr/>
          <p:nvPr/>
        </p:nvSpPr>
        <p:spPr>
          <a:xfrm>
            <a:off x="9160339" y="1672388"/>
            <a:ext cx="628650" cy="29527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Left 67">
            <a:extLst>
              <a:ext uri="{FF2B5EF4-FFF2-40B4-BE49-F238E27FC236}">
                <a16:creationId xmlns:a16="http://schemas.microsoft.com/office/drawing/2014/main" id="{44D760DC-E140-4BFD-86B9-B19F9A9BDF3F}"/>
              </a:ext>
            </a:extLst>
          </p:cNvPr>
          <p:cNvSpPr/>
          <p:nvPr/>
        </p:nvSpPr>
        <p:spPr>
          <a:xfrm>
            <a:off x="8115824" y="2443733"/>
            <a:ext cx="581025" cy="23812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8ED17-4733-4F87-BED5-B69825B9ECC9}"/>
              </a:ext>
            </a:extLst>
          </p:cNvPr>
          <p:cNvSpPr txBox="1"/>
          <p:nvPr/>
        </p:nvSpPr>
        <p:spPr>
          <a:xfrm>
            <a:off x="6041007" y="4620164"/>
            <a:ext cx="20295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dern Love"/>
              </a:rPr>
              <a:t>Monthly Income vs Job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88E526-2AF1-45AD-A9B7-79AD0C1260BD}"/>
              </a:ext>
            </a:extLst>
          </p:cNvPr>
          <p:cNvSpPr txBox="1"/>
          <p:nvPr/>
        </p:nvSpPr>
        <p:spPr>
          <a:xfrm>
            <a:off x="9806796" y="1225849"/>
            <a:ext cx="238933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Modern Love"/>
              </a:rPr>
              <a:t>Monthly Income vs Total Years working |</a:t>
            </a:r>
            <a:endParaRPr lang="en-US">
              <a:latin typeface="Modern Love"/>
            </a:endParaRPr>
          </a:p>
          <a:p>
            <a:r>
              <a:rPr lang="en-US" sz="1600">
                <a:latin typeface="Modern Love"/>
                <a:ea typeface="+mn-lt"/>
                <a:cs typeface="+mn-lt"/>
              </a:rPr>
              <a:t>Total Working Years vs Job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D441B-3D61-4577-BE33-6DA3570209CD}"/>
              </a:ext>
            </a:extLst>
          </p:cNvPr>
          <p:cNvSpPr txBox="1"/>
          <p:nvPr/>
        </p:nvSpPr>
        <p:spPr>
          <a:xfrm>
            <a:off x="8598918" y="2620453"/>
            <a:ext cx="1524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Modern Love"/>
              </a:rPr>
              <a:t>Performance</a:t>
            </a:r>
            <a:r>
              <a:rPr lang="en-US" sz="1600">
                <a:latin typeface="Modern Love"/>
                <a:ea typeface="+mn-lt"/>
                <a:cs typeface="+mn-lt"/>
              </a:rPr>
              <a:t> Rate vs Percent Salary Hike </a:t>
            </a:r>
            <a:r>
              <a:rPr lang="en-US" sz="1600">
                <a:latin typeface="Modern Love"/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163418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63B29-79A1-45C3-88AC-34FD3F2B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49" y="476229"/>
            <a:ext cx="10492667" cy="1065321"/>
          </a:xfrm>
        </p:spPr>
        <p:txBody>
          <a:bodyPr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DF2A-21C7-46B6-B19F-F4C09392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45" y="4711189"/>
            <a:ext cx="5490994" cy="3280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4F1EF">
                  <a:lumMod val="75000"/>
                </a:srgbClr>
              </a:buClr>
            </a:pPr>
            <a:r>
              <a:rPr lang="en-US">
                <a:latin typeface="Amasis MT Pro"/>
                <a:hlinkClick r:id="rId2"/>
              </a:rPr>
              <a:t>Aabadzic@mail.smu.edu</a:t>
            </a:r>
            <a:r>
              <a:rPr lang="en-US">
                <a:latin typeface="Amasis MT Pro"/>
              </a:rPr>
              <a:t> 972-202-6916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latin typeface="Amasis MT Pro"/>
                <a:ea typeface="+mn-lt"/>
                <a:cs typeface="+mn-lt"/>
                <a:hlinkClick r:id="rId3"/>
              </a:rPr>
              <a:t>lahumada@smu.edu</a:t>
            </a:r>
            <a:r>
              <a:rPr lang="en-US">
                <a:latin typeface="Amasis MT Pro"/>
                <a:ea typeface="+mn-lt"/>
                <a:cs typeface="+mn-lt"/>
              </a:rPr>
              <a:t> 956-854-5750</a:t>
            </a:r>
            <a:endParaRPr lang="en-US">
              <a:latin typeface="Amasis MT Pro"/>
            </a:endParaRPr>
          </a:p>
          <a:p>
            <a:pPr>
              <a:buClr>
                <a:srgbClr val="C3B2A7"/>
              </a:buClr>
            </a:pPr>
            <a:endParaRPr lang="en-US">
              <a:latin typeface="Amasis MT Pro"/>
            </a:endParaRPr>
          </a:p>
          <a:p>
            <a:pPr>
              <a:buClr>
                <a:srgbClr val="C3B2A7"/>
              </a:buClr>
            </a:pPr>
            <a:endParaRPr lang="en-US">
              <a:latin typeface="Amasis MT Pro"/>
            </a:endParaRPr>
          </a:p>
          <a:p>
            <a:pPr>
              <a:buClr>
                <a:srgbClr val="C3B2A7"/>
              </a:buClr>
            </a:pPr>
            <a:endParaRPr lang="en-US">
              <a:latin typeface="Amasis MT Pro"/>
            </a:endParaRPr>
          </a:p>
          <a:p>
            <a:pPr>
              <a:buClr>
                <a:srgbClr val="C3B2A7"/>
              </a:buClr>
            </a:pPr>
            <a:endParaRPr lang="en-US">
              <a:latin typeface="Amasis MT Pro"/>
            </a:endParaRPr>
          </a:p>
          <a:p>
            <a:pPr>
              <a:buClr>
                <a:srgbClr val="C3B2A7"/>
              </a:buClr>
            </a:pPr>
            <a:endParaRPr lang="en-US">
              <a:latin typeface="Amasis MT Pro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EFAE20-3C71-4458-BD8D-1B522FEEB448}"/>
              </a:ext>
            </a:extLst>
          </p:cNvPr>
          <p:cNvSpPr txBox="1"/>
          <p:nvPr/>
        </p:nvSpPr>
        <p:spPr>
          <a:xfrm>
            <a:off x="3449309" y="2533650"/>
            <a:ext cx="4342141" cy="14753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latin typeface="Modern Love"/>
              </a:rPr>
              <a:t>Any further Question?</a:t>
            </a:r>
            <a:endParaRPr lang="en-US"/>
          </a:p>
        </p:txBody>
      </p:sp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88E632E-8343-48C6-8E7B-4BD3CDBA43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1" b="8975"/>
          <a:stretch/>
        </p:blipFill>
        <p:spPr>
          <a:xfrm>
            <a:off x="6692630" y="1245842"/>
            <a:ext cx="4015715" cy="45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C3107ADD-4B4E-4D37-98F9-BD1A57694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5C1F4D8-9670-4B56-BD70-732561AD0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4438"/>
            <a:ext cx="11330210" cy="5105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40753-CE6F-4D87-804E-6508226A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282" y="-311553"/>
            <a:ext cx="8702457" cy="3707003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Presentation Overview</a:t>
            </a:r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2B94DB80-B7D1-4170-88A2-6E4EC552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1209" y="117633"/>
            <a:ext cx="138242" cy="88130"/>
          </a:xfrm>
          <a:custGeom>
            <a:avLst/>
            <a:gdLst>
              <a:gd name="T0" fmla="*/ 22 w 42"/>
              <a:gd name="T1" fmla="*/ 0 h 29"/>
              <a:gd name="T2" fmla="*/ 14 w 42"/>
              <a:gd name="T3" fmla="*/ 25 h 29"/>
              <a:gd name="T4" fmla="*/ 22 w 42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9">
                <a:moveTo>
                  <a:pt x="22" y="0"/>
                </a:moveTo>
                <a:cubicBezTo>
                  <a:pt x="42" y="7"/>
                  <a:pt x="28" y="29"/>
                  <a:pt x="14" y="25"/>
                </a:cubicBezTo>
                <a:cubicBezTo>
                  <a:pt x="0" y="18"/>
                  <a:pt x="8" y="1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22F566CA-D7F1-40DD-A2DC-740587F5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8553" y="375087"/>
            <a:ext cx="138242" cy="78339"/>
          </a:xfrm>
          <a:custGeom>
            <a:avLst/>
            <a:gdLst>
              <a:gd name="T0" fmla="*/ 6 w 42"/>
              <a:gd name="T1" fmla="*/ 6 h 26"/>
              <a:gd name="T2" fmla="*/ 21 w 42"/>
              <a:gd name="T3" fmla="*/ 26 h 26"/>
              <a:gd name="T4" fmla="*/ 6 w 42"/>
              <a:gd name="T5" fmla="*/ 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6" y="6"/>
                </a:moveTo>
                <a:cubicBezTo>
                  <a:pt x="25" y="0"/>
                  <a:pt x="42" y="17"/>
                  <a:pt x="21" y="26"/>
                </a:cubicBezTo>
                <a:cubicBezTo>
                  <a:pt x="9" y="26"/>
                  <a:pt x="0" y="16"/>
                  <a:pt x="6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2F8AE45B-8CBB-4DA9-8248-23615828C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95139" y="631830"/>
            <a:ext cx="121406" cy="72626"/>
          </a:xfrm>
          <a:custGeom>
            <a:avLst/>
            <a:gdLst>
              <a:gd name="T0" fmla="*/ 16 w 37"/>
              <a:gd name="T1" fmla="*/ 0 h 24"/>
              <a:gd name="T2" fmla="*/ 11 w 37"/>
              <a:gd name="T3" fmla="*/ 24 h 24"/>
              <a:gd name="T4" fmla="*/ 16 w 37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4">
                <a:moveTo>
                  <a:pt x="16" y="0"/>
                </a:moveTo>
                <a:cubicBezTo>
                  <a:pt x="37" y="6"/>
                  <a:pt x="30" y="20"/>
                  <a:pt x="11" y="24"/>
                </a:cubicBezTo>
                <a:cubicBezTo>
                  <a:pt x="0" y="17"/>
                  <a:pt x="5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6B0E5B35-D3B7-4BEB-839F-D258E79A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6260" y="876798"/>
            <a:ext cx="134697" cy="81603"/>
          </a:xfrm>
          <a:custGeom>
            <a:avLst/>
            <a:gdLst>
              <a:gd name="T0" fmla="*/ 19 w 41"/>
              <a:gd name="T1" fmla="*/ 0 h 27"/>
              <a:gd name="T2" fmla="*/ 8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10"/>
                  <a:pt x="28" y="27"/>
                  <a:pt x="8" y="20"/>
                </a:cubicBezTo>
                <a:cubicBezTo>
                  <a:pt x="0" y="8"/>
                  <a:pt x="7" y="2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C127F179-C992-4D40-B186-06818A77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2573" y="1089364"/>
            <a:ext cx="150648" cy="99554"/>
          </a:xfrm>
          <a:custGeom>
            <a:avLst/>
            <a:gdLst>
              <a:gd name="T0" fmla="*/ 26 w 46"/>
              <a:gd name="T1" fmla="*/ 0 h 33"/>
              <a:gd name="T2" fmla="*/ 38 w 46"/>
              <a:gd name="T3" fmla="*/ 22 h 33"/>
              <a:gd name="T4" fmla="*/ 26 w 46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33">
                <a:moveTo>
                  <a:pt x="26" y="0"/>
                </a:moveTo>
                <a:cubicBezTo>
                  <a:pt x="29" y="0"/>
                  <a:pt x="46" y="16"/>
                  <a:pt x="38" y="22"/>
                </a:cubicBezTo>
                <a:cubicBezTo>
                  <a:pt x="16" y="33"/>
                  <a:pt x="0" y="5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C4D0EC36-D809-4017-A7B7-70EF5325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33960" y="1797607"/>
            <a:ext cx="131153" cy="93843"/>
          </a:xfrm>
          <a:custGeom>
            <a:avLst/>
            <a:gdLst>
              <a:gd name="T0" fmla="*/ 22 w 40"/>
              <a:gd name="T1" fmla="*/ 0 h 31"/>
              <a:gd name="T2" fmla="*/ 16 w 40"/>
              <a:gd name="T3" fmla="*/ 25 h 31"/>
              <a:gd name="T4" fmla="*/ 22 w 40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1">
                <a:moveTo>
                  <a:pt x="22" y="0"/>
                </a:moveTo>
                <a:cubicBezTo>
                  <a:pt x="39" y="3"/>
                  <a:pt x="40" y="31"/>
                  <a:pt x="16" y="25"/>
                </a:cubicBezTo>
                <a:cubicBezTo>
                  <a:pt x="0" y="7"/>
                  <a:pt x="13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9">
            <a:extLst>
              <a:ext uri="{FF2B5EF4-FFF2-40B4-BE49-F238E27FC236}">
                <a16:creationId xmlns:a16="http://schemas.microsoft.com/office/drawing/2014/main" id="{25703CD1-3965-43FB-8408-77151BBD2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88471" y="2061963"/>
            <a:ext cx="124951" cy="69362"/>
          </a:xfrm>
          <a:custGeom>
            <a:avLst/>
            <a:gdLst>
              <a:gd name="T0" fmla="*/ 16 w 38"/>
              <a:gd name="T1" fmla="*/ 0 h 23"/>
              <a:gd name="T2" fmla="*/ 10 w 38"/>
              <a:gd name="T3" fmla="*/ 23 h 23"/>
              <a:gd name="T4" fmla="*/ 1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16" y="0"/>
                </a:moveTo>
                <a:cubicBezTo>
                  <a:pt x="38" y="8"/>
                  <a:pt x="31" y="18"/>
                  <a:pt x="10" y="23"/>
                </a:cubicBezTo>
                <a:cubicBezTo>
                  <a:pt x="0" y="16"/>
                  <a:pt x="4" y="3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8236AF27-E29A-4BE1-835F-3E58632F5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73234" y="2259521"/>
            <a:ext cx="128495" cy="78339"/>
          </a:xfrm>
          <a:custGeom>
            <a:avLst/>
            <a:gdLst>
              <a:gd name="T0" fmla="*/ 24 w 39"/>
              <a:gd name="T1" fmla="*/ 0 h 26"/>
              <a:gd name="T2" fmla="*/ 20 w 39"/>
              <a:gd name="T3" fmla="*/ 26 h 26"/>
              <a:gd name="T4" fmla="*/ 24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4" y="0"/>
                </a:moveTo>
                <a:cubicBezTo>
                  <a:pt x="39" y="3"/>
                  <a:pt x="36" y="26"/>
                  <a:pt x="20" y="26"/>
                </a:cubicBezTo>
                <a:cubicBezTo>
                  <a:pt x="0" y="18"/>
                  <a:pt x="3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F5CD4467-A569-43CF-86A0-79473F58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9076" y="2444278"/>
            <a:ext cx="138242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20995D3A-FC68-4B79-9632-2BB10ECA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59119" y="2730591"/>
            <a:ext cx="121406" cy="81603"/>
          </a:xfrm>
          <a:custGeom>
            <a:avLst/>
            <a:gdLst>
              <a:gd name="T0" fmla="*/ 20 w 37"/>
              <a:gd name="T1" fmla="*/ 1 h 27"/>
              <a:gd name="T2" fmla="*/ 22 w 37"/>
              <a:gd name="T3" fmla="*/ 27 h 27"/>
              <a:gd name="T4" fmla="*/ 20 w 37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7">
                <a:moveTo>
                  <a:pt x="20" y="1"/>
                </a:moveTo>
                <a:cubicBezTo>
                  <a:pt x="31" y="1"/>
                  <a:pt x="37" y="24"/>
                  <a:pt x="22" y="27"/>
                </a:cubicBezTo>
                <a:cubicBezTo>
                  <a:pt x="2" y="27"/>
                  <a:pt x="0" y="0"/>
                  <a:pt x="20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CABABB06-E976-4F92-836D-60FC8F8D1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2242" y="3075294"/>
            <a:ext cx="124951" cy="69362"/>
          </a:xfrm>
          <a:custGeom>
            <a:avLst/>
            <a:gdLst>
              <a:gd name="T0" fmla="*/ 26 w 38"/>
              <a:gd name="T1" fmla="*/ 0 h 23"/>
              <a:gd name="T2" fmla="*/ 25 w 38"/>
              <a:gd name="T3" fmla="*/ 23 h 23"/>
              <a:gd name="T4" fmla="*/ 26 w 38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3">
                <a:moveTo>
                  <a:pt x="26" y="0"/>
                </a:moveTo>
                <a:cubicBezTo>
                  <a:pt x="38" y="0"/>
                  <a:pt x="37" y="20"/>
                  <a:pt x="25" y="23"/>
                </a:cubicBezTo>
                <a:cubicBezTo>
                  <a:pt x="0" y="23"/>
                  <a:pt x="5" y="1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4">
            <a:extLst>
              <a:ext uri="{FF2B5EF4-FFF2-40B4-BE49-F238E27FC236}">
                <a16:creationId xmlns:a16="http://schemas.microsoft.com/office/drawing/2014/main" id="{FD9DF2A8-9AFC-48B4-BF3A-14B73A84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3081" y="3355480"/>
            <a:ext cx="134697" cy="84866"/>
          </a:xfrm>
          <a:custGeom>
            <a:avLst/>
            <a:gdLst>
              <a:gd name="T0" fmla="*/ 26 w 41"/>
              <a:gd name="T1" fmla="*/ 1 h 28"/>
              <a:gd name="T2" fmla="*/ 39 w 41"/>
              <a:gd name="T3" fmla="*/ 20 h 28"/>
              <a:gd name="T4" fmla="*/ 26 w 41"/>
              <a:gd name="T5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1"/>
                </a:moveTo>
                <a:cubicBezTo>
                  <a:pt x="34" y="0"/>
                  <a:pt x="41" y="12"/>
                  <a:pt x="39" y="20"/>
                </a:cubicBezTo>
                <a:cubicBezTo>
                  <a:pt x="17" y="28"/>
                  <a:pt x="0" y="12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2">
            <a:extLst>
              <a:ext uri="{FF2B5EF4-FFF2-40B4-BE49-F238E27FC236}">
                <a16:creationId xmlns:a16="http://schemas.microsoft.com/office/drawing/2014/main" id="{64056CC8-26C8-4739-B9F7-0F23B778A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47757" y="3771786"/>
            <a:ext cx="134697" cy="81603"/>
          </a:xfrm>
          <a:custGeom>
            <a:avLst/>
            <a:gdLst>
              <a:gd name="T0" fmla="*/ 22 w 41"/>
              <a:gd name="T1" fmla="*/ 0 h 27"/>
              <a:gd name="T2" fmla="*/ 8 w 41"/>
              <a:gd name="T3" fmla="*/ 20 h 27"/>
              <a:gd name="T4" fmla="*/ 22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22" y="0"/>
                </a:moveTo>
                <a:cubicBezTo>
                  <a:pt x="41" y="12"/>
                  <a:pt x="24" y="27"/>
                  <a:pt x="8" y="20"/>
                </a:cubicBezTo>
                <a:cubicBezTo>
                  <a:pt x="0" y="7"/>
                  <a:pt x="8" y="0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6">
            <a:extLst>
              <a:ext uri="{FF2B5EF4-FFF2-40B4-BE49-F238E27FC236}">
                <a16:creationId xmlns:a16="http://schemas.microsoft.com/office/drawing/2014/main" id="{C8825D2E-6C88-42BD-9C25-F3B9B332E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6125" y="3984957"/>
            <a:ext cx="143559" cy="97107"/>
          </a:xfrm>
          <a:custGeom>
            <a:avLst/>
            <a:gdLst>
              <a:gd name="T0" fmla="*/ 31 w 44"/>
              <a:gd name="T1" fmla="*/ 1 h 32"/>
              <a:gd name="T2" fmla="*/ 43 w 44"/>
              <a:gd name="T3" fmla="*/ 15 h 32"/>
              <a:gd name="T4" fmla="*/ 31 w 44"/>
              <a:gd name="T5" fmla="*/ 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32">
                <a:moveTo>
                  <a:pt x="31" y="1"/>
                </a:moveTo>
                <a:cubicBezTo>
                  <a:pt x="40" y="0"/>
                  <a:pt x="44" y="8"/>
                  <a:pt x="43" y="15"/>
                </a:cubicBezTo>
                <a:cubicBezTo>
                  <a:pt x="29" y="32"/>
                  <a:pt x="0" y="6"/>
                  <a:pt x="3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E4FC1A14-AE5B-4899-95DD-9C56237DA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7524" y="4775702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49C159BB-7257-4A09-8C12-6AF61D71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60646" y="507474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31">
            <a:extLst>
              <a:ext uri="{FF2B5EF4-FFF2-40B4-BE49-F238E27FC236}">
                <a16:creationId xmlns:a16="http://schemas.microsoft.com/office/drawing/2014/main" id="{7D6AB6E9-0118-49A0-8EBF-B42E9F738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13216" y="6206771"/>
            <a:ext cx="131153" cy="72626"/>
          </a:xfrm>
          <a:custGeom>
            <a:avLst/>
            <a:gdLst>
              <a:gd name="T0" fmla="*/ 24 w 40"/>
              <a:gd name="T1" fmla="*/ 0 h 24"/>
              <a:gd name="T2" fmla="*/ 25 w 40"/>
              <a:gd name="T3" fmla="*/ 24 h 24"/>
              <a:gd name="T4" fmla="*/ 24 w 40"/>
              <a:gd name="T5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4">
                <a:moveTo>
                  <a:pt x="24" y="0"/>
                </a:moveTo>
                <a:cubicBezTo>
                  <a:pt x="40" y="0"/>
                  <a:pt x="38" y="20"/>
                  <a:pt x="25" y="24"/>
                </a:cubicBezTo>
                <a:cubicBezTo>
                  <a:pt x="0" y="22"/>
                  <a:pt x="6" y="4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9" name="Group 51">
            <a:extLst>
              <a:ext uri="{FF2B5EF4-FFF2-40B4-BE49-F238E27FC236}">
                <a16:creationId xmlns:a16="http://schemas.microsoft.com/office/drawing/2014/main" id="{89AA632F-67F1-46F3-966F-E0A136D3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5680" y="-52613"/>
            <a:ext cx="3580777" cy="6900641"/>
            <a:chOff x="8265680" y="-52613"/>
            <a:chExt cx="3580777" cy="6900641"/>
          </a:xfrm>
        </p:grpSpPr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CFEBBA01-5D63-4547-B01C-06446F8EA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4184" y="67189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B151F0C2-EB37-4394-85D8-631C639D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0737" y="152662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6BA0741-61D0-4B78-99A2-84727B15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4667" y="66685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8">
              <a:extLst>
                <a:ext uri="{FF2B5EF4-FFF2-40B4-BE49-F238E27FC236}">
                  <a16:creationId xmlns:a16="http://schemas.microsoft.com/office/drawing/2014/main" id="{608BEE1D-8947-4860-92E2-DF5E72617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08081" y="4101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23477C11-8260-4FBB-821B-620D7E4C7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89788" y="451020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4">
              <a:extLst>
                <a:ext uri="{FF2B5EF4-FFF2-40B4-BE49-F238E27FC236}">
                  <a16:creationId xmlns:a16="http://schemas.microsoft.com/office/drawing/2014/main" id="{E1B67178-0C14-4601-BF94-91DCCCD9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16240" y="74642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EDEB60C8-CA29-46D3-9AA7-9F7A1252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46328" y="255923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8">
              <a:extLst>
                <a:ext uri="{FF2B5EF4-FFF2-40B4-BE49-F238E27FC236}">
                  <a16:creationId xmlns:a16="http://schemas.microsoft.com/office/drawing/2014/main" id="{9E5C2B83-454B-4951-8B08-3D617778E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7094" y="72146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9">
              <a:extLst>
                <a:ext uri="{FF2B5EF4-FFF2-40B4-BE49-F238E27FC236}">
                  <a16:creationId xmlns:a16="http://schemas.microsoft.com/office/drawing/2014/main" id="{AFAD21A0-BC8E-4635-AFFB-E87CD92C8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4446" y="81206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4">
              <a:extLst>
                <a:ext uri="{FF2B5EF4-FFF2-40B4-BE49-F238E27FC236}">
                  <a16:creationId xmlns:a16="http://schemas.microsoft.com/office/drawing/2014/main" id="{4B01379C-61AE-4191-B726-E8A6D84B9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08584" y="51687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6">
              <a:extLst>
                <a:ext uri="{FF2B5EF4-FFF2-40B4-BE49-F238E27FC236}">
                  <a16:creationId xmlns:a16="http://schemas.microsoft.com/office/drawing/2014/main" id="{38F67446-9956-4CD9-B003-A772F2158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18553" y="1708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6">
              <a:extLst>
                <a:ext uri="{FF2B5EF4-FFF2-40B4-BE49-F238E27FC236}">
                  <a16:creationId xmlns:a16="http://schemas.microsoft.com/office/drawing/2014/main" id="{FBA47277-EA28-45EB-80A0-64DA80757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54252" y="5894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0">
              <a:extLst>
                <a:ext uri="{FF2B5EF4-FFF2-40B4-BE49-F238E27FC236}">
                  <a16:creationId xmlns:a16="http://schemas.microsoft.com/office/drawing/2014/main" id="{F74A8421-8E72-4D0B-A55B-E4EC1DCAC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1976" y="341651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3">
              <a:extLst>
                <a:ext uri="{FF2B5EF4-FFF2-40B4-BE49-F238E27FC236}">
                  <a16:creationId xmlns:a16="http://schemas.microsoft.com/office/drawing/2014/main" id="{779CF57F-496E-4365-8D91-7326A2120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13688" y="214054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0">
              <a:extLst>
                <a:ext uri="{FF2B5EF4-FFF2-40B4-BE49-F238E27FC236}">
                  <a16:creationId xmlns:a16="http://schemas.microsoft.com/office/drawing/2014/main" id="{160F21FA-063A-4C1C-A5D4-60AD79CB2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86909" y="503303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5">
              <a:extLst>
                <a:ext uri="{FF2B5EF4-FFF2-40B4-BE49-F238E27FC236}">
                  <a16:creationId xmlns:a16="http://schemas.microsoft.com/office/drawing/2014/main" id="{8FABF168-1906-4AE6-B3F5-15EEE8CAD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91845" y="68553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72F9124E-1C2B-47FD-84F9-256BBABD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70270" y="649868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31">
              <a:extLst>
                <a:ext uri="{FF2B5EF4-FFF2-40B4-BE49-F238E27FC236}">
                  <a16:creationId xmlns:a16="http://schemas.microsoft.com/office/drawing/2014/main" id="{F8E5A5B8-608D-41E9-80D8-30354569F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9193" y="628154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F359FC54-371A-45E1-BC00-CC4B391E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4882" y="6043469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1">
              <a:extLst>
                <a:ext uri="{FF2B5EF4-FFF2-40B4-BE49-F238E27FC236}">
                  <a16:creationId xmlns:a16="http://schemas.microsoft.com/office/drawing/2014/main" id="{92CACDFB-D6E2-43E1-AD6A-8DEF07D6F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52005" y="62791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369D6F1B-277E-4BFA-802A-DBB2994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22887" y="650834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0">
              <a:extLst>
                <a:ext uri="{FF2B5EF4-FFF2-40B4-BE49-F238E27FC236}">
                  <a16:creationId xmlns:a16="http://schemas.microsoft.com/office/drawing/2014/main" id="{D5434E53-B08F-4ACA-91A1-72DD4A438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3465" y="624712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5">
              <a:extLst>
                <a:ext uri="{FF2B5EF4-FFF2-40B4-BE49-F238E27FC236}">
                  <a16:creationId xmlns:a16="http://schemas.microsoft.com/office/drawing/2014/main" id="{31AA32B8-ECA1-4652-A7F6-C64A16483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6871" y="6435018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7">
              <a:extLst>
                <a:ext uri="{FF2B5EF4-FFF2-40B4-BE49-F238E27FC236}">
                  <a16:creationId xmlns:a16="http://schemas.microsoft.com/office/drawing/2014/main" id="{D5A98D8E-922A-450B-BAC7-624373E873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24350" y="665805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7">
              <a:extLst>
                <a:ext uri="{FF2B5EF4-FFF2-40B4-BE49-F238E27FC236}">
                  <a16:creationId xmlns:a16="http://schemas.microsoft.com/office/drawing/2014/main" id="{1AAA8D66-0CB7-4E6F-A817-5DA6D1D9E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1106" y="59773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8">
              <a:extLst>
                <a:ext uri="{FF2B5EF4-FFF2-40B4-BE49-F238E27FC236}">
                  <a16:creationId xmlns:a16="http://schemas.microsoft.com/office/drawing/2014/main" id="{7B8A3B09-BC97-4F21-94E9-5C5952669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20522" y="65550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9">
              <a:extLst>
                <a:ext uri="{FF2B5EF4-FFF2-40B4-BE49-F238E27FC236}">
                  <a16:creationId xmlns:a16="http://schemas.microsoft.com/office/drawing/2014/main" id="{3E575223-DEC9-4512-ACB3-7EF79DFE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07196" y="628668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39">
              <a:extLst>
                <a:ext uri="{FF2B5EF4-FFF2-40B4-BE49-F238E27FC236}">
                  <a16:creationId xmlns:a16="http://schemas.microsoft.com/office/drawing/2014/main" id="{A2F60DB8-8105-41B6-A657-59AC8FAD4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2442" y="654589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4">
              <a:extLst>
                <a:ext uri="{FF2B5EF4-FFF2-40B4-BE49-F238E27FC236}">
                  <a16:creationId xmlns:a16="http://schemas.microsoft.com/office/drawing/2014/main" id="{8E5C413D-130F-40EF-986E-3803AA20D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55301" y="6087360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45">
              <a:extLst>
                <a:ext uri="{FF2B5EF4-FFF2-40B4-BE49-F238E27FC236}">
                  <a16:creationId xmlns:a16="http://schemas.microsoft.com/office/drawing/2014/main" id="{AA0BCB10-8327-484F-A6E0-A2BBA90B1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71611" y="6299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">
              <a:extLst>
                <a:ext uri="{FF2B5EF4-FFF2-40B4-BE49-F238E27FC236}">
                  <a16:creationId xmlns:a16="http://schemas.microsoft.com/office/drawing/2014/main" id="{42BBD930-764C-4A48-9EFE-3D7BD59D2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8154" y="673513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81F2F622-5B4D-47DB-8E8E-C6C509013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7556" y="3532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D11F209F-C153-40EF-9687-AC9B7EDC3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67733" y="9752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6">
              <a:extLst>
                <a:ext uri="{FF2B5EF4-FFF2-40B4-BE49-F238E27FC236}">
                  <a16:creationId xmlns:a16="http://schemas.microsoft.com/office/drawing/2014/main" id="{F2C892FE-0BCC-436C-A56C-75F22A532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6983" y="18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6">
              <a:extLst>
                <a:ext uri="{FF2B5EF4-FFF2-40B4-BE49-F238E27FC236}">
                  <a16:creationId xmlns:a16="http://schemas.microsoft.com/office/drawing/2014/main" id="{C04D8270-78E5-442F-A13E-8F36B46DA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47359" y="671451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8">
              <a:extLst>
                <a:ext uri="{FF2B5EF4-FFF2-40B4-BE49-F238E27FC236}">
                  <a16:creationId xmlns:a16="http://schemas.microsoft.com/office/drawing/2014/main" id="{2364C396-D32B-4204-BE3D-7978AEC4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8069" y="66921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94890050-B99A-49B3-AA43-B907D7BC4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34622" y="12582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5">
              <a:extLst>
                <a:ext uri="{FF2B5EF4-FFF2-40B4-BE49-F238E27FC236}">
                  <a16:creationId xmlns:a16="http://schemas.microsoft.com/office/drawing/2014/main" id="{4F10F360-2A8A-47C7-97F1-39C21A3E0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78059" y="7650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B941FB0E-BF49-4CEF-8D20-36B788D3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41966" y="38327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52">
              <a:extLst>
                <a:ext uri="{FF2B5EF4-FFF2-40B4-BE49-F238E27FC236}">
                  <a16:creationId xmlns:a16="http://schemas.microsoft.com/office/drawing/2014/main" id="{162B6B81-4CA7-440F-8815-60920B960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5330" y="38231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4">
              <a:extLst>
                <a:ext uri="{FF2B5EF4-FFF2-40B4-BE49-F238E27FC236}">
                  <a16:creationId xmlns:a16="http://schemas.microsoft.com/office/drawing/2014/main" id="{D5ECC74F-C23A-4D14-8843-30C85D26D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4807" y="55470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9">
              <a:extLst>
                <a:ext uri="{FF2B5EF4-FFF2-40B4-BE49-F238E27FC236}">
                  <a16:creationId xmlns:a16="http://schemas.microsoft.com/office/drawing/2014/main" id="{169EAE32-FA5D-417A-9E3D-ED5FC3A9C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0213" y="22908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81E3B909-6FF7-4890-B0F9-AF9949309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60979" y="69462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84">
              <a:extLst>
                <a:ext uri="{FF2B5EF4-FFF2-40B4-BE49-F238E27FC236}">
                  <a16:creationId xmlns:a16="http://schemas.microsoft.com/office/drawing/2014/main" id="{8A143A49-AE2E-4E58-80F5-ED366945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42469" y="49003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6">
              <a:extLst>
                <a:ext uri="{FF2B5EF4-FFF2-40B4-BE49-F238E27FC236}">
                  <a16:creationId xmlns:a16="http://schemas.microsoft.com/office/drawing/2014/main" id="{CABDA8BE-A80E-4A04-8F32-5125E97D0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2438" y="14402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6">
              <a:extLst>
                <a:ext uri="{FF2B5EF4-FFF2-40B4-BE49-F238E27FC236}">
                  <a16:creationId xmlns:a16="http://schemas.microsoft.com/office/drawing/2014/main" id="{F6679A4D-9FFD-4D03-9A13-3A08FDCE9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88137" y="5626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0">
              <a:extLst>
                <a:ext uri="{FF2B5EF4-FFF2-40B4-BE49-F238E27FC236}">
                  <a16:creationId xmlns:a16="http://schemas.microsoft.com/office/drawing/2014/main" id="{F8AE33DF-4319-45F4-A184-8C61154F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65861" y="3148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23">
              <a:extLst>
                <a:ext uri="{FF2B5EF4-FFF2-40B4-BE49-F238E27FC236}">
                  <a16:creationId xmlns:a16="http://schemas.microsoft.com/office/drawing/2014/main" id="{203B12AA-A3BD-4B7B-B036-18BB77234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48302" y="-1605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8B3AB77A-1475-48E6-B794-BAFBE891F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57212" y="600306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35">
              <a:extLst>
                <a:ext uri="{FF2B5EF4-FFF2-40B4-BE49-F238E27FC236}">
                  <a16:creationId xmlns:a16="http://schemas.microsoft.com/office/drawing/2014/main" id="{799215C2-6C9A-474F-A5A4-C0B64A7F8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97174" y="778983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5">
              <a:extLst>
                <a:ext uri="{FF2B5EF4-FFF2-40B4-BE49-F238E27FC236}">
                  <a16:creationId xmlns:a16="http://schemas.microsoft.com/office/drawing/2014/main" id="{4CE3BA64-0E28-4234-BB1F-291B7970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04155" y="647184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67D91C73-C376-4277-9EFD-9FD0470A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3078" y="625470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3B663AEA-3170-47F1-999C-74A61A961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70511" y="612445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">
              <a:extLst>
                <a:ext uri="{FF2B5EF4-FFF2-40B4-BE49-F238E27FC236}">
                  <a16:creationId xmlns:a16="http://schemas.microsoft.com/office/drawing/2014/main" id="{D1A61960-42E0-4162-9516-2A7EC18F9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56772" y="648150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409D0999-B4C1-4806-8388-89F9DA6CB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67350" y="6220282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5">
              <a:extLst>
                <a:ext uri="{FF2B5EF4-FFF2-40B4-BE49-F238E27FC236}">
                  <a16:creationId xmlns:a16="http://schemas.microsoft.com/office/drawing/2014/main" id="{D281BE1A-6972-4D40-B89F-7D3B35E0A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70756" y="6408176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7">
              <a:extLst>
                <a:ext uri="{FF2B5EF4-FFF2-40B4-BE49-F238E27FC236}">
                  <a16:creationId xmlns:a16="http://schemas.microsoft.com/office/drawing/2014/main" id="{101325E8-3735-4D9E-AD4A-940C5B14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58235" y="6631210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">
              <a:extLst>
                <a:ext uri="{FF2B5EF4-FFF2-40B4-BE49-F238E27FC236}">
                  <a16:creationId xmlns:a16="http://schemas.microsoft.com/office/drawing/2014/main" id="{0B6F7609-A46F-495F-ACA3-C299FBDD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54548" y="595928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7">
              <a:extLst>
                <a:ext uri="{FF2B5EF4-FFF2-40B4-BE49-F238E27FC236}">
                  <a16:creationId xmlns:a16="http://schemas.microsoft.com/office/drawing/2014/main" id="{A0A8F5DC-6AEA-4EE6-B393-417DA1EDA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64991" y="595053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8">
              <a:extLst>
                <a:ext uri="{FF2B5EF4-FFF2-40B4-BE49-F238E27FC236}">
                  <a16:creationId xmlns:a16="http://schemas.microsoft.com/office/drawing/2014/main" id="{7EEFD3A9-D993-4A34-849E-2CC00645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88812" y="671921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35CA5C8C-D72C-482D-9453-B29DFEEE4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01441" y="848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9A71EDCD-24BC-4A17-9B64-DC1E2858A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1618" y="7068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6">
              <a:extLst>
                <a:ext uri="{FF2B5EF4-FFF2-40B4-BE49-F238E27FC236}">
                  <a16:creationId xmlns:a16="http://schemas.microsoft.com/office/drawing/2014/main" id="{A50F6063-95E3-4BDF-B880-F33DCD1E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2638" y="60345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6">
              <a:extLst>
                <a:ext uri="{FF2B5EF4-FFF2-40B4-BE49-F238E27FC236}">
                  <a16:creationId xmlns:a16="http://schemas.microsoft.com/office/drawing/2014/main" id="{E1FA8E71-2DDE-4E51-9875-B964A693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981244" y="668767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3B992048-CE4D-4C79-8265-F49ACF10D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942" y="66839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6">
              <a:extLst>
                <a:ext uri="{FF2B5EF4-FFF2-40B4-BE49-F238E27FC236}">
                  <a16:creationId xmlns:a16="http://schemas.microsoft.com/office/drawing/2014/main" id="{0A5309F9-3D88-4474-ABD7-B61C20EEA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43484" y="136050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FBDEBED8-29DF-4480-8174-2215AF3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1044" y="157501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30">
              <a:extLst>
                <a:ext uri="{FF2B5EF4-FFF2-40B4-BE49-F238E27FC236}">
                  <a16:creationId xmlns:a16="http://schemas.microsoft.com/office/drawing/2014/main" id="{3444EF1F-615A-46FF-ABD9-F8C3E27AF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96294" y="111811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3">
              <a:extLst>
                <a:ext uri="{FF2B5EF4-FFF2-40B4-BE49-F238E27FC236}">
                  <a16:creationId xmlns:a16="http://schemas.microsoft.com/office/drawing/2014/main" id="{47063C05-57F6-44CA-9FD0-6206D1A0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10286" y="82600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1">
              <a:extLst>
                <a:ext uri="{FF2B5EF4-FFF2-40B4-BE49-F238E27FC236}">
                  <a16:creationId xmlns:a16="http://schemas.microsoft.com/office/drawing/2014/main" id="{73C07EAB-D311-4701-AF3F-FB2F55FEC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3255" y="980422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26072D6D-FE3B-47A4-8F9D-711D9F617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4608" y="35143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3">
              <a:extLst>
                <a:ext uri="{FF2B5EF4-FFF2-40B4-BE49-F238E27FC236}">
                  <a16:creationId xmlns:a16="http://schemas.microsoft.com/office/drawing/2014/main" id="{0FAA55A3-30BC-408E-8D76-63F4A114E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226" y="127903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94A75CDE-F5FD-4343-800E-D6683426D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064" y="54816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5">
              <a:extLst>
                <a:ext uri="{FF2B5EF4-FFF2-40B4-BE49-F238E27FC236}">
                  <a16:creationId xmlns:a16="http://schemas.microsoft.com/office/drawing/2014/main" id="{BDB3210B-EBD6-49C4-B615-F17B281B0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1201" y="1587826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D85BCAD4-3F0F-401D-8253-E514BE04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0897" y="241786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7">
              <a:extLst>
                <a:ext uri="{FF2B5EF4-FFF2-40B4-BE49-F238E27FC236}">
                  <a16:creationId xmlns:a16="http://schemas.microsoft.com/office/drawing/2014/main" id="{176EC456-36D0-4751-86EE-E8E5D48EB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7350" y="17975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9">
              <a:extLst>
                <a:ext uri="{FF2B5EF4-FFF2-40B4-BE49-F238E27FC236}">
                  <a16:creationId xmlns:a16="http://schemas.microsoft.com/office/drawing/2014/main" id="{E6CC98B0-1624-48FE-98C5-66620ECF7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1148" y="18863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0">
              <a:extLst>
                <a:ext uri="{FF2B5EF4-FFF2-40B4-BE49-F238E27FC236}">
                  <a16:creationId xmlns:a16="http://schemas.microsoft.com/office/drawing/2014/main" id="{8D98D9B3-C3C3-42B4-A836-2FDAAF9F2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2031" y="2027365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1">
              <a:extLst>
                <a:ext uri="{FF2B5EF4-FFF2-40B4-BE49-F238E27FC236}">
                  <a16:creationId xmlns:a16="http://schemas.microsoft.com/office/drawing/2014/main" id="{A203AABB-A7B2-4544-88FB-2DB3A7CCC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8086" y="2261725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8">
              <a:extLst>
                <a:ext uri="{FF2B5EF4-FFF2-40B4-BE49-F238E27FC236}">
                  <a16:creationId xmlns:a16="http://schemas.microsoft.com/office/drawing/2014/main" id="{680D5D17-AC96-4E0F-ADB9-FCE1FF4C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90015" y="68643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F0C7978-F9E2-4005-9574-15B3FB553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1505" y="48184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6">
              <a:extLst>
                <a:ext uri="{FF2B5EF4-FFF2-40B4-BE49-F238E27FC236}">
                  <a16:creationId xmlns:a16="http://schemas.microsoft.com/office/drawing/2014/main" id="{9CC06248-C521-4E65-9620-07D06F89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8631" y="17805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6">
              <a:extLst>
                <a:ext uri="{FF2B5EF4-FFF2-40B4-BE49-F238E27FC236}">
                  <a16:creationId xmlns:a16="http://schemas.microsoft.com/office/drawing/2014/main" id="{705B6C10-6A43-4BBE-A52C-DC2DAECAF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7173" y="55445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10">
              <a:extLst>
                <a:ext uri="{FF2B5EF4-FFF2-40B4-BE49-F238E27FC236}">
                  <a16:creationId xmlns:a16="http://schemas.microsoft.com/office/drawing/2014/main" id="{5BA4A0DD-7264-46BB-8644-3C50941C9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897" y="30662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B452AC30-E9F4-4529-BD6E-5ADCDA5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7692" y="77136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23">
              <a:extLst>
                <a:ext uri="{FF2B5EF4-FFF2-40B4-BE49-F238E27FC236}">
                  <a16:creationId xmlns:a16="http://schemas.microsoft.com/office/drawing/2014/main" id="{68EDA7F2-4EE5-4AEC-A504-CB08F6B9A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76609" y="17902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0">
              <a:extLst>
                <a:ext uri="{FF2B5EF4-FFF2-40B4-BE49-F238E27FC236}">
                  <a16:creationId xmlns:a16="http://schemas.microsoft.com/office/drawing/2014/main" id="{5E189D22-8F54-46F8-9611-4F1FCC31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9830" y="468274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5">
              <a:extLst>
                <a:ext uri="{FF2B5EF4-FFF2-40B4-BE49-F238E27FC236}">
                  <a16:creationId xmlns:a16="http://schemas.microsoft.com/office/drawing/2014/main" id="{B761794A-7FCE-4DAA-B710-803CA99F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1853" y="748140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">
              <a:extLst>
                <a:ext uri="{FF2B5EF4-FFF2-40B4-BE49-F238E27FC236}">
                  <a16:creationId xmlns:a16="http://schemas.microsoft.com/office/drawing/2014/main" id="{EC77E2DE-CC58-4107-A404-885D2613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25662" y="449523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">
              <a:extLst>
                <a:ext uri="{FF2B5EF4-FFF2-40B4-BE49-F238E27FC236}">
                  <a16:creationId xmlns:a16="http://schemas.microsoft.com/office/drawing/2014/main" id="{0E497A22-C9CB-4ADE-AE43-9E6768B22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5224" y="4232971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DE603ADB-B4D2-4A70-B88F-260F1D318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1618" y="538723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1">
              <a:extLst>
                <a:ext uri="{FF2B5EF4-FFF2-40B4-BE49-F238E27FC236}">
                  <a16:creationId xmlns:a16="http://schemas.microsoft.com/office/drawing/2014/main" id="{C2878743-161E-4A64-8B65-B4FCBF7B1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716553" y="5648994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5">
              <a:extLst>
                <a:ext uri="{FF2B5EF4-FFF2-40B4-BE49-F238E27FC236}">
                  <a16:creationId xmlns:a16="http://schemas.microsoft.com/office/drawing/2014/main" id="{2A12C28B-23E2-44A5-ADB5-361EA9847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344" y="641981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9">
              <a:extLst>
                <a:ext uri="{FF2B5EF4-FFF2-40B4-BE49-F238E27FC236}">
                  <a16:creationId xmlns:a16="http://schemas.microsoft.com/office/drawing/2014/main" id="{0C654FE1-36CF-4690-9309-DABBF02F3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80250" y="593709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2">
              <a:extLst>
                <a:ext uri="{FF2B5EF4-FFF2-40B4-BE49-F238E27FC236}">
                  <a16:creationId xmlns:a16="http://schemas.microsoft.com/office/drawing/2014/main" id="{69778DD7-B38B-4E4F-8202-45BA1DC3B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0131" y="3326177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33">
              <a:extLst>
                <a:ext uri="{FF2B5EF4-FFF2-40B4-BE49-F238E27FC236}">
                  <a16:creationId xmlns:a16="http://schemas.microsoft.com/office/drawing/2014/main" id="{BD9887A7-6930-4D93-9DFD-01CA3CFB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265" y="4383009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4">
              <a:extLst>
                <a:ext uri="{FF2B5EF4-FFF2-40B4-BE49-F238E27FC236}">
                  <a16:creationId xmlns:a16="http://schemas.microsoft.com/office/drawing/2014/main" id="{4052AE48-583B-48C9-A247-060CA289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5154" y="5388027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35">
              <a:extLst>
                <a:ext uri="{FF2B5EF4-FFF2-40B4-BE49-F238E27FC236}">
                  <a16:creationId xmlns:a16="http://schemas.microsoft.com/office/drawing/2014/main" id="{9FD5A422-7830-4B7A-A2ED-CA92A12C9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868" y="456110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F9916F67-3F6A-4C0C-A067-87AF502B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63" y="6012094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37">
              <a:extLst>
                <a:ext uri="{FF2B5EF4-FFF2-40B4-BE49-F238E27FC236}">
                  <a16:creationId xmlns:a16="http://schemas.microsoft.com/office/drawing/2014/main" id="{F0CE1BEA-482A-497E-B5E5-8285D2A2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3529" y="3090237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38">
              <a:extLst>
                <a:ext uri="{FF2B5EF4-FFF2-40B4-BE49-F238E27FC236}">
                  <a16:creationId xmlns:a16="http://schemas.microsoft.com/office/drawing/2014/main" id="{183BC246-BF63-4530-91A0-7BC015C6F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1440" y="4865727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39">
              <a:extLst>
                <a:ext uri="{FF2B5EF4-FFF2-40B4-BE49-F238E27FC236}">
                  <a16:creationId xmlns:a16="http://schemas.microsoft.com/office/drawing/2014/main" id="{9377B4B9-6ED2-4872-9CFB-829BA2BEB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953" y="5048361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0">
              <a:extLst>
                <a:ext uri="{FF2B5EF4-FFF2-40B4-BE49-F238E27FC236}">
                  <a16:creationId xmlns:a16="http://schemas.microsoft.com/office/drawing/2014/main" id="{0247E12E-39D9-4F0A-9185-30B9196F1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8512" y="2628155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1">
              <a:extLst>
                <a:ext uri="{FF2B5EF4-FFF2-40B4-BE49-F238E27FC236}">
                  <a16:creationId xmlns:a16="http://schemas.microsoft.com/office/drawing/2014/main" id="{BFEB6B5F-CFDA-4E9B-9679-E2FE14DCC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1763" y="6244102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2">
              <a:extLst>
                <a:ext uri="{FF2B5EF4-FFF2-40B4-BE49-F238E27FC236}">
                  <a16:creationId xmlns:a16="http://schemas.microsoft.com/office/drawing/2014/main" id="{C7748D9D-4952-4BDA-A2D2-79CCCEBF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9931" y="5562118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44">
              <a:extLst>
                <a:ext uri="{FF2B5EF4-FFF2-40B4-BE49-F238E27FC236}">
                  <a16:creationId xmlns:a16="http://schemas.microsoft.com/office/drawing/2014/main" id="{EEB14017-87F5-46EA-991E-69B78C60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3721" y="404624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5">
              <a:extLst>
                <a:ext uri="{FF2B5EF4-FFF2-40B4-BE49-F238E27FC236}">
                  <a16:creationId xmlns:a16="http://schemas.microsoft.com/office/drawing/2014/main" id="{0289F161-F1B2-45F1-9E6E-79B9FB2CD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1570" y="580207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46">
              <a:extLst>
                <a:ext uri="{FF2B5EF4-FFF2-40B4-BE49-F238E27FC236}">
                  <a16:creationId xmlns:a16="http://schemas.microsoft.com/office/drawing/2014/main" id="{22AEAE03-AEFB-44B9-84C4-4108C54D9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871" y="286077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7">
              <a:extLst>
                <a:ext uri="{FF2B5EF4-FFF2-40B4-BE49-F238E27FC236}">
                  <a16:creationId xmlns:a16="http://schemas.microsoft.com/office/drawing/2014/main" id="{AC29BBAF-F380-49E2-A981-6892986B8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8774" y="3815119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AA66B5C6-6339-49B7-B4DD-55A23AE24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4031" y="35816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49">
              <a:extLst>
                <a:ext uri="{FF2B5EF4-FFF2-40B4-BE49-F238E27FC236}">
                  <a16:creationId xmlns:a16="http://schemas.microsoft.com/office/drawing/2014/main" id="{914C6C7D-5E58-4233-8DDA-A30F9CCCD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32645" y="6473317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70">
              <a:extLst>
                <a:ext uri="{FF2B5EF4-FFF2-40B4-BE49-F238E27FC236}">
                  <a16:creationId xmlns:a16="http://schemas.microsoft.com/office/drawing/2014/main" id="{F714D64F-6362-4339-A494-157C35F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6386" y="62120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5">
              <a:extLst>
                <a:ext uri="{FF2B5EF4-FFF2-40B4-BE49-F238E27FC236}">
                  <a16:creationId xmlns:a16="http://schemas.microsoft.com/office/drawing/2014/main" id="{291AFE89-581C-4100-9E75-FBFE3B3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9792" y="639998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7">
              <a:extLst>
                <a:ext uri="{FF2B5EF4-FFF2-40B4-BE49-F238E27FC236}">
                  <a16:creationId xmlns:a16="http://schemas.microsoft.com/office/drawing/2014/main" id="{AD4A100C-BD8A-47B9-98DF-A89593D4B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271" y="662302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03">
              <a:extLst>
                <a:ext uri="{FF2B5EF4-FFF2-40B4-BE49-F238E27FC236}">
                  <a16:creationId xmlns:a16="http://schemas.microsoft.com/office/drawing/2014/main" id="{67CF13AE-D393-4F1F-A0D4-CB4EF09D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94074" y="608943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17">
              <a:extLst>
                <a:ext uri="{FF2B5EF4-FFF2-40B4-BE49-F238E27FC236}">
                  <a16:creationId xmlns:a16="http://schemas.microsoft.com/office/drawing/2014/main" id="{1C40F757-52FD-4397-8D3B-BAAE3CAA8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94027" y="594234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18">
              <a:extLst>
                <a:ext uri="{FF2B5EF4-FFF2-40B4-BE49-F238E27FC236}">
                  <a16:creationId xmlns:a16="http://schemas.microsoft.com/office/drawing/2014/main" id="{AFB44554-A46E-4ABF-985F-9F1373F4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3786" y="6654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19">
              <a:extLst>
                <a:ext uri="{FF2B5EF4-FFF2-40B4-BE49-F238E27FC236}">
                  <a16:creationId xmlns:a16="http://schemas.microsoft.com/office/drawing/2014/main" id="{9D73DFC7-DA1B-4BB7-BEED-58964E7C4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8876" y="6385847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39">
              <a:extLst>
                <a:ext uri="{FF2B5EF4-FFF2-40B4-BE49-F238E27FC236}">
                  <a16:creationId xmlns:a16="http://schemas.microsoft.com/office/drawing/2014/main" id="{7A79C604-3A80-4307-8135-1E598DE8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5363" y="6524517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44">
              <a:extLst>
                <a:ext uri="{FF2B5EF4-FFF2-40B4-BE49-F238E27FC236}">
                  <a16:creationId xmlns:a16="http://schemas.microsoft.com/office/drawing/2014/main" id="{4BA84D6B-68D3-4CB8-B469-DE762E2A8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38961" y="597228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5">
              <a:extLst>
                <a:ext uri="{FF2B5EF4-FFF2-40B4-BE49-F238E27FC236}">
                  <a16:creationId xmlns:a16="http://schemas.microsoft.com/office/drawing/2014/main" id="{7E545DE1-7FB2-4352-B269-221E9F9B0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34532" y="626399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">
              <a:extLst>
                <a:ext uri="{FF2B5EF4-FFF2-40B4-BE49-F238E27FC236}">
                  <a16:creationId xmlns:a16="http://schemas.microsoft.com/office/drawing/2014/main" id="{0C828C7E-B8E1-49AA-B347-6718A2E59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61075" y="671375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C9F0AA56-EBC6-4DFF-B579-0C273C4EC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32671" y="-311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">
              <a:extLst>
                <a:ext uri="{FF2B5EF4-FFF2-40B4-BE49-F238E27FC236}">
                  <a16:creationId xmlns:a16="http://schemas.microsoft.com/office/drawing/2014/main" id="{525179BD-87FA-498D-B2FA-1D9E181B4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0654" y="625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6">
              <a:extLst>
                <a:ext uri="{FF2B5EF4-FFF2-40B4-BE49-F238E27FC236}">
                  <a16:creationId xmlns:a16="http://schemas.microsoft.com/office/drawing/2014/main" id="{E2B5DFEF-C92E-4975-982C-D4504C546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1807" y="2746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6">
              <a:extLst>
                <a:ext uri="{FF2B5EF4-FFF2-40B4-BE49-F238E27FC236}">
                  <a16:creationId xmlns:a16="http://schemas.microsoft.com/office/drawing/2014/main" id="{5D39FC93-96CA-4E79-A082-390E743A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678712" y="673212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59433BE7-B138-4615-8446-988E3A0D0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26409" y="6022393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79">
              <a:extLst>
                <a:ext uri="{FF2B5EF4-FFF2-40B4-BE49-F238E27FC236}">
                  <a16:creationId xmlns:a16="http://schemas.microsoft.com/office/drawing/2014/main" id="{AC55C102-8DA9-4DED-8CC8-68BB989D4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35591" y="57651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">
              <a:extLst>
                <a:ext uri="{FF2B5EF4-FFF2-40B4-BE49-F238E27FC236}">
                  <a16:creationId xmlns:a16="http://schemas.microsoft.com/office/drawing/2014/main" id="{19B613BA-F30F-4698-BA0F-4226411C4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6571" y="606824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">
              <a:extLst>
                <a:ext uri="{FF2B5EF4-FFF2-40B4-BE49-F238E27FC236}">
                  <a16:creationId xmlns:a16="http://schemas.microsoft.com/office/drawing/2014/main" id="{59A74170-99E7-46E2-9894-5C333A3B3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3793" y="598446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8">
              <a:extLst>
                <a:ext uri="{FF2B5EF4-FFF2-40B4-BE49-F238E27FC236}">
                  <a16:creationId xmlns:a16="http://schemas.microsoft.com/office/drawing/2014/main" id="{04D535B9-FCF5-4E7A-8947-FCDAA566E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4599" y="82171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5" name="Freeform 40">
            <a:extLst>
              <a:ext uri="{FF2B5EF4-FFF2-40B4-BE49-F238E27FC236}">
                <a16:creationId xmlns:a16="http://schemas.microsoft.com/office/drawing/2014/main" id="{37C2AB3F-01D0-4939-889E-F4B0574F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1729331" y="3549975"/>
            <a:ext cx="134697" cy="81603"/>
          </a:xfrm>
          <a:custGeom>
            <a:avLst/>
            <a:gdLst>
              <a:gd name="T0" fmla="*/ 19 w 41"/>
              <a:gd name="T1" fmla="*/ 0 h 27"/>
              <a:gd name="T2" fmla="*/ 7 w 41"/>
              <a:gd name="T3" fmla="*/ 20 h 27"/>
              <a:gd name="T4" fmla="*/ 19 w 41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7">
                <a:moveTo>
                  <a:pt x="19" y="0"/>
                </a:moveTo>
                <a:cubicBezTo>
                  <a:pt x="41" y="9"/>
                  <a:pt x="28" y="27"/>
                  <a:pt x="7" y="20"/>
                </a:cubicBezTo>
                <a:cubicBezTo>
                  <a:pt x="0" y="8"/>
                  <a:pt x="7" y="1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31" name="Content Placeholder 2">
            <a:extLst>
              <a:ext uri="{FF2B5EF4-FFF2-40B4-BE49-F238E27FC236}">
                <a16:creationId xmlns:a16="http://schemas.microsoft.com/office/drawing/2014/main" id="{80F06B4A-7FC9-478B-8F4B-896982970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23831"/>
              </p:ext>
            </p:extLst>
          </p:nvPr>
        </p:nvGraphicFramePr>
        <p:xfrm>
          <a:off x="140179" y="2027602"/>
          <a:ext cx="11049000" cy="3901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0155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FF97-736F-4E0F-81F7-A21690B1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75" y="246672"/>
            <a:ext cx="9634011" cy="1325563"/>
          </a:xfrm>
        </p:spPr>
        <p:txBody>
          <a:bodyPr/>
          <a:lstStyle/>
          <a:p>
            <a:r>
              <a:rPr lang="en-US"/>
              <a:t>Overview of Data: Categorical </a:t>
            </a:r>
          </a:p>
        </p:txBody>
      </p:sp>
      <p:pic>
        <p:nvPicPr>
          <p:cNvPr id="3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83FF768E-C9FA-4725-9C6B-A5383FD2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03" y="2107182"/>
            <a:ext cx="2806640" cy="1982278"/>
          </a:xfrm>
          <a:prstGeom prst="rect">
            <a:avLst/>
          </a:prstGeom>
        </p:spPr>
      </p:pic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B71C862-E602-452E-A30F-0F01DE64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268" y="2102562"/>
            <a:ext cx="3994030" cy="2092159"/>
          </a:xfrm>
          <a:prstGeom prst="rect">
            <a:avLst/>
          </a:prstGeom>
        </p:spPr>
      </p:pic>
      <p:pic>
        <p:nvPicPr>
          <p:cNvPr id="5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7E0D91F9-6031-4511-BFBD-80089F221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281" y="4471093"/>
            <a:ext cx="3620218" cy="1695981"/>
          </a:xfrm>
          <a:prstGeom prst="rect">
            <a:avLst/>
          </a:prstGeom>
        </p:spPr>
      </p:pic>
      <p:pic>
        <p:nvPicPr>
          <p:cNvPr id="7" name="Picture 12" descr="Chart&#10;&#10;Description automatically generated">
            <a:extLst>
              <a:ext uri="{FF2B5EF4-FFF2-40B4-BE49-F238E27FC236}">
                <a16:creationId xmlns:a16="http://schemas.microsoft.com/office/drawing/2014/main" id="{8363DA70-4F9F-4358-9D65-F8467A04D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26" y="4099524"/>
            <a:ext cx="3102094" cy="1923330"/>
          </a:xfrm>
          <a:prstGeom prst="rect">
            <a:avLst/>
          </a:prstGeom>
        </p:spPr>
      </p:pic>
      <p:pic>
        <p:nvPicPr>
          <p:cNvPr id="13" name="Picture 13" descr="Chart, pie chart&#10;&#10;Description automatically generated">
            <a:extLst>
              <a:ext uri="{FF2B5EF4-FFF2-40B4-BE49-F238E27FC236}">
                <a16:creationId xmlns:a16="http://schemas.microsoft.com/office/drawing/2014/main" id="{6D0B7F13-7386-47C3-86BD-E6916C8BD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016" y="4164024"/>
            <a:ext cx="2901350" cy="19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FF97-736F-4E0F-81F7-A21690B1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75" y="246672"/>
            <a:ext cx="9634011" cy="1325563"/>
          </a:xfrm>
        </p:spPr>
        <p:txBody>
          <a:bodyPr/>
          <a:lstStyle/>
          <a:p>
            <a:r>
              <a:rPr lang="en-US"/>
              <a:t>Overview of Data: Categorical </a:t>
            </a:r>
          </a:p>
        </p:txBody>
      </p:sp>
      <p:pic>
        <p:nvPicPr>
          <p:cNvPr id="6" name="Picture 7" descr="Chart&#10;&#10;Description automatically generated">
            <a:extLst>
              <a:ext uri="{FF2B5EF4-FFF2-40B4-BE49-F238E27FC236}">
                <a16:creationId xmlns:a16="http://schemas.microsoft.com/office/drawing/2014/main" id="{E07CA5FF-2466-4E5A-8AA7-8EC22478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40" y="2113865"/>
            <a:ext cx="4137084" cy="209273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EB5C599-CD3D-4D3C-B78B-A532930DD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665" y="2039137"/>
            <a:ext cx="5106118" cy="19949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5D3C56-F7E1-45C1-9B02-38E326729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88" y="2114550"/>
            <a:ext cx="1685925" cy="438150"/>
          </a:xfrm>
          <a:prstGeom prst="rect">
            <a:avLst/>
          </a:prstGeom>
        </p:spPr>
      </p:pic>
      <p:pic>
        <p:nvPicPr>
          <p:cNvPr id="7" name="Picture 8" descr="Chart&#10;&#10;Description automatically generated">
            <a:extLst>
              <a:ext uri="{FF2B5EF4-FFF2-40B4-BE49-F238E27FC236}">
                <a16:creationId xmlns:a16="http://schemas.microsoft.com/office/drawing/2014/main" id="{AC77AA15-8539-4F2D-AF41-255E7B70A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985" y="4208832"/>
            <a:ext cx="3591464" cy="21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9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FB03654-F8D1-4066-85B5-5BA57499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B87BD-69FC-452B-97CE-60FFD46A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772" y="121132"/>
            <a:ext cx="8675712" cy="981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 of Data: Continuous 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615BC76-014D-4BD0-A843-994E2D759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" y="1874829"/>
            <a:ext cx="12175432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9D2483B-7210-454A-B168-51DA3C161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7372" y="-18787"/>
            <a:ext cx="1238945" cy="1919798"/>
            <a:chOff x="10357372" y="-18787"/>
            <a:chExt cx="1238945" cy="1919798"/>
          </a:xfrm>
        </p:grpSpPr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F1142EB5-2791-4EAD-B4A2-43BECFBC5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15372" y="140636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8">
              <a:extLst>
                <a:ext uri="{FF2B5EF4-FFF2-40B4-BE49-F238E27FC236}">
                  <a16:creationId xmlns:a16="http://schemas.microsoft.com/office/drawing/2014/main" id="{2C8870C2-1368-48B0-A8CF-BC33DF765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1520" y="755028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9">
              <a:extLst>
                <a:ext uri="{FF2B5EF4-FFF2-40B4-BE49-F238E27FC236}">
                  <a16:creationId xmlns:a16="http://schemas.microsoft.com/office/drawing/2014/main" id="{853F9E0D-F5F9-438C-B1DC-0AA3127C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93892" y="98607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0">
              <a:extLst>
                <a:ext uri="{FF2B5EF4-FFF2-40B4-BE49-F238E27FC236}">
                  <a16:creationId xmlns:a16="http://schemas.microsoft.com/office/drawing/2014/main" id="{B4E911B1-253E-4755-9AEC-BB1DAB8E2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8551" y="122386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83">
              <a:extLst>
                <a:ext uri="{FF2B5EF4-FFF2-40B4-BE49-F238E27FC236}">
                  <a16:creationId xmlns:a16="http://schemas.microsoft.com/office/drawing/2014/main" id="{2AF5DD4D-BF15-452D-937B-7F29FA3F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51994" y="1699681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4">
              <a:extLst>
                <a:ext uri="{FF2B5EF4-FFF2-40B4-BE49-F238E27FC236}">
                  <a16:creationId xmlns:a16="http://schemas.microsoft.com/office/drawing/2014/main" id="{5F821C6A-EDEE-4845-92EB-367AC6002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63010" y="55044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6">
              <a:extLst>
                <a:ext uri="{FF2B5EF4-FFF2-40B4-BE49-F238E27FC236}">
                  <a16:creationId xmlns:a16="http://schemas.microsoft.com/office/drawing/2014/main" id="{504AA4DA-748D-4CFF-891A-5C8861EC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2979" y="2044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9">
              <a:extLst>
                <a:ext uri="{FF2B5EF4-FFF2-40B4-BE49-F238E27FC236}">
                  <a16:creationId xmlns:a16="http://schemas.microsoft.com/office/drawing/2014/main" id="{7CC3A8FA-D5F6-4A96-9B55-4479C171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782" y="148733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6">
              <a:extLst>
                <a:ext uri="{FF2B5EF4-FFF2-40B4-BE49-F238E27FC236}">
                  <a16:creationId xmlns:a16="http://schemas.microsoft.com/office/drawing/2014/main" id="{26E1DC3C-522F-46BF-9C95-47500176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8678" y="59914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07">
              <a:extLst>
                <a:ext uri="{FF2B5EF4-FFF2-40B4-BE49-F238E27FC236}">
                  <a16:creationId xmlns:a16="http://schemas.microsoft.com/office/drawing/2014/main" id="{F7CDF92D-312E-42AB-960E-637D40493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0666" y="124026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108">
              <a:extLst>
                <a:ext uri="{FF2B5EF4-FFF2-40B4-BE49-F238E27FC236}">
                  <a16:creationId xmlns:a16="http://schemas.microsoft.com/office/drawing/2014/main" id="{918FE320-F6B2-4BDB-95D8-DFD3B2B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6349" y="120899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9">
              <a:extLst>
                <a:ext uri="{FF2B5EF4-FFF2-40B4-BE49-F238E27FC236}">
                  <a16:creationId xmlns:a16="http://schemas.microsoft.com/office/drawing/2014/main" id="{B90769B0-46E9-4B76-96A9-A247A0DF3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546" y="171031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10">
              <a:extLst>
                <a:ext uri="{FF2B5EF4-FFF2-40B4-BE49-F238E27FC236}">
                  <a16:creationId xmlns:a16="http://schemas.microsoft.com/office/drawing/2014/main" id="{C0CC5855-0620-41C7-AA4D-3D30E2455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6402" y="35131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1">
              <a:extLst>
                <a:ext uri="{FF2B5EF4-FFF2-40B4-BE49-F238E27FC236}">
                  <a16:creationId xmlns:a16="http://schemas.microsoft.com/office/drawing/2014/main" id="{7A99B1F4-089E-4A1A-833C-0D0C8E770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7601" y="143881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112">
              <a:extLst>
                <a:ext uri="{FF2B5EF4-FFF2-40B4-BE49-F238E27FC236}">
                  <a16:creationId xmlns:a16="http://schemas.microsoft.com/office/drawing/2014/main" id="{52C3D5C1-0862-4E4B-BAD8-C6244D03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7104" y="9201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22">
              <a:extLst>
                <a:ext uri="{FF2B5EF4-FFF2-40B4-BE49-F238E27FC236}">
                  <a16:creationId xmlns:a16="http://schemas.microsoft.com/office/drawing/2014/main" id="{5E020019-37DA-47B1-A859-25E2009F7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2607" y="17419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23">
              <a:extLst>
                <a:ext uri="{FF2B5EF4-FFF2-40B4-BE49-F238E27FC236}">
                  <a16:creationId xmlns:a16="http://schemas.microsoft.com/office/drawing/2014/main" id="{FC071985-7349-45B2-AD36-AB9014D8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8114" y="20578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30">
              <a:extLst>
                <a:ext uri="{FF2B5EF4-FFF2-40B4-BE49-F238E27FC236}">
                  <a16:creationId xmlns:a16="http://schemas.microsoft.com/office/drawing/2014/main" id="{8A8374B4-6CAE-4B1D-8AD8-BBD71C66E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1335" y="49503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31">
              <a:extLst>
                <a:ext uri="{FF2B5EF4-FFF2-40B4-BE49-F238E27FC236}">
                  <a16:creationId xmlns:a16="http://schemas.microsoft.com/office/drawing/2014/main" id="{4F0392BB-C222-4B4A-B3F7-86E195396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55153" y="105002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35">
              <a:extLst>
                <a:ext uri="{FF2B5EF4-FFF2-40B4-BE49-F238E27FC236}">
                  <a16:creationId xmlns:a16="http://schemas.microsoft.com/office/drawing/2014/main" id="{A602A52C-3AB9-4D97-AE2A-BB87DB6AC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42492" y="820365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1">
              <a:extLst>
                <a:ext uri="{FF2B5EF4-FFF2-40B4-BE49-F238E27FC236}">
                  <a16:creationId xmlns:a16="http://schemas.microsoft.com/office/drawing/2014/main" id="{B30A965C-348F-4CA1-882F-46F532A33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1044" y="142204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77">
              <a:extLst>
                <a:ext uri="{FF2B5EF4-FFF2-40B4-BE49-F238E27FC236}">
                  <a16:creationId xmlns:a16="http://schemas.microsoft.com/office/drawing/2014/main" id="{3DB93D99-B20E-4CEF-A4B5-E355F2EF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9747" y="19557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21">
              <a:extLst>
                <a:ext uri="{FF2B5EF4-FFF2-40B4-BE49-F238E27FC236}">
                  <a16:creationId xmlns:a16="http://schemas.microsoft.com/office/drawing/2014/main" id="{59BF81A2-5680-4745-9838-B87F14A4E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60727" y="5686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">
              <a:extLst>
                <a:ext uri="{FF2B5EF4-FFF2-40B4-BE49-F238E27FC236}">
                  <a16:creationId xmlns:a16="http://schemas.microsoft.com/office/drawing/2014/main" id="{15D7F206-A93F-4CCC-B241-B733ECFCF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159" y="1071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7">
              <a:extLst>
                <a:ext uri="{FF2B5EF4-FFF2-40B4-BE49-F238E27FC236}">
                  <a16:creationId xmlns:a16="http://schemas.microsoft.com/office/drawing/2014/main" id="{88E77691-B7C1-4F5D-98EC-C5508CDFB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6315" y="67225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4">
              <a:extLst>
                <a:ext uri="{FF2B5EF4-FFF2-40B4-BE49-F238E27FC236}">
                  <a16:creationId xmlns:a16="http://schemas.microsoft.com/office/drawing/2014/main" id="{B15258A7-A882-4D79-B870-C92A57D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9661" y="1306068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7">
              <a:extLst>
                <a:ext uri="{FF2B5EF4-FFF2-40B4-BE49-F238E27FC236}">
                  <a16:creationId xmlns:a16="http://schemas.microsoft.com/office/drawing/2014/main" id="{CF3D5844-0132-49FA-BD1E-5263802F4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751" y="174495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1">
              <a:extLst>
                <a:ext uri="{FF2B5EF4-FFF2-40B4-BE49-F238E27FC236}">
                  <a16:creationId xmlns:a16="http://schemas.microsoft.com/office/drawing/2014/main" id="{A399F043-AB24-4109-800A-BD94939A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47006" y="1478722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2">
              <a:extLst>
                <a:ext uri="{FF2B5EF4-FFF2-40B4-BE49-F238E27FC236}">
                  <a16:creationId xmlns:a16="http://schemas.microsoft.com/office/drawing/2014/main" id="{796159AE-3178-456B-B411-196E260E5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7663" y="110955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3">
              <a:extLst>
                <a:ext uri="{FF2B5EF4-FFF2-40B4-BE49-F238E27FC236}">
                  <a16:creationId xmlns:a16="http://schemas.microsoft.com/office/drawing/2014/main" id="{B0562100-3934-4A15-8C23-D55F111D9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5260" y="8358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">
              <a:extLst>
                <a:ext uri="{FF2B5EF4-FFF2-40B4-BE49-F238E27FC236}">
                  <a16:creationId xmlns:a16="http://schemas.microsoft.com/office/drawing/2014/main" id="{6DD7C928-63AE-4BCB-9843-570F9E04E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7263" y="8892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8">
              <a:extLst>
                <a:ext uri="{FF2B5EF4-FFF2-40B4-BE49-F238E27FC236}">
                  <a16:creationId xmlns:a16="http://schemas.microsoft.com/office/drawing/2014/main" id="{5AC011E4-1DCA-418C-8008-AE4E1E61D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33783" y="22103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9">
              <a:extLst>
                <a:ext uri="{FF2B5EF4-FFF2-40B4-BE49-F238E27FC236}">
                  <a16:creationId xmlns:a16="http://schemas.microsoft.com/office/drawing/2014/main" id="{5B2D3B89-E1F5-40D8-AEC0-8E7B2E67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14899" y="45851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36">
              <a:extLst>
                <a:ext uri="{FF2B5EF4-FFF2-40B4-BE49-F238E27FC236}">
                  <a16:creationId xmlns:a16="http://schemas.microsoft.com/office/drawing/2014/main" id="{DBB111D7-2067-4503-A6F9-647407E1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42418" y="126325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7">
              <a:extLst>
                <a:ext uri="{FF2B5EF4-FFF2-40B4-BE49-F238E27FC236}">
                  <a16:creationId xmlns:a16="http://schemas.microsoft.com/office/drawing/2014/main" id="{20B3ED41-DE4C-4CE7-A8DE-B4ED03137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7923" y="165641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39">
              <a:extLst>
                <a:ext uri="{FF2B5EF4-FFF2-40B4-BE49-F238E27FC236}">
                  <a16:creationId xmlns:a16="http://schemas.microsoft.com/office/drawing/2014/main" id="{F4EE6DAD-6518-47B6-A04F-484A16267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61863" y="321142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43">
              <a:extLst>
                <a:ext uri="{FF2B5EF4-FFF2-40B4-BE49-F238E27FC236}">
                  <a16:creationId xmlns:a16="http://schemas.microsoft.com/office/drawing/2014/main" id="{B6867974-B4C0-48AA-A205-B435998B7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72041" y="101566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44">
              <a:extLst>
                <a:ext uri="{FF2B5EF4-FFF2-40B4-BE49-F238E27FC236}">
                  <a16:creationId xmlns:a16="http://schemas.microsoft.com/office/drawing/2014/main" id="{21F27A0E-A6C1-4AFE-8CBA-28E4FE70B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88371" y="7900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45">
              <a:extLst>
                <a:ext uri="{FF2B5EF4-FFF2-40B4-BE49-F238E27FC236}">
                  <a16:creationId xmlns:a16="http://schemas.microsoft.com/office/drawing/2014/main" id="{AAA114B9-98D7-4840-8602-457F0741B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92441" y="6020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">
              <a:extLst>
                <a:ext uri="{FF2B5EF4-FFF2-40B4-BE49-F238E27FC236}">
                  <a16:creationId xmlns:a16="http://schemas.microsoft.com/office/drawing/2014/main" id="{4E9E63DF-694C-4693-8D8B-0275BB744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151" y="1310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4" name="Freeform 113">
            <a:extLst>
              <a:ext uri="{FF2B5EF4-FFF2-40B4-BE49-F238E27FC236}">
                <a16:creationId xmlns:a16="http://schemas.microsoft.com/office/drawing/2014/main" id="{B1A3BF1A-EF96-468A-B04F-AFDF6621D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10429612" y="2010881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53D0D-3877-40C1-AD81-DF1CA85E5805}"/>
              </a:ext>
            </a:extLst>
          </p:cNvPr>
          <p:cNvSpPr txBox="1"/>
          <p:nvPr/>
        </p:nvSpPr>
        <p:spPr>
          <a:xfrm>
            <a:off x="281225" y="1911455"/>
            <a:ext cx="4736473" cy="4088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Wingdings"/>
              <a:buChar char="v"/>
            </a:pPr>
            <a:r>
              <a:rPr lang="en-US" sz="1500">
                <a:solidFill>
                  <a:schemeClr val="tx2"/>
                </a:solidFill>
              </a:rPr>
              <a:t>No missing values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Wingdings"/>
              <a:buChar char="v"/>
            </a:pPr>
            <a:endParaRPr lang="en-US" sz="15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Wingdings"/>
              <a:buChar char="v"/>
            </a:pPr>
            <a:r>
              <a:rPr lang="en-US" sz="1500">
                <a:solidFill>
                  <a:schemeClr val="tx2"/>
                </a:solidFill>
              </a:rPr>
              <a:t>27 Numeric Variables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Wingdings"/>
              <a:buChar char="v"/>
            </a:pPr>
            <a:endParaRPr lang="en-US" sz="15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Wingdings"/>
              <a:buChar char="v"/>
            </a:pPr>
            <a:r>
              <a:rPr lang="en-US" sz="1500">
                <a:solidFill>
                  <a:schemeClr val="tx2"/>
                </a:solidFill>
              </a:rPr>
              <a:t>The Zero's in the data seem to be valid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Wingdings"/>
              <a:buChar char="v"/>
            </a:pPr>
            <a:endParaRPr lang="en-US" sz="1500">
              <a:solidFill>
                <a:schemeClr val="tx2"/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  <a:buFont typeface="Wingdings"/>
              <a:buChar char="v"/>
            </a:pPr>
            <a:r>
              <a:rPr lang="en-US" sz="1500">
                <a:solidFill>
                  <a:schemeClr val="tx2"/>
                </a:solidFill>
              </a:rPr>
              <a:t>Most of the Zero's in the data represent the new people in the company</a:t>
            </a:r>
          </a:p>
          <a:p>
            <a:pPr>
              <a:lnSpc>
                <a:spcPct val="140000"/>
              </a:lnSpc>
              <a:spcAft>
                <a:spcPts val="600"/>
              </a:spcAft>
              <a:buClr>
                <a:schemeClr val="bg2">
                  <a:lumMod val="75000"/>
                </a:schemeClr>
              </a:buClr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C1582F5-FF93-46BF-A92F-D4490D653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72524" y="5987703"/>
            <a:ext cx="1274531" cy="932361"/>
            <a:chOff x="10372524" y="5987703"/>
            <a:chExt cx="1274531" cy="932361"/>
          </a:xfrm>
        </p:grpSpPr>
        <p:sp>
          <p:nvSpPr>
            <p:cNvPr id="217" name="Freeform 82">
              <a:extLst>
                <a:ext uri="{FF2B5EF4-FFF2-40B4-BE49-F238E27FC236}">
                  <a16:creationId xmlns:a16="http://schemas.microsoft.com/office/drawing/2014/main" id="{EDA30C63-7387-41DF-A6B0-5E3B1AF6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61" y="601894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70">
              <a:extLst>
                <a:ext uri="{FF2B5EF4-FFF2-40B4-BE49-F238E27FC236}">
                  <a16:creationId xmlns:a16="http://schemas.microsoft.com/office/drawing/2014/main" id="{0F9349DE-8C14-4D6E-B1C2-4750F704C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43533" y="628090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5">
              <a:extLst>
                <a:ext uri="{FF2B5EF4-FFF2-40B4-BE49-F238E27FC236}">
                  <a16:creationId xmlns:a16="http://schemas.microsoft.com/office/drawing/2014/main" id="{0093B34B-1559-4D7A-90CF-114125FD6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20975" y="6503581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7">
              <a:extLst>
                <a:ext uri="{FF2B5EF4-FFF2-40B4-BE49-F238E27FC236}">
                  <a16:creationId xmlns:a16="http://schemas.microsoft.com/office/drawing/2014/main" id="{F32E37EB-F93F-4ACA-8EC5-83130850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2215" y="673397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94">
              <a:extLst>
                <a:ext uri="{FF2B5EF4-FFF2-40B4-BE49-F238E27FC236}">
                  <a16:creationId xmlns:a16="http://schemas.microsoft.com/office/drawing/2014/main" id="{6486B439-14A8-40F4-BD01-2647D475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506680" y="6716732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8">
              <a:extLst>
                <a:ext uri="{FF2B5EF4-FFF2-40B4-BE49-F238E27FC236}">
                  <a16:creationId xmlns:a16="http://schemas.microsoft.com/office/drawing/2014/main" id="{3EA0483A-6030-445C-9A9E-FC8847FD4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03570" y="660050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9">
              <a:extLst>
                <a:ext uri="{FF2B5EF4-FFF2-40B4-BE49-F238E27FC236}">
                  <a16:creationId xmlns:a16="http://schemas.microsoft.com/office/drawing/2014/main" id="{54E9F49B-F300-4A14-B0F3-36A75B17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89260" y="64155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39">
              <a:extLst>
                <a:ext uri="{FF2B5EF4-FFF2-40B4-BE49-F238E27FC236}">
                  <a16:creationId xmlns:a16="http://schemas.microsoft.com/office/drawing/2014/main" id="{293DA61B-9566-467E-A357-E86CD8E7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4088" y="655127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44">
              <a:extLst>
                <a:ext uri="{FF2B5EF4-FFF2-40B4-BE49-F238E27FC236}">
                  <a16:creationId xmlns:a16="http://schemas.microsoft.com/office/drawing/2014/main" id="{A1A7223C-6F2C-487D-A45A-6EBBD051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41775" y="6182738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45">
              <a:extLst>
                <a:ext uri="{FF2B5EF4-FFF2-40B4-BE49-F238E27FC236}">
                  <a16:creationId xmlns:a16="http://schemas.microsoft.com/office/drawing/2014/main" id="{DC4DE17D-AC51-4C89-AC1A-016A928A1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83257" y="6290757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95D0E198-D3C3-4790-881E-4DF6C9D7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09800" y="675246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51">
              <a:extLst>
                <a:ext uri="{FF2B5EF4-FFF2-40B4-BE49-F238E27FC236}">
                  <a16:creationId xmlns:a16="http://schemas.microsoft.com/office/drawing/2014/main" id="{E9952623-7C81-47CA-85D8-C872DE84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219682" y="619602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8">
              <a:extLst>
                <a:ext uri="{FF2B5EF4-FFF2-40B4-BE49-F238E27FC236}">
                  <a16:creationId xmlns:a16="http://schemas.microsoft.com/office/drawing/2014/main" id="{F90AA42C-D724-4AD8-81F3-CDFC4206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319" y="602860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4">
              <a:extLst>
                <a:ext uri="{FF2B5EF4-FFF2-40B4-BE49-F238E27FC236}">
                  <a16:creationId xmlns:a16="http://schemas.microsoft.com/office/drawing/2014/main" id="{CAB3A278-E8E7-4070-B30A-31B5DE980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1487085" y="602998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6">
              <a:extLst>
                <a:ext uri="{FF2B5EF4-FFF2-40B4-BE49-F238E27FC236}">
                  <a16:creationId xmlns:a16="http://schemas.microsoft.com/office/drawing/2014/main" id="{910FC82B-A4C1-428C-A576-79B5F6D1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918273" y="6040831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6">
              <a:extLst>
                <a:ext uri="{FF2B5EF4-FFF2-40B4-BE49-F238E27FC236}">
                  <a16:creationId xmlns:a16="http://schemas.microsoft.com/office/drawing/2014/main" id="{B9CB6255-5C91-4496-B0AE-529737BC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53729" y="628141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10">
              <a:extLst>
                <a:ext uri="{FF2B5EF4-FFF2-40B4-BE49-F238E27FC236}">
                  <a16:creationId xmlns:a16="http://schemas.microsoft.com/office/drawing/2014/main" id="{A58DBA3F-B3E2-4AD9-A93C-FDF997582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83094" y="651210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3">
              <a:extLst>
                <a:ext uri="{FF2B5EF4-FFF2-40B4-BE49-F238E27FC236}">
                  <a16:creationId xmlns:a16="http://schemas.microsoft.com/office/drawing/2014/main" id="{AE100164-158F-422B-8A80-DFF4E0E06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1803" y="6599947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1A0EF69A-22C3-4FF9-B6DD-55C6DAC3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98032" y="6383097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41">
              <a:extLst>
                <a:ext uri="{FF2B5EF4-FFF2-40B4-BE49-F238E27FC236}">
                  <a16:creationId xmlns:a16="http://schemas.microsoft.com/office/drawing/2014/main" id="{3963C700-CFE8-4ED2-8E1E-1139AC305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56888" y="675649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99">
              <a:extLst>
                <a:ext uri="{FF2B5EF4-FFF2-40B4-BE49-F238E27FC236}">
                  <a16:creationId xmlns:a16="http://schemas.microsoft.com/office/drawing/2014/main" id="{86FC694B-4A70-4160-A64D-DA282DE9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9290" y="60367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8">
              <a:extLst>
                <a:ext uri="{FF2B5EF4-FFF2-40B4-BE49-F238E27FC236}">
                  <a16:creationId xmlns:a16="http://schemas.microsoft.com/office/drawing/2014/main" id="{2A55A10A-49CA-42B6-84C9-8A1A1596D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68502" y="675929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DAB8FFC-5F60-4B4E-86D0-494652B0EE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39"/>
          <a:stretch/>
        </p:blipFill>
        <p:spPr>
          <a:xfrm>
            <a:off x="5162713" y="1261418"/>
            <a:ext cx="6993745" cy="5116400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E57E582D-9399-44EE-8732-92BF5394E04A}"/>
              </a:ext>
            </a:extLst>
          </p:cNvPr>
          <p:cNvSpPr txBox="1"/>
          <p:nvPr/>
        </p:nvSpPr>
        <p:spPr>
          <a:xfrm>
            <a:off x="109268" y="1906438"/>
            <a:ext cx="175116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57E582D-9399-44EE-8732-92BF5394E04A}"/>
              </a:ext>
            </a:extLst>
          </p:cNvPr>
          <p:cNvSpPr txBox="1"/>
          <p:nvPr/>
        </p:nvSpPr>
        <p:spPr>
          <a:xfrm>
            <a:off x="4833668" y="5106838"/>
            <a:ext cx="175116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141DB-2AD6-4618-8059-4ED9583D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US"/>
              <a:t>Finding the top 3 Factors of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617D-6D04-4E87-A4E7-15288AD8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44" y="3363851"/>
            <a:ext cx="5490994" cy="328017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C3B2A7"/>
              </a:buClr>
              <a:buFont typeface="Wingdings" panose="020B0604020202020204" pitchFamily="34" charset="0"/>
              <a:buChar char="v"/>
            </a:pPr>
            <a:r>
              <a:rPr lang="en-US"/>
              <a:t>Linear regression model was performed with all the data and the variables with best p-values/most influential, were selected.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26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398D32-B62E-40EC-85B0-39433E608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57249"/>
              </p:ext>
            </p:extLst>
          </p:nvPr>
        </p:nvGraphicFramePr>
        <p:xfrm>
          <a:off x="6976945" y="2561185"/>
          <a:ext cx="4641506" cy="3100234"/>
        </p:xfrm>
        <a:graphic>
          <a:graphicData uri="http://schemas.openxmlformats.org/drawingml/2006/table">
            <a:tbl>
              <a:tblPr firstRow="1" bandRow="1">
                <a:noFill/>
                <a:tableStyleId>{8799B23B-EC83-4686-B30A-512413B5E67A}</a:tableStyleId>
              </a:tblPr>
              <a:tblGrid>
                <a:gridCol w="2657726">
                  <a:extLst>
                    <a:ext uri="{9D8B030D-6E8A-4147-A177-3AD203B41FA5}">
                      <a16:colId xmlns:a16="http://schemas.microsoft.com/office/drawing/2014/main" val="2060560786"/>
                    </a:ext>
                  </a:extLst>
                </a:gridCol>
                <a:gridCol w="1983780">
                  <a:extLst>
                    <a:ext uri="{9D8B030D-6E8A-4147-A177-3AD203B41FA5}">
                      <a16:colId xmlns:a16="http://schemas.microsoft.com/office/drawing/2014/main" val="384812632"/>
                    </a:ext>
                  </a:extLst>
                </a:gridCol>
              </a:tblGrid>
              <a:tr h="8857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Factor</a:t>
                      </a:r>
                    </a:p>
                  </a:txBody>
                  <a:tcPr marL="346008" marR="207605" marT="207605" marB="2076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P-Value</a:t>
                      </a:r>
                    </a:p>
                  </a:txBody>
                  <a:tcPr marL="346008" marR="207605" marT="207605" marB="2076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366788"/>
                  </a:ext>
                </a:extLst>
              </a:tr>
              <a:tr h="738151"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Over time</a:t>
                      </a:r>
                    </a:p>
                  </a:txBody>
                  <a:tcPr marL="346008" marR="179924" marT="179924" marB="179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Next LT Pro"/>
                        </a:rPr>
                        <a:t>&lt; 2e-16</a:t>
                      </a:r>
                      <a:endParaRPr lang="en-US" sz="2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6008" marR="179924" marT="179924" marB="179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43120"/>
                  </a:ext>
                </a:extLst>
              </a:tr>
              <a:tr h="738151"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Job Involvement</a:t>
                      </a:r>
                    </a:p>
                  </a:txBody>
                  <a:tcPr marL="346008" marR="179924" marT="179924" marB="179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Next LT Pro"/>
                        </a:rPr>
                        <a:t>1.20e-07 </a:t>
                      </a:r>
                      <a:endParaRPr lang="en-US" sz="2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6008" marR="179924" marT="179924" marB="179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71440"/>
                  </a:ext>
                </a:extLst>
              </a:tr>
              <a:tr h="738151">
                <a:tc>
                  <a:txBody>
                    <a:bodyPr/>
                    <a:lstStyle/>
                    <a:p>
                      <a:r>
                        <a:rPr lang="en-US" sz="2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Job satisfaction</a:t>
                      </a:r>
                    </a:p>
                  </a:txBody>
                  <a:tcPr marL="346008" marR="179924" marT="179924" marB="179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venir Next LT Pro"/>
                        </a:rPr>
                        <a:t>4.79e-06</a:t>
                      </a:r>
                      <a:endParaRPr lang="en-US" sz="210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46008" marR="179924" marT="179924" marB="17992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11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35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C550B-8B2B-448B-920A-ED2BEE8B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371601"/>
            <a:ext cx="3934047" cy="41148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Top Factors of Attrition: Overtime</a:t>
            </a:r>
          </a:p>
        </p:txBody>
      </p:sp>
      <p:pic>
        <p:nvPicPr>
          <p:cNvPr id="6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315E82D-6B2C-4791-AAD7-43A1F12E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57" y="4481582"/>
            <a:ext cx="805671" cy="100623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80997DC-8324-4A63-A161-F297614A8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" b="-211"/>
          <a:stretch/>
        </p:blipFill>
        <p:spPr>
          <a:xfrm>
            <a:off x="6110377" y="868566"/>
            <a:ext cx="6021787" cy="5033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C9B85-4BCF-44BB-A78F-E31E69873F93}"/>
              </a:ext>
            </a:extLst>
          </p:cNvPr>
          <p:cNvSpPr txBox="1"/>
          <p:nvPr/>
        </p:nvSpPr>
        <p:spPr>
          <a:xfrm>
            <a:off x="7590971" y="202474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90.3%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3672A-0F10-455E-85B2-EF954F0DDA68}"/>
              </a:ext>
            </a:extLst>
          </p:cNvPr>
          <p:cNvSpPr txBox="1"/>
          <p:nvPr/>
        </p:nvSpPr>
        <p:spPr>
          <a:xfrm>
            <a:off x="7596372" y="48730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9.7%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5303C-177D-4493-9C24-3225F7AB9013}"/>
              </a:ext>
            </a:extLst>
          </p:cNvPr>
          <p:cNvSpPr txBox="1"/>
          <p:nvPr/>
        </p:nvSpPr>
        <p:spPr>
          <a:xfrm>
            <a:off x="9859975" y="383011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68.3%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7CB58-0C46-4895-B003-1FCF02D8E0C8}"/>
              </a:ext>
            </a:extLst>
          </p:cNvPr>
          <p:cNvSpPr txBox="1"/>
          <p:nvPr/>
        </p:nvSpPr>
        <p:spPr>
          <a:xfrm>
            <a:off x="9989370" y="47840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31.7%</a:t>
            </a:r>
          </a:p>
        </p:txBody>
      </p:sp>
    </p:spTree>
    <p:extLst>
      <p:ext uri="{BB962C8B-B14F-4D97-AF65-F5344CB8AC3E}">
        <p14:creationId xmlns:p14="http://schemas.microsoft.com/office/powerpoint/2010/main" val="381994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C550B-8B2B-448B-920A-ED2BEE8B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371601"/>
            <a:ext cx="3934047" cy="41148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Top Factors of Attrition: Job Satisfaction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DCF7185-6CE3-49CE-9870-C13F102CB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3" b="175"/>
          <a:stretch/>
        </p:blipFill>
        <p:spPr>
          <a:xfrm>
            <a:off x="5975266" y="882733"/>
            <a:ext cx="6072447" cy="5447759"/>
          </a:xfrm>
          <a:prstGeom prst="rect">
            <a:avLst/>
          </a:prstGeom>
        </p:spPr>
      </p:pic>
      <p:pic>
        <p:nvPicPr>
          <p:cNvPr id="4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AC98B2A-F69A-4D89-9EC3-E5CF7EC2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3" y="3207885"/>
            <a:ext cx="6762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8">
            <a:extLst>
              <a:ext uri="{FF2B5EF4-FFF2-40B4-BE49-F238E27FC236}">
                <a16:creationId xmlns:a16="http://schemas.microsoft.com/office/drawing/2014/main" id="{F1FA5EE8-8FDF-4249-8FBE-5EE4A41B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3029900" y="2757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239DF-EAA4-47C3-B4E3-79C6BCB24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5267"/>
            <a:ext cx="5300328" cy="684746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C550B-8B2B-448B-920A-ED2BEE8B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371601"/>
            <a:ext cx="3934047" cy="41148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Top Factors of Attrition: Job Involvement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D4690F1-3AB5-4856-BBAE-44D125E3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06" y="1556454"/>
            <a:ext cx="5907314" cy="4035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C2D13-2696-425C-95C1-0873A17DD35E}"/>
              </a:ext>
            </a:extLst>
          </p:cNvPr>
          <p:cNvSpPr txBox="1"/>
          <p:nvPr/>
        </p:nvSpPr>
        <p:spPr>
          <a:xfrm>
            <a:off x="7053944" y="49276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46.8%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7FB1E-CBB0-449F-BF9E-7AF9619E4FFB}"/>
              </a:ext>
            </a:extLst>
          </p:cNvPr>
          <p:cNvSpPr txBox="1"/>
          <p:nvPr/>
        </p:nvSpPr>
        <p:spPr>
          <a:xfrm>
            <a:off x="7053943" y="478971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53.2%</a:t>
            </a:r>
          </a:p>
        </p:txBody>
      </p:sp>
      <p:pic>
        <p:nvPicPr>
          <p:cNvPr id="3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F0CE2C81-149C-43C8-8798-A9C10503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76" y="4412570"/>
            <a:ext cx="676275" cy="790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AAD70-2B61-4D25-8C6E-A1BA1136B228}"/>
              </a:ext>
            </a:extLst>
          </p:cNvPr>
          <p:cNvSpPr txBox="1"/>
          <p:nvPr/>
        </p:nvSpPr>
        <p:spPr>
          <a:xfrm>
            <a:off x="8338456" y="4862283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19.3%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D952D-F604-4446-BA04-135C38EE26AF}"/>
              </a:ext>
            </a:extLst>
          </p:cNvPr>
          <p:cNvSpPr txBox="1"/>
          <p:nvPr/>
        </p:nvSpPr>
        <p:spPr>
          <a:xfrm>
            <a:off x="8338457" y="419462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80.7%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72518-8304-4AFC-A920-5001D596CFE9}"/>
              </a:ext>
            </a:extLst>
          </p:cNvPr>
          <p:cNvSpPr txBox="1"/>
          <p:nvPr/>
        </p:nvSpPr>
        <p:spPr>
          <a:xfrm>
            <a:off x="9710057" y="334553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87%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F8A83C-ADB5-433F-AACF-0710C2AF7F22}"/>
              </a:ext>
            </a:extLst>
          </p:cNvPr>
          <p:cNvSpPr txBox="1"/>
          <p:nvPr/>
        </p:nvSpPr>
        <p:spPr>
          <a:xfrm>
            <a:off x="9710056" y="478971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13%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8E9DE-1D31-4F57-AC79-193006B993CF}"/>
              </a:ext>
            </a:extLst>
          </p:cNvPr>
          <p:cNvSpPr txBox="1"/>
          <p:nvPr/>
        </p:nvSpPr>
        <p:spPr>
          <a:xfrm>
            <a:off x="11589655" y="513805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8.6%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5547A-0860-4818-90C5-C20F2E4B8C3F}"/>
              </a:ext>
            </a:extLst>
          </p:cNvPr>
          <p:cNvSpPr txBox="1"/>
          <p:nvPr/>
        </p:nvSpPr>
        <p:spPr>
          <a:xfrm>
            <a:off x="10980055" y="472439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91.4%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1DFB0-6F35-4F3B-8871-CE36A6D35F2A}"/>
              </a:ext>
            </a:extLst>
          </p:cNvPr>
          <p:cNvCxnSpPr/>
          <p:nvPr/>
        </p:nvCxnSpPr>
        <p:spPr>
          <a:xfrm flipH="1" flipV="1">
            <a:off x="11369675" y="5103132"/>
            <a:ext cx="508000" cy="137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5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BohemianVTI</vt:lpstr>
      <vt:lpstr>Workplace Trends and Insights: An Exploratory Analysis of FritoLay</vt:lpstr>
      <vt:lpstr>Presentation Overview</vt:lpstr>
      <vt:lpstr>Overview of Data: Categorical </vt:lpstr>
      <vt:lpstr>Overview of Data: Categorical </vt:lpstr>
      <vt:lpstr>Overview of Data: Continuous </vt:lpstr>
      <vt:lpstr>Finding the top 3 Factors of attrition</vt:lpstr>
      <vt:lpstr>Top Factors of Attrition: Overtime</vt:lpstr>
      <vt:lpstr>Top Factors of Attrition: Job Satisfaction</vt:lpstr>
      <vt:lpstr>Top Factors of Attrition: Job Involvement</vt:lpstr>
      <vt:lpstr>Naïve Bayes model for classifying Attrition  </vt:lpstr>
      <vt:lpstr>Linear regression model to predict Monthly income</vt:lpstr>
      <vt:lpstr>Additional Insights </vt:lpstr>
      <vt:lpstr>PowerPoint Presentation</vt:lpstr>
      <vt:lpstr>Attrition by role</vt:lpstr>
      <vt:lpstr>Correlation matrix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2021-12-07T02:33:31Z</dcterms:created>
  <dcterms:modified xsi:type="dcterms:W3CDTF">2021-12-09T23:40:14Z</dcterms:modified>
</cp:coreProperties>
</file>