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5DF354D-3E35-4948-B518-C93AEE0DA4D9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FF29828-D218-47AC-A2DF-80AC48C07F4E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54D-3E35-4948-B518-C93AEE0DA4D9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9828-D218-47AC-A2DF-80AC48C07F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54D-3E35-4948-B518-C93AEE0DA4D9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9828-D218-47AC-A2DF-80AC48C07F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54D-3E35-4948-B518-C93AEE0DA4D9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9828-D218-47AC-A2DF-80AC48C07F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54D-3E35-4948-B518-C93AEE0DA4D9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9828-D218-47AC-A2DF-80AC48C07F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54D-3E35-4948-B518-C93AEE0DA4D9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9828-D218-47AC-A2DF-80AC48C07F4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54D-3E35-4948-B518-C93AEE0DA4D9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9828-D218-47AC-A2DF-80AC48C07F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54D-3E35-4948-B518-C93AEE0DA4D9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9828-D218-47AC-A2DF-80AC48C07F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54D-3E35-4948-B518-C93AEE0DA4D9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9828-D218-47AC-A2DF-80AC48C07F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54D-3E35-4948-B518-C93AEE0DA4D9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9828-D218-47AC-A2DF-80AC48C07F4E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54D-3E35-4948-B518-C93AEE0DA4D9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9828-D218-47AC-A2DF-80AC48C07F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5DF354D-3E35-4948-B518-C93AEE0DA4D9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FF29828-D218-47AC-A2DF-80AC48C07F4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5605" y="2169"/>
            <a:ext cx="12169352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987824" y="1969418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</a:rPr>
              <a:t>ADRIAN  |  JONATHAN</a:t>
            </a:r>
            <a:endParaRPr lang="pt-BR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901904"/>
          </a:xfrm>
        </p:spPr>
        <p:txBody>
          <a:bodyPr/>
          <a:lstStyle/>
          <a:p>
            <a:r>
              <a:rPr lang="pt-BR" dirty="0" smtClean="0"/>
              <a:t>Tamanho da 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5989" y="1916832"/>
            <a:ext cx="6777317" cy="1753420"/>
          </a:xfrm>
        </p:spPr>
        <p:txBody>
          <a:bodyPr/>
          <a:lstStyle/>
          <a:p>
            <a:r>
              <a:rPr lang="pt-BR" dirty="0" smtClean="0"/>
              <a:t> Para </a:t>
            </a:r>
            <a:r>
              <a:rPr lang="pt-BR" dirty="0"/>
              <a:t>instalar o </a:t>
            </a:r>
            <a:r>
              <a:rPr lang="pt-BR" dirty="0" err="1"/>
              <a:t>MongoDB</a:t>
            </a:r>
            <a:r>
              <a:rPr lang="pt-BR" dirty="0"/>
              <a:t> ele pede que você tenha 97kb de espaço livre no seu HD, e mais </a:t>
            </a:r>
            <a:r>
              <a:rPr lang="pt-BR" dirty="0" smtClean="0"/>
              <a:t>376mb caso você queira instalar  as </a:t>
            </a:r>
            <a:r>
              <a:rPr lang="pt-BR" dirty="0"/>
              <a:t>suas </a:t>
            </a:r>
            <a:r>
              <a:rPr lang="pt-BR" dirty="0" smtClean="0"/>
              <a:t>“</a:t>
            </a:r>
            <a:r>
              <a:rPr lang="pt-BR" dirty="0" err="1" smtClean="0"/>
              <a:t>subfuncionalidades</a:t>
            </a:r>
            <a:r>
              <a:rPr lang="pt-BR" dirty="0" smtClean="0"/>
              <a:t>”.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149080"/>
            <a:ext cx="2857500" cy="23812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01008"/>
            <a:ext cx="4104456" cy="288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Tamanho do banco de dados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149080"/>
            <a:ext cx="2857500" cy="238125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3" y="2323652"/>
            <a:ext cx="7056899" cy="420667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Para evitar problemas com fragmentação de arquivos o </a:t>
            </a:r>
            <a:r>
              <a:rPr lang="pt-BR" dirty="0" err="1"/>
              <a:t>MongoDB</a:t>
            </a:r>
            <a:r>
              <a:rPr lang="pt-BR" dirty="0"/>
              <a:t> </a:t>
            </a:r>
            <a:r>
              <a:rPr lang="pt-BR" dirty="0" err="1"/>
              <a:t>pré</a:t>
            </a:r>
            <a:r>
              <a:rPr lang="pt-BR" dirty="0"/>
              <a:t> aloca seus arquivos de dados. O primeiro arquivo se chamará </a:t>
            </a:r>
            <a:r>
              <a:rPr lang="pt-BR" dirty="0" smtClean="0"/>
              <a:t>[nome do </a:t>
            </a:r>
            <a:r>
              <a:rPr lang="pt-BR" dirty="0" err="1" smtClean="0"/>
              <a:t>bd</a:t>
            </a:r>
            <a:r>
              <a:rPr lang="pt-BR" dirty="0" smtClean="0"/>
              <a:t>].0 </a:t>
            </a:r>
            <a:r>
              <a:rPr lang="pt-BR" dirty="0"/>
              <a:t>e terá 64 </a:t>
            </a:r>
            <a:r>
              <a:rPr lang="pt-BR" dirty="0" smtClean="0"/>
              <a:t>Mb. Conforme </a:t>
            </a:r>
            <a:r>
              <a:rPr lang="pt-BR" dirty="0"/>
              <a:t>você usa o espaço alocado, quando estiver usando metade deste arquivo, um novo chamado [nome do </a:t>
            </a:r>
            <a:r>
              <a:rPr lang="pt-BR" dirty="0" smtClean="0"/>
              <a:t>seu </a:t>
            </a:r>
            <a:r>
              <a:rPr lang="pt-BR" dirty="0" err="1" smtClean="0"/>
              <a:t>bd</a:t>
            </a:r>
            <a:r>
              <a:rPr lang="pt-BR" dirty="0"/>
              <a:t>].1 será criado </a:t>
            </a:r>
            <a:endParaRPr lang="pt-BR" dirty="0" smtClean="0"/>
          </a:p>
          <a:p>
            <a:pPr marL="68580" indent="0">
              <a:buNone/>
            </a:pPr>
            <a:r>
              <a:rPr lang="pt-BR" dirty="0"/>
              <a:t> </a:t>
            </a:r>
            <a:r>
              <a:rPr lang="pt-BR" dirty="0" smtClean="0"/>
              <a:t>   com </a:t>
            </a:r>
            <a:r>
              <a:rPr lang="pt-BR" dirty="0"/>
              <a:t>128 Mb. </a:t>
            </a:r>
            <a:r>
              <a:rPr lang="pt-BR" dirty="0" smtClean="0"/>
              <a:t>E </a:t>
            </a:r>
            <a:r>
              <a:rPr lang="pt-BR" dirty="0"/>
              <a:t>isto </a:t>
            </a:r>
            <a:r>
              <a:rPr lang="pt-BR" dirty="0" smtClean="0"/>
              <a:t>prosseguirá</a:t>
            </a:r>
          </a:p>
          <a:p>
            <a:pPr marL="6858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/>
              <a:t>para arquivos </a:t>
            </a:r>
            <a:r>
              <a:rPr lang="pt-BR" dirty="0" smtClean="0"/>
              <a:t>com 256, </a:t>
            </a:r>
            <a:r>
              <a:rPr lang="pt-BR" dirty="0"/>
              <a:t>512, </a:t>
            </a:r>
            <a:r>
              <a:rPr lang="pt-BR" dirty="0" smtClean="0"/>
              <a:t>1024</a:t>
            </a:r>
          </a:p>
          <a:p>
            <a:pPr marL="6858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/>
              <a:t>e finalmente 2048 Mb</a:t>
            </a:r>
            <a:r>
              <a:rPr lang="pt-BR" dirty="0" smtClean="0"/>
              <a:t>. </a:t>
            </a:r>
            <a:r>
              <a:rPr lang="pt-BR" dirty="0"/>
              <a:t>A partir </a:t>
            </a:r>
            <a:r>
              <a:rPr lang="pt-BR" dirty="0" smtClean="0"/>
              <a:t>de</a:t>
            </a:r>
          </a:p>
          <a:p>
            <a:pPr marL="6858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/>
              <a:t>então todo novo </a:t>
            </a:r>
            <a:r>
              <a:rPr lang="pt-BR" dirty="0" smtClean="0"/>
              <a:t>arquivo possuirá </a:t>
            </a:r>
          </a:p>
          <a:p>
            <a:pPr marL="68580" indent="0">
              <a:buNone/>
            </a:pPr>
            <a:r>
              <a:rPr lang="pt-BR" dirty="0"/>
              <a:t> </a:t>
            </a:r>
            <a:r>
              <a:rPr lang="pt-BR" dirty="0" smtClean="0"/>
              <a:t>   2 </a:t>
            </a:r>
            <a:r>
              <a:rPr lang="pt-BR" dirty="0"/>
              <a:t>Gb de </a:t>
            </a:r>
            <a:r>
              <a:rPr lang="pt-BR" dirty="0" smtClean="0"/>
              <a:t>tamanho.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0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 </a:t>
            </a:r>
            <a:r>
              <a:rPr lang="pt-BR" sz="3600" dirty="0" smtClean="0"/>
              <a:t>Limitação </a:t>
            </a:r>
            <a:r>
              <a:rPr lang="pt-BR" sz="3600" dirty="0"/>
              <a:t>a capacidade de armazenamento 32-bit e 64-bit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564904"/>
            <a:ext cx="6777317" cy="3508977"/>
          </a:xfrm>
        </p:spPr>
        <p:txBody>
          <a:bodyPr/>
          <a:lstStyle/>
          <a:p>
            <a:r>
              <a:rPr lang="pt-BR" dirty="0" smtClean="0"/>
              <a:t> A </a:t>
            </a:r>
            <a:r>
              <a:rPr lang="pt-BR" dirty="0"/>
              <a:t>versão de </a:t>
            </a:r>
            <a:r>
              <a:rPr lang="pt-BR" dirty="0" smtClean="0"/>
              <a:t>32-bit </a:t>
            </a:r>
            <a:r>
              <a:rPr lang="pt-BR" dirty="0"/>
              <a:t>do </a:t>
            </a:r>
            <a:r>
              <a:rPr lang="pt-BR" dirty="0" err="1"/>
              <a:t>MongoDB</a:t>
            </a:r>
            <a:r>
              <a:rPr lang="pt-BR" dirty="0"/>
              <a:t>, possui o tamanho dos bancos de dados limitados a no máximo 2 Gb</a:t>
            </a:r>
            <a:r>
              <a:rPr lang="pt-BR" dirty="0" smtClean="0"/>
              <a:t>.</a:t>
            </a:r>
          </a:p>
          <a:p>
            <a:r>
              <a:rPr lang="pt-BR" dirty="0" smtClean="0"/>
              <a:t> Evite-o para ambientes de produção.</a:t>
            </a:r>
          </a:p>
          <a:p>
            <a:r>
              <a:rPr lang="pt-BR" dirty="0" smtClean="0"/>
              <a:t>Use-o para aprender sobre o </a:t>
            </a:r>
          </a:p>
          <a:p>
            <a:pPr marL="68580" indent="0">
              <a:buNone/>
            </a:pPr>
            <a:r>
              <a:rPr lang="pt-BR" dirty="0" err="1" smtClean="0"/>
              <a:t>MongoDB</a:t>
            </a:r>
            <a:r>
              <a:rPr lang="pt-BR" dirty="0" smtClean="0"/>
              <a:t>.</a:t>
            </a:r>
          </a:p>
          <a:p>
            <a:pPr marL="68580" indent="0">
              <a:buNone/>
            </a:pPr>
            <a:r>
              <a:rPr lang="pt-BR" dirty="0" smtClean="0"/>
              <a:t> (Versão de 64-bit não tem nenhuma</a:t>
            </a:r>
          </a:p>
          <a:p>
            <a:pPr marL="68580" indent="0">
              <a:buNone/>
            </a:pPr>
            <a:r>
              <a:rPr lang="pt-BR" dirty="0"/>
              <a:t> </a:t>
            </a:r>
            <a:r>
              <a:rPr lang="pt-BR" dirty="0" smtClean="0"/>
              <a:t>limitação de </a:t>
            </a:r>
            <a:r>
              <a:rPr lang="pt-BR" dirty="0" smtClean="0"/>
              <a:t>armazenamento).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149080"/>
            <a:ext cx="285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3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MongoDB</a:t>
            </a:r>
            <a:r>
              <a:rPr lang="pt-BR" dirty="0" smtClean="0"/>
              <a:t> e 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vez de tabelas, um banco de dados </a:t>
            </a:r>
            <a:r>
              <a:rPr lang="pt-BR" dirty="0" err="1"/>
              <a:t>MongoDB</a:t>
            </a:r>
            <a:r>
              <a:rPr lang="pt-BR" dirty="0"/>
              <a:t> armazena seus dados em </a:t>
            </a:r>
            <a:r>
              <a:rPr lang="pt-BR" dirty="0" smtClean="0"/>
              <a:t>coleções.</a:t>
            </a:r>
            <a:endParaRPr lang="pt-BR" dirty="0"/>
          </a:p>
          <a:p>
            <a:pPr marL="6858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149080"/>
            <a:ext cx="285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052736"/>
            <a:ext cx="7024744" cy="757888"/>
          </a:xfrm>
        </p:spPr>
        <p:txBody>
          <a:bodyPr/>
          <a:lstStyle/>
          <a:p>
            <a:r>
              <a:rPr lang="pt-BR" dirty="0" smtClean="0"/>
              <a:t>Coleções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2276872"/>
            <a:ext cx="6777317" cy="4722585"/>
          </a:xfrm>
        </p:spPr>
        <p:txBody>
          <a:bodyPr>
            <a:normAutofit/>
          </a:bodyPr>
          <a:lstStyle/>
          <a:p>
            <a:r>
              <a:rPr lang="pt-BR" dirty="0"/>
              <a:t>Coleções (</a:t>
            </a:r>
            <a:r>
              <a:rPr lang="pt-BR" dirty="0" err="1"/>
              <a:t>Collection</a:t>
            </a:r>
            <a:r>
              <a:rPr lang="pt-BR" dirty="0"/>
              <a:t>) </a:t>
            </a:r>
            <a:r>
              <a:rPr lang="pt-BR" dirty="0" err="1"/>
              <a:t>Collection</a:t>
            </a:r>
            <a:r>
              <a:rPr lang="pt-BR" dirty="0"/>
              <a:t> é um grupo de documentos </a:t>
            </a:r>
            <a:r>
              <a:rPr lang="pt-BR" dirty="0" err="1"/>
              <a:t>MongoDB</a:t>
            </a:r>
            <a:r>
              <a:rPr lang="pt-BR" dirty="0"/>
              <a:t>. É o equivalente de uma tabela de RDBMS.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149080"/>
            <a:ext cx="285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664" y="0"/>
            <a:ext cx="12169352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987824" y="196941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</a:rPr>
              <a:t>ADRIAN  |  JONATHAN</a:t>
            </a:r>
            <a:endParaRPr lang="pt-BR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74</TotalTime>
  <Words>239</Words>
  <Application>Microsoft Office PowerPoint</Application>
  <PresentationFormat>Apresentação na tela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Austin</vt:lpstr>
      <vt:lpstr>Apresentação do PowerPoint</vt:lpstr>
      <vt:lpstr>Tamanho da Instalação</vt:lpstr>
      <vt:lpstr>Tamanho do banco de dados</vt:lpstr>
      <vt:lpstr> Limitação a capacidade de armazenamento 32-bit e 64-bit</vt:lpstr>
      <vt:lpstr>MongoDB e tabelas</vt:lpstr>
      <vt:lpstr>Coleções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</dc:creator>
  <cp:lastModifiedBy>Adrian</cp:lastModifiedBy>
  <cp:revision>8</cp:revision>
  <dcterms:created xsi:type="dcterms:W3CDTF">2016-09-13T16:57:04Z</dcterms:created>
  <dcterms:modified xsi:type="dcterms:W3CDTF">2016-09-13T22:16:13Z</dcterms:modified>
</cp:coreProperties>
</file>