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46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2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50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76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5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1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07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1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76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C402-1D20-49AC-BB51-B9944200C250}" type="datetimeFigureOut">
              <a:rPr lang="pt-BR" smtClean="0"/>
              <a:t>13/09/2016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72DE-1CD6-4D1D-867D-5F0472396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7000" y="2133599"/>
            <a:ext cx="9144000" cy="1058863"/>
          </a:xfrm>
        </p:spPr>
        <p:txBody>
          <a:bodyPr/>
          <a:lstStyle/>
          <a:p>
            <a:r>
              <a:rPr lang="pt-BR" dirty="0" smtClean="0"/>
              <a:t>Instalação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23300" y="3835400"/>
            <a:ext cx="3568700" cy="302260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CURSO TÉCNICO EM</a:t>
            </a:r>
            <a:endParaRPr lang="pt-BR" b="0" dirty="0" smtClean="0">
              <a:effectLst/>
            </a:endParaRPr>
          </a:p>
          <a:p>
            <a:r>
              <a:rPr lang="pt-BR" b="1" dirty="0"/>
              <a:t>INFORMÁTICA  - MÓDULO </a:t>
            </a:r>
            <a:r>
              <a:rPr lang="pt-BR" b="1" dirty="0" smtClean="0"/>
              <a:t>IV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err="1" smtClean="0"/>
              <a:t>Professror</a:t>
            </a:r>
            <a:endParaRPr lang="pt-BR" dirty="0"/>
          </a:p>
          <a:p>
            <a:r>
              <a:rPr lang="pt-BR" dirty="0" smtClean="0"/>
              <a:t>Alan Correia</a:t>
            </a:r>
          </a:p>
          <a:p>
            <a:r>
              <a:rPr lang="pt-BR" dirty="0" smtClean="0"/>
              <a:t>Alunos </a:t>
            </a:r>
          </a:p>
          <a:p>
            <a:r>
              <a:rPr lang="pt-BR" dirty="0" smtClean="0"/>
              <a:t>Gustavo </a:t>
            </a:r>
            <a:r>
              <a:rPr lang="pt-BR" dirty="0" err="1" smtClean="0"/>
              <a:t>teixeira</a:t>
            </a:r>
            <a:endParaRPr lang="pt-BR" dirty="0" smtClean="0"/>
          </a:p>
          <a:p>
            <a:r>
              <a:rPr lang="pt-BR" dirty="0" smtClean="0"/>
              <a:t>Pedro Moreira</a:t>
            </a:r>
          </a:p>
        </p:txBody>
      </p:sp>
      <p:pic>
        <p:nvPicPr>
          <p:cNvPr id="1026" name="Picture 2" descr="senac_fecomerc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0"/>
            <a:ext cx="6883400" cy="14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159031"/>
          </a:xfrm>
        </p:spPr>
      </p:pic>
    </p:spTree>
    <p:extLst>
      <p:ext uri="{BB962C8B-B14F-4D97-AF65-F5344CB8AC3E}">
        <p14:creationId xmlns:p14="http://schemas.microsoft.com/office/powerpoint/2010/main" val="9405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1FF74"/>
                </a:solidFill>
              </a:rPr>
              <a:t>Comandos</a:t>
            </a:r>
            <a:endParaRPr lang="pt-BR" dirty="0">
              <a:solidFill>
                <a:srgbClr val="01FF7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460625"/>
            <a:ext cx="12192000" cy="2809876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dirty="0" err="1" smtClean="0">
                <a:solidFill>
                  <a:srgbClr val="01FF74"/>
                </a:solidFill>
              </a:rPr>
              <a:t>dbpath</a:t>
            </a:r>
            <a:r>
              <a:rPr lang="pt-BR" dirty="0" smtClean="0">
                <a:solidFill>
                  <a:srgbClr val="01FF74"/>
                </a:solidFill>
              </a:rPr>
              <a:t> é o caminho do banco de dados e </a:t>
            </a:r>
            <a:r>
              <a:rPr lang="pt-BR" dirty="0" err="1" smtClean="0">
                <a:solidFill>
                  <a:srgbClr val="01FF74"/>
                </a:solidFill>
              </a:rPr>
              <a:t>logpath</a:t>
            </a:r>
            <a:r>
              <a:rPr lang="pt-BR" dirty="0" smtClean="0">
                <a:solidFill>
                  <a:srgbClr val="01FF74"/>
                </a:solidFill>
              </a:rPr>
              <a:t> é o caminho do log.</a:t>
            </a:r>
          </a:p>
          <a:p>
            <a:pPr marL="0" indent="0" fontAlgn="base">
              <a:buNone/>
            </a:pPr>
            <a:r>
              <a:rPr lang="pt-BR" dirty="0" err="1" smtClean="0">
                <a:solidFill>
                  <a:srgbClr val="01FF74"/>
                </a:solidFill>
              </a:rPr>
              <a:t>mongod</a:t>
            </a:r>
            <a:r>
              <a:rPr lang="pt-BR" dirty="0" smtClean="0">
                <a:solidFill>
                  <a:srgbClr val="01FF74"/>
                </a:solidFill>
              </a:rPr>
              <a:t> –</a:t>
            </a:r>
            <a:r>
              <a:rPr lang="pt-BR" dirty="0" err="1" smtClean="0">
                <a:solidFill>
                  <a:srgbClr val="01FF74"/>
                </a:solidFill>
              </a:rPr>
              <a:t>dbpath</a:t>
            </a:r>
            <a:r>
              <a:rPr lang="pt-BR" dirty="0" smtClean="0">
                <a:solidFill>
                  <a:srgbClr val="01FF74"/>
                </a:solidFill>
              </a:rPr>
              <a:t>=C:\data\db –</a:t>
            </a:r>
            <a:r>
              <a:rPr lang="pt-BR" dirty="0" err="1" smtClean="0">
                <a:solidFill>
                  <a:srgbClr val="01FF74"/>
                </a:solidFill>
              </a:rPr>
              <a:t>logpath</a:t>
            </a:r>
            <a:r>
              <a:rPr lang="pt-BR" dirty="0" smtClean="0">
                <a:solidFill>
                  <a:srgbClr val="01FF74"/>
                </a:solidFill>
              </a:rPr>
              <a:t>=C:\data\db\log.txt –</a:t>
            </a:r>
            <a:r>
              <a:rPr lang="pt-BR" dirty="0" err="1" smtClean="0">
                <a:solidFill>
                  <a:srgbClr val="01FF74"/>
                </a:solidFill>
              </a:rPr>
              <a:t>install</a:t>
            </a:r>
            <a:endParaRPr lang="pt-BR" dirty="0" smtClean="0">
              <a:solidFill>
                <a:srgbClr val="01FF74"/>
              </a:solidFill>
            </a:endParaRPr>
          </a:p>
          <a:p>
            <a:pPr fontAlgn="base"/>
            <a:r>
              <a:rPr lang="pt-BR" dirty="0" smtClean="0">
                <a:solidFill>
                  <a:srgbClr val="01FF74"/>
                </a:solidFill>
              </a:rPr>
              <a:t>Para </a:t>
            </a:r>
            <a:r>
              <a:rPr lang="pt-BR" dirty="0">
                <a:solidFill>
                  <a:srgbClr val="01FF74"/>
                </a:solidFill>
              </a:rPr>
              <a:t>desinstalar o serviço o comando é </a:t>
            </a:r>
            <a:endParaRPr lang="pt-BR" dirty="0" smtClean="0">
              <a:solidFill>
                <a:srgbClr val="01FF74"/>
              </a:solidFill>
            </a:endParaRPr>
          </a:p>
          <a:p>
            <a:pPr marL="0" indent="0" fontAlgn="base">
              <a:buNone/>
            </a:pPr>
            <a:r>
              <a:rPr lang="pt-BR" dirty="0" err="1" smtClean="0">
                <a:solidFill>
                  <a:srgbClr val="01FF74"/>
                </a:solidFill>
              </a:rPr>
              <a:t>mongod</a:t>
            </a:r>
            <a:r>
              <a:rPr lang="pt-BR" dirty="0" smtClean="0">
                <a:solidFill>
                  <a:srgbClr val="01FF74"/>
                </a:solidFill>
              </a:rPr>
              <a:t> </a:t>
            </a:r>
            <a:r>
              <a:rPr lang="pt-BR" dirty="0">
                <a:solidFill>
                  <a:srgbClr val="01FF74"/>
                </a:solidFill>
              </a:rPr>
              <a:t>–</a:t>
            </a:r>
            <a:r>
              <a:rPr lang="pt-BR" dirty="0" err="1">
                <a:solidFill>
                  <a:srgbClr val="01FF74"/>
                </a:solidFill>
              </a:rPr>
              <a:t>dbpath</a:t>
            </a:r>
            <a:r>
              <a:rPr lang="pt-BR" dirty="0">
                <a:solidFill>
                  <a:srgbClr val="01FF74"/>
                </a:solidFill>
              </a:rPr>
              <a:t>=C:\data\db –</a:t>
            </a:r>
            <a:r>
              <a:rPr lang="pt-BR" dirty="0" err="1">
                <a:solidFill>
                  <a:srgbClr val="01FF74"/>
                </a:solidFill>
              </a:rPr>
              <a:t>logpath</a:t>
            </a:r>
            <a:r>
              <a:rPr lang="pt-BR" dirty="0">
                <a:solidFill>
                  <a:srgbClr val="01FF74"/>
                </a:solidFill>
              </a:rPr>
              <a:t>=C:\data\db\log.txt –Remove</a:t>
            </a:r>
          </a:p>
          <a:p>
            <a:pPr fontAlgn="base"/>
            <a:r>
              <a:rPr lang="pt-BR" dirty="0">
                <a:solidFill>
                  <a:srgbClr val="01FF74"/>
                </a:solidFill>
              </a:rPr>
              <a:t>Ou para reinstalar use o </a:t>
            </a:r>
            <a:endParaRPr lang="pt-BR" dirty="0" smtClean="0">
              <a:solidFill>
                <a:srgbClr val="01FF74"/>
              </a:solidFill>
            </a:endParaRPr>
          </a:p>
          <a:p>
            <a:pPr marL="0" indent="0" fontAlgn="base">
              <a:buNone/>
            </a:pPr>
            <a:r>
              <a:rPr lang="pt-BR" dirty="0" err="1" smtClean="0">
                <a:solidFill>
                  <a:srgbClr val="01FF74"/>
                </a:solidFill>
              </a:rPr>
              <a:t>mongod</a:t>
            </a:r>
            <a:r>
              <a:rPr lang="pt-BR" dirty="0" smtClean="0">
                <a:solidFill>
                  <a:srgbClr val="01FF74"/>
                </a:solidFill>
              </a:rPr>
              <a:t> </a:t>
            </a:r>
            <a:r>
              <a:rPr lang="pt-BR" dirty="0">
                <a:solidFill>
                  <a:srgbClr val="01FF74"/>
                </a:solidFill>
              </a:rPr>
              <a:t>–</a:t>
            </a:r>
            <a:r>
              <a:rPr lang="pt-BR" dirty="0" err="1">
                <a:solidFill>
                  <a:srgbClr val="01FF74"/>
                </a:solidFill>
              </a:rPr>
              <a:t>dbpath</a:t>
            </a:r>
            <a:r>
              <a:rPr lang="pt-BR" dirty="0">
                <a:solidFill>
                  <a:srgbClr val="01FF74"/>
                </a:solidFill>
              </a:rPr>
              <a:t>=C:\data\db –</a:t>
            </a:r>
            <a:r>
              <a:rPr lang="pt-BR" dirty="0" err="1">
                <a:solidFill>
                  <a:srgbClr val="01FF74"/>
                </a:solidFill>
              </a:rPr>
              <a:t>logpath</a:t>
            </a:r>
            <a:r>
              <a:rPr lang="pt-BR" dirty="0">
                <a:solidFill>
                  <a:srgbClr val="01FF74"/>
                </a:solidFill>
              </a:rPr>
              <a:t>=C:\data\db\log.txt –</a:t>
            </a:r>
            <a:r>
              <a:rPr lang="pt-BR" dirty="0" err="1">
                <a:solidFill>
                  <a:srgbClr val="01FF74"/>
                </a:solidFill>
              </a:rPr>
              <a:t>reinstall</a:t>
            </a:r>
            <a:endParaRPr lang="pt-BR" dirty="0">
              <a:solidFill>
                <a:srgbClr val="01F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218068" cy="6172200"/>
          </a:xfrm>
        </p:spPr>
      </p:pic>
    </p:spTree>
    <p:extLst>
      <p:ext uri="{BB962C8B-B14F-4D97-AF65-F5344CB8AC3E}">
        <p14:creationId xmlns:p14="http://schemas.microsoft.com/office/powerpoint/2010/main" val="35484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06" y="685006"/>
            <a:ext cx="9120188" cy="5019307"/>
          </a:xfrm>
        </p:spPr>
      </p:pic>
    </p:spTree>
    <p:extLst>
      <p:ext uri="{BB962C8B-B14F-4D97-AF65-F5344CB8AC3E}">
        <p14:creationId xmlns:p14="http://schemas.microsoft.com/office/powerpoint/2010/main" val="15842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759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7986" r="6760" b="39409"/>
          <a:stretch/>
        </p:blipFill>
        <p:spPr>
          <a:xfrm>
            <a:off x="60325" y="1549400"/>
            <a:ext cx="12131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1FF74"/>
                </a:solidFill>
              </a:rPr>
              <a:t>Instalação Linux</a:t>
            </a:r>
            <a:endParaRPr lang="pt-BR" dirty="0">
              <a:solidFill>
                <a:srgbClr val="01FF7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42289"/>
            <a:ext cx="12192000" cy="4806995"/>
          </a:xfrm>
        </p:spPr>
        <p:txBody>
          <a:bodyPr/>
          <a:lstStyle/>
          <a:p>
            <a:pPr fontAlgn="base"/>
            <a:r>
              <a:rPr lang="pt-BR" dirty="0" err="1">
                <a:solidFill>
                  <a:srgbClr val="01FF74"/>
                </a:solidFill>
              </a:rPr>
              <a:t>Arch</a:t>
            </a:r>
            <a:r>
              <a:rPr lang="pt-BR" dirty="0">
                <a:solidFill>
                  <a:srgbClr val="01FF74"/>
                </a:solidFill>
              </a:rPr>
              <a:t> </a:t>
            </a:r>
            <a:r>
              <a:rPr lang="pt-BR" dirty="0" err="1">
                <a:solidFill>
                  <a:srgbClr val="01FF74"/>
                </a:solidFill>
              </a:rPr>
              <a:t>linux</a:t>
            </a:r>
            <a:endParaRPr lang="pt-BR" dirty="0">
              <a:solidFill>
                <a:srgbClr val="01FF74"/>
              </a:solidFill>
            </a:endParaRPr>
          </a:p>
          <a:p>
            <a:pPr lvl="1" fontAlgn="base"/>
            <a:r>
              <a:rPr lang="pt-BR" dirty="0" err="1">
                <a:solidFill>
                  <a:srgbClr val="01FF74"/>
                </a:solidFill>
              </a:rPr>
              <a:t>sudo</a:t>
            </a:r>
            <a:r>
              <a:rPr lang="pt-BR" dirty="0">
                <a:solidFill>
                  <a:srgbClr val="01FF74"/>
                </a:solidFill>
              </a:rPr>
              <a:t> </a:t>
            </a:r>
            <a:r>
              <a:rPr lang="pt-BR" dirty="0" err="1">
                <a:solidFill>
                  <a:srgbClr val="01FF74"/>
                </a:solidFill>
              </a:rPr>
              <a:t>pacman</a:t>
            </a:r>
            <a:r>
              <a:rPr lang="pt-BR" dirty="0">
                <a:solidFill>
                  <a:srgbClr val="01FF74"/>
                </a:solidFill>
              </a:rPr>
              <a:t> -S </a:t>
            </a:r>
            <a:r>
              <a:rPr lang="pt-BR" dirty="0" err="1">
                <a:solidFill>
                  <a:srgbClr val="01FF74"/>
                </a:solidFill>
              </a:rPr>
              <a:t>mongodb</a:t>
            </a:r>
            <a:r>
              <a:rPr lang="pt-BR" dirty="0">
                <a:solidFill>
                  <a:srgbClr val="01FF74"/>
                </a:solidFill>
              </a:rPr>
              <a:t> </a:t>
            </a:r>
            <a:r>
              <a:rPr lang="pt-BR" dirty="0" err="1">
                <a:solidFill>
                  <a:srgbClr val="01FF74"/>
                </a:solidFill>
              </a:rPr>
              <a:t>php-mongodb</a:t>
            </a:r>
            <a:endParaRPr lang="pt-BR" dirty="0">
              <a:solidFill>
                <a:srgbClr val="01FF74"/>
              </a:solidFill>
            </a:endParaRPr>
          </a:p>
          <a:p>
            <a:pPr fontAlgn="base"/>
            <a:r>
              <a:rPr lang="pt-BR" dirty="0" err="1">
                <a:solidFill>
                  <a:srgbClr val="01FF74"/>
                </a:solidFill>
              </a:rPr>
              <a:t>Ubuntu</a:t>
            </a:r>
            <a:endParaRPr lang="pt-BR" dirty="0">
              <a:solidFill>
                <a:srgbClr val="01FF74"/>
              </a:solidFill>
            </a:endParaRPr>
          </a:p>
          <a:p>
            <a:pPr lvl="1" fontAlgn="base"/>
            <a:r>
              <a:rPr lang="pt-BR" dirty="0" err="1">
                <a:solidFill>
                  <a:srgbClr val="01FF74"/>
                </a:solidFill>
              </a:rPr>
              <a:t>sudo</a:t>
            </a:r>
            <a:r>
              <a:rPr lang="pt-BR" dirty="0">
                <a:solidFill>
                  <a:srgbClr val="01FF74"/>
                </a:solidFill>
              </a:rPr>
              <a:t> </a:t>
            </a:r>
            <a:r>
              <a:rPr lang="pt-BR" dirty="0" err="1">
                <a:solidFill>
                  <a:srgbClr val="01FF74"/>
                </a:solidFill>
              </a:rPr>
              <a:t>apt-get</a:t>
            </a:r>
            <a:r>
              <a:rPr lang="pt-BR" dirty="0">
                <a:solidFill>
                  <a:srgbClr val="01FF74"/>
                </a:solidFill>
              </a:rPr>
              <a:t> </a:t>
            </a:r>
            <a:r>
              <a:rPr lang="pt-BR" dirty="0" err="1">
                <a:solidFill>
                  <a:srgbClr val="01FF74"/>
                </a:solidFill>
              </a:rPr>
              <a:t>install</a:t>
            </a:r>
            <a:r>
              <a:rPr lang="pt-BR" dirty="0">
                <a:solidFill>
                  <a:srgbClr val="01FF74"/>
                </a:solidFill>
              </a:rPr>
              <a:t> </a:t>
            </a:r>
            <a:r>
              <a:rPr lang="pt-BR" dirty="0" err="1" smtClean="0">
                <a:solidFill>
                  <a:srgbClr val="01FF74"/>
                </a:solidFill>
              </a:rPr>
              <a:t>mongodb</a:t>
            </a:r>
            <a:endParaRPr lang="pt-BR" dirty="0">
              <a:solidFill>
                <a:srgbClr val="01F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4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01FF74"/>
                </a:solidFill>
              </a:rPr>
              <a:t>Comandos via Terminal</a:t>
            </a:r>
            <a:endParaRPr lang="pt-BR" dirty="0">
              <a:solidFill>
                <a:srgbClr val="01FF7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65016"/>
            <a:ext cx="12192000" cy="539298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pt-BR" dirty="0">
                <a:solidFill>
                  <a:srgbClr val="01FF74"/>
                </a:solidFill>
              </a:rPr>
              <a:t>mongo</a:t>
            </a:r>
          </a:p>
          <a:p>
            <a:pPr lvl="1" fontAlgn="base"/>
            <a:r>
              <a:rPr lang="pt-BR" dirty="0">
                <a:solidFill>
                  <a:srgbClr val="01FF74"/>
                </a:solidFill>
              </a:rPr>
              <a:t>Abre o cliente para comandos no terminal;</a:t>
            </a:r>
          </a:p>
          <a:p>
            <a:pPr fontAlgn="base"/>
            <a:r>
              <a:rPr lang="pt-BR" dirty="0">
                <a:solidFill>
                  <a:srgbClr val="01FF74"/>
                </a:solidFill>
              </a:rPr>
              <a:t>use &lt;nome-base-dados&gt;</a:t>
            </a:r>
          </a:p>
          <a:p>
            <a:pPr lvl="1" fontAlgn="base"/>
            <a:r>
              <a:rPr lang="pt-BR" dirty="0">
                <a:solidFill>
                  <a:srgbClr val="01FF74"/>
                </a:solidFill>
              </a:rPr>
              <a:t>Cria uma base de dados com o nome especificado;</a:t>
            </a:r>
          </a:p>
          <a:p>
            <a:pPr fontAlgn="base"/>
            <a:r>
              <a:rPr lang="pt-BR" dirty="0" err="1">
                <a:solidFill>
                  <a:srgbClr val="01FF74"/>
                </a:solidFill>
              </a:rPr>
              <a:t>db</a:t>
            </a:r>
            <a:endParaRPr lang="pt-BR" dirty="0">
              <a:solidFill>
                <a:srgbClr val="01FF74"/>
              </a:solidFill>
            </a:endParaRPr>
          </a:p>
          <a:p>
            <a:pPr lvl="1" fontAlgn="base"/>
            <a:r>
              <a:rPr lang="pt-BR" dirty="0">
                <a:solidFill>
                  <a:srgbClr val="01FF74"/>
                </a:solidFill>
              </a:rPr>
              <a:t>Retorna qual </a:t>
            </a:r>
            <a:r>
              <a:rPr lang="pt-BR" dirty="0" err="1">
                <a:solidFill>
                  <a:srgbClr val="01FF74"/>
                </a:solidFill>
              </a:rPr>
              <a:t>db</a:t>
            </a:r>
            <a:r>
              <a:rPr lang="pt-BR" dirty="0">
                <a:solidFill>
                  <a:srgbClr val="01FF74"/>
                </a:solidFill>
              </a:rPr>
              <a:t> está sendo usado;</a:t>
            </a:r>
          </a:p>
          <a:p>
            <a:pPr fontAlgn="base"/>
            <a:r>
              <a:rPr lang="pt-BR" dirty="0">
                <a:solidFill>
                  <a:srgbClr val="01FF74"/>
                </a:solidFill>
              </a:rPr>
              <a:t>show </a:t>
            </a:r>
            <a:r>
              <a:rPr lang="pt-BR" dirty="0" err="1">
                <a:solidFill>
                  <a:srgbClr val="01FF74"/>
                </a:solidFill>
              </a:rPr>
              <a:t>dbs</a:t>
            </a:r>
            <a:endParaRPr lang="pt-BR" dirty="0">
              <a:solidFill>
                <a:srgbClr val="01FF74"/>
              </a:solidFill>
            </a:endParaRPr>
          </a:p>
          <a:p>
            <a:pPr lvl="1" fontAlgn="base"/>
            <a:r>
              <a:rPr lang="pt-BR" dirty="0">
                <a:solidFill>
                  <a:srgbClr val="01FF74"/>
                </a:solidFill>
              </a:rPr>
              <a:t>Mostra todos </a:t>
            </a:r>
            <a:r>
              <a:rPr lang="pt-BR" dirty="0" err="1">
                <a:solidFill>
                  <a:srgbClr val="01FF74"/>
                </a:solidFill>
              </a:rPr>
              <a:t>dbs</a:t>
            </a:r>
            <a:r>
              <a:rPr lang="pt-BR" dirty="0">
                <a:solidFill>
                  <a:srgbClr val="01FF74"/>
                </a:solidFill>
              </a:rPr>
              <a:t> que existem no banco;</a:t>
            </a:r>
          </a:p>
          <a:p>
            <a:pPr fontAlgn="base"/>
            <a:r>
              <a:rPr lang="pt-BR" dirty="0" err="1">
                <a:solidFill>
                  <a:srgbClr val="01FF74"/>
                </a:solidFill>
              </a:rPr>
              <a:t>db.dropDatabase</a:t>
            </a:r>
            <a:r>
              <a:rPr lang="pt-BR" dirty="0">
                <a:solidFill>
                  <a:srgbClr val="01FF74"/>
                </a:solidFill>
              </a:rPr>
              <a:t>()</a:t>
            </a:r>
          </a:p>
          <a:p>
            <a:pPr lvl="1" fontAlgn="base"/>
            <a:r>
              <a:rPr lang="pt-BR" dirty="0">
                <a:solidFill>
                  <a:srgbClr val="01FF74"/>
                </a:solidFill>
              </a:rPr>
              <a:t>Deleta a base de dados em que se está;</a:t>
            </a:r>
          </a:p>
          <a:p>
            <a:pPr fontAlgn="base"/>
            <a:r>
              <a:rPr lang="pt-BR" dirty="0" err="1">
                <a:solidFill>
                  <a:srgbClr val="01FF74"/>
                </a:solidFill>
              </a:rPr>
              <a:t>db.createCollection</a:t>
            </a:r>
            <a:r>
              <a:rPr lang="pt-BR" dirty="0">
                <a:solidFill>
                  <a:srgbClr val="01FF74"/>
                </a:solidFill>
              </a:rPr>
              <a:t>(‘&lt;nome-</a:t>
            </a:r>
            <a:r>
              <a:rPr lang="pt-BR" dirty="0" err="1">
                <a:solidFill>
                  <a:srgbClr val="01FF74"/>
                </a:solidFill>
              </a:rPr>
              <a:t>collection</a:t>
            </a:r>
            <a:r>
              <a:rPr lang="pt-BR" dirty="0">
                <a:solidFill>
                  <a:srgbClr val="01FF74"/>
                </a:solidFill>
              </a:rPr>
              <a:t>&gt;’)</a:t>
            </a:r>
          </a:p>
          <a:p>
            <a:pPr lvl="1" fontAlgn="base"/>
            <a:r>
              <a:rPr lang="pt-BR" dirty="0">
                <a:solidFill>
                  <a:srgbClr val="01FF74"/>
                </a:solidFill>
              </a:rPr>
              <a:t>Cria uma </a:t>
            </a:r>
            <a:r>
              <a:rPr lang="pt-BR" dirty="0" err="1">
                <a:solidFill>
                  <a:srgbClr val="01FF74"/>
                </a:solidFill>
              </a:rPr>
              <a:t>collection</a:t>
            </a:r>
            <a:r>
              <a:rPr lang="pt-BR" dirty="0">
                <a:solidFill>
                  <a:srgbClr val="01FF74"/>
                </a:solidFill>
              </a:rPr>
              <a:t> que seria o equivalente a uma tabela.</a:t>
            </a:r>
          </a:p>
          <a:p>
            <a:pPr fontAlgn="base"/>
            <a:r>
              <a:rPr lang="pt-BR" dirty="0" err="1">
                <a:solidFill>
                  <a:srgbClr val="01FF74"/>
                </a:solidFill>
              </a:rPr>
              <a:t>db</a:t>
            </a:r>
            <a:r>
              <a:rPr lang="pt-BR" dirty="0">
                <a:solidFill>
                  <a:srgbClr val="01FF74"/>
                </a:solidFill>
              </a:rPr>
              <a:t>.&lt;nome-</a:t>
            </a:r>
            <a:r>
              <a:rPr lang="pt-BR" dirty="0" err="1">
                <a:solidFill>
                  <a:srgbClr val="01FF74"/>
                </a:solidFill>
              </a:rPr>
              <a:t>collection</a:t>
            </a:r>
            <a:r>
              <a:rPr lang="pt-BR" dirty="0">
                <a:solidFill>
                  <a:srgbClr val="01FF74"/>
                </a:solidFill>
              </a:rPr>
              <a:t>&gt;.</a:t>
            </a:r>
            <a:r>
              <a:rPr lang="pt-BR" dirty="0" err="1">
                <a:solidFill>
                  <a:srgbClr val="01FF74"/>
                </a:solidFill>
              </a:rPr>
              <a:t>drop</a:t>
            </a:r>
            <a:r>
              <a:rPr lang="pt-BR" dirty="0">
                <a:solidFill>
                  <a:srgbClr val="01FF74"/>
                </a:solidFill>
              </a:rPr>
              <a:t>()</a:t>
            </a:r>
          </a:p>
          <a:p>
            <a:pPr lvl="1" fontAlgn="base"/>
            <a:r>
              <a:rPr lang="pt-BR" dirty="0">
                <a:solidFill>
                  <a:srgbClr val="01FF74"/>
                </a:solidFill>
              </a:rPr>
              <a:t>Deleta uma </a:t>
            </a:r>
            <a:r>
              <a:rPr lang="pt-BR" dirty="0" err="1">
                <a:solidFill>
                  <a:srgbClr val="01FF74"/>
                </a:solidFill>
              </a:rPr>
              <a:t>collection</a:t>
            </a:r>
            <a:r>
              <a:rPr lang="pt-BR" dirty="0" smtClean="0">
                <a:solidFill>
                  <a:srgbClr val="01FF74"/>
                </a:solidFill>
              </a:rPr>
              <a:t>;</a:t>
            </a:r>
            <a:endParaRPr lang="pt-BR" dirty="0">
              <a:solidFill>
                <a:srgbClr val="01F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0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7000" y="2133599"/>
            <a:ext cx="9144000" cy="1058863"/>
          </a:xfrm>
        </p:spPr>
        <p:txBody>
          <a:bodyPr/>
          <a:lstStyle/>
          <a:p>
            <a:r>
              <a:rPr lang="pt-BR" dirty="0" smtClean="0">
                <a:solidFill>
                  <a:srgbClr val="01FF74"/>
                </a:solidFill>
              </a:rPr>
              <a:t>Instalação </a:t>
            </a:r>
            <a:r>
              <a:rPr lang="pt-BR" dirty="0" err="1" smtClean="0">
                <a:solidFill>
                  <a:srgbClr val="01FF74"/>
                </a:solidFill>
              </a:rPr>
              <a:t>MongoDB</a:t>
            </a:r>
            <a:endParaRPr lang="pt-BR" dirty="0">
              <a:solidFill>
                <a:srgbClr val="01FF74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23300" y="3835400"/>
            <a:ext cx="3568700" cy="302260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01FF74"/>
                </a:solidFill>
              </a:rPr>
              <a:t>CURSO TÉCNICO EM</a:t>
            </a:r>
            <a:endParaRPr lang="pt-BR" b="0" dirty="0" smtClean="0">
              <a:solidFill>
                <a:srgbClr val="01FF74"/>
              </a:solidFill>
              <a:effectLst/>
            </a:endParaRPr>
          </a:p>
          <a:p>
            <a:r>
              <a:rPr lang="pt-BR" b="1" dirty="0">
                <a:solidFill>
                  <a:srgbClr val="01FF74"/>
                </a:solidFill>
              </a:rPr>
              <a:t>INFORMÁTICA  - MÓDULO </a:t>
            </a:r>
            <a:r>
              <a:rPr lang="pt-BR" b="1" dirty="0" smtClean="0">
                <a:solidFill>
                  <a:srgbClr val="01FF74"/>
                </a:solidFill>
              </a:rPr>
              <a:t>IV</a:t>
            </a:r>
            <a:r>
              <a:rPr lang="pt-BR" dirty="0" smtClean="0">
                <a:solidFill>
                  <a:srgbClr val="01FF74"/>
                </a:solidFill>
              </a:rPr>
              <a:t/>
            </a:r>
            <a:br>
              <a:rPr lang="pt-BR" dirty="0" smtClean="0">
                <a:solidFill>
                  <a:srgbClr val="01FF74"/>
                </a:solidFill>
              </a:rPr>
            </a:br>
            <a:endParaRPr lang="pt-BR" dirty="0" smtClean="0">
              <a:solidFill>
                <a:srgbClr val="01FF74"/>
              </a:solidFill>
            </a:endParaRPr>
          </a:p>
          <a:p>
            <a:r>
              <a:rPr lang="pt-BR" dirty="0" err="1" smtClean="0">
                <a:solidFill>
                  <a:srgbClr val="01FF74"/>
                </a:solidFill>
              </a:rPr>
              <a:t>Professror</a:t>
            </a:r>
            <a:endParaRPr lang="pt-BR" dirty="0">
              <a:solidFill>
                <a:srgbClr val="01FF74"/>
              </a:solidFill>
            </a:endParaRPr>
          </a:p>
          <a:p>
            <a:r>
              <a:rPr lang="pt-BR" dirty="0" smtClean="0">
                <a:solidFill>
                  <a:srgbClr val="01FF74"/>
                </a:solidFill>
              </a:rPr>
              <a:t>Alan Correia</a:t>
            </a:r>
          </a:p>
          <a:p>
            <a:r>
              <a:rPr lang="pt-BR" dirty="0" smtClean="0">
                <a:solidFill>
                  <a:srgbClr val="01FF74"/>
                </a:solidFill>
              </a:rPr>
              <a:t>Alunos </a:t>
            </a:r>
          </a:p>
          <a:p>
            <a:r>
              <a:rPr lang="pt-BR" dirty="0" smtClean="0">
                <a:solidFill>
                  <a:srgbClr val="01FF74"/>
                </a:solidFill>
              </a:rPr>
              <a:t>Gustavo </a:t>
            </a:r>
            <a:r>
              <a:rPr lang="pt-BR" dirty="0" err="1" smtClean="0">
                <a:solidFill>
                  <a:srgbClr val="01FF74"/>
                </a:solidFill>
              </a:rPr>
              <a:t>teixeira</a:t>
            </a:r>
            <a:endParaRPr lang="pt-BR" dirty="0" smtClean="0">
              <a:solidFill>
                <a:srgbClr val="01FF74"/>
              </a:solidFill>
            </a:endParaRPr>
          </a:p>
          <a:p>
            <a:r>
              <a:rPr lang="pt-BR" dirty="0" smtClean="0">
                <a:solidFill>
                  <a:srgbClr val="01FF74"/>
                </a:solidFill>
              </a:rPr>
              <a:t>Pedro Moreira</a:t>
            </a:r>
          </a:p>
        </p:txBody>
      </p:sp>
      <p:pic>
        <p:nvPicPr>
          <p:cNvPr id="1026" name="Picture 2" descr="senac_fecomerc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0"/>
            <a:ext cx="6883400" cy="14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pt-BR" b="1" dirty="0">
                <a:solidFill>
                  <a:srgbClr val="01FF74"/>
                </a:solidFill>
              </a:rPr>
              <a:t>Instalando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>
                <a:solidFill>
                  <a:srgbClr val="01FF74"/>
                </a:solidFill>
              </a:rPr>
              <a:t>Baixar através do:  </a:t>
            </a:r>
            <a:r>
              <a:rPr lang="pt-BR" dirty="0">
                <a:solidFill>
                  <a:srgbClr val="01FF74"/>
                </a:solidFill>
                <a:hlinkClick r:id="rId2"/>
              </a:rPr>
              <a:t>https://www.MongoDb.org/downloads</a:t>
            </a:r>
            <a:endParaRPr lang="pt-BR" dirty="0">
              <a:solidFill>
                <a:srgbClr val="01FF74"/>
              </a:solidFill>
            </a:endParaRPr>
          </a:p>
          <a:p>
            <a:pPr fontAlgn="base"/>
            <a:r>
              <a:rPr lang="pt-BR" dirty="0" smtClean="0">
                <a:solidFill>
                  <a:srgbClr val="01FF74"/>
                </a:solidFill>
              </a:rPr>
              <a:t>Salve </a:t>
            </a:r>
            <a:r>
              <a:rPr lang="pt-BR" dirty="0">
                <a:solidFill>
                  <a:srgbClr val="01FF74"/>
                </a:solidFill>
              </a:rPr>
              <a:t>ele onde quiser crie uma estrutura de pasta</a:t>
            </a:r>
          </a:p>
          <a:p>
            <a:pPr fontAlgn="base"/>
            <a:r>
              <a:rPr lang="pt-BR" b="1" dirty="0">
                <a:solidFill>
                  <a:srgbClr val="01FF74"/>
                </a:solidFill>
              </a:rPr>
              <a:t>c:\mongodb\</a:t>
            </a:r>
            <a:endParaRPr lang="pt-BR" dirty="0">
              <a:solidFill>
                <a:srgbClr val="01FF74"/>
              </a:solidFill>
            </a:endParaRPr>
          </a:p>
          <a:p>
            <a:pPr fontAlgn="base"/>
            <a:r>
              <a:rPr lang="pt-BR" b="1" dirty="0">
                <a:solidFill>
                  <a:srgbClr val="01FF74"/>
                </a:solidFill>
              </a:rPr>
              <a:t>c:\data\db</a:t>
            </a:r>
            <a:endParaRPr lang="pt-BR" dirty="0">
              <a:solidFill>
                <a:srgbClr val="01FF74"/>
              </a:solidFill>
            </a:endParaRPr>
          </a:p>
          <a:p>
            <a:pPr fontAlgn="base"/>
            <a:r>
              <a:rPr lang="pt-BR" dirty="0">
                <a:solidFill>
                  <a:srgbClr val="01FF74"/>
                </a:solidFill>
              </a:rPr>
              <a:t>extrair o zip e copie a pasta Bin para a pasta “c:\</a:t>
            </a:r>
            <a:r>
              <a:rPr lang="pt-BR" dirty="0" err="1">
                <a:solidFill>
                  <a:srgbClr val="01FF74"/>
                </a:solidFill>
              </a:rPr>
              <a:t>MongoDb</a:t>
            </a:r>
            <a:r>
              <a:rPr lang="pt-BR" dirty="0">
                <a:solidFill>
                  <a:srgbClr val="01FF74"/>
                </a:solidFill>
              </a:rPr>
              <a:t>\”</a:t>
            </a:r>
          </a:p>
        </p:txBody>
      </p:sp>
    </p:spTree>
    <p:extLst>
      <p:ext uri="{BB962C8B-B14F-4D97-AF65-F5344CB8AC3E}">
        <p14:creationId xmlns:p14="http://schemas.microsoft.com/office/powerpoint/2010/main" val="34218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241242" cy="5698018"/>
          </a:xfrm>
        </p:spPr>
      </p:pic>
    </p:spTree>
    <p:extLst>
      <p:ext uri="{BB962C8B-B14F-4D97-AF65-F5344CB8AC3E}">
        <p14:creationId xmlns:p14="http://schemas.microsoft.com/office/powerpoint/2010/main" val="2474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0"/>
            <a:ext cx="11430001" cy="6858000"/>
          </a:xfrm>
        </p:spPr>
      </p:pic>
    </p:spTree>
    <p:extLst>
      <p:ext uri="{BB962C8B-B14F-4D97-AF65-F5344CB8AC3E}">
        <p14:creationId xmlns:p14="http://schemas.microsoft.com/office/powerpoint/2010/main" val="19446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0"/>
            <a:ext cx="5606064" cy="6874102"/>
          </a:xfrm>
        </p:spPr>
      </p:pic>
    </p:spTree>
    <p:extLst>
      <p:ext uri="{BB962C8B-B14F-4D97-AF65-F5344CB8AC3E}">
        <p14:creationId xmlns:p14="http://schemas.microsoft.com/office/powerpoint/2010/main" val="22103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0"/>
            <a:ext cx="6210300" cy="6872312"/>
          </a:xfrm>
        </p:spPr>
      </p:pic>
    </p:spTree>
    <p:extLst>
      <p:ext uri="{BB962C8B-B14F-4D97-AF65-F5344CB8AC3E}">
        <p14:creationId xmlns:p14="http://schemas.microsoft.com/office/powerpoint/2010/main" val="21879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3" y="1027906"/>
            <a:ext cx="10869613" cy="4658405"/>
          </a:xfrm>
        </p:spPr>
      </p:pic>
    </p:spTree>
    <p:extLst>
      <p:ext uri="{BB962C8B-B14F-4D97-AF65-F5344CB8AC3E}">
        <p14:creationId xmlns:p14="http://schemas.microsoft.com/office/powerpoint/2010/main" val="19007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18"/>
            <a:ext cx="12192000" cy="6159031"/>
          </a:xfrm>
        </p:spPr>
      </p:pic>
    </p:spTree>
    <p:extLst>
      <p:ext uri="{BB962C8B-B14F-4D97-AF65-F5344CB8AC3E}">
        <p14:creationId xmlns:p14="http://schemas.microsoft.com/office/powerpoint/2010/main" val="26333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139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Instalação MongoDB</vt:lpstr>
      <vt:lpstr>Instalação MongoDB</vt:lpstr>
      <vt:lpstr>Instalando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Comandos</vt:lpstr>
      <vt:lpstr>Apresentação do PowerPoint</vt:lpstr>
      <vt:lpstr>Apresentação do PowerPoint</vt:lpstr>
      <vt:lpstr>Apresentação do PowerPoint</vt:lpstr>
      <vt:lpstr>Apresentação do PowerPoint</vt:lpstr>
      <vt:lpstr>Instalação Linux</vt:lpstr>
      <vt:lpstr>Comandos via Terminal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7</cp:revision>
  <dcterms:created xsi:type="dcterms:W3CDTF">2016-09-13T18:34:55Z</dcterms:created>
  <dcterms:modified xsi:type="dcterms:W3CDTF">2016-09-13T22:13:51Z</dcterms:modified>
</cp:coreProperties>
</file>