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09633-F09E-4EF4-B72F-FAA12FF05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6D5A1-3CFD-4521-B71B-443FDDDA3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CE9EA-D086-422D-B977-2AA8F829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2444B-6DF6-4126-9C25-BEE38F1C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EE3C4-4772-404A-966C-A22DB7F9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85F6D-2535-4AD8-B053-762B6036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CB198B-20CE-4AD9-9BB5-7DF8D6D34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95610-945F-4747-9C42-D50642A8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B9483-0FF9-4ECB-98FE-A20B4C1A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448F1F-0134-4E7B-ACF6-886CB9C6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285644-3D06-408F-80F3-72B77394E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EA088D-B32E-483D-8EF2-00B487FB3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B6EBC-009C-4184-8A67-60D263E9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B4B14-C46D-464A-A373-7E5FB41E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EF1BB6-DE17-465C-801C-782E65D8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54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2B1D2-0613-4A67-8D47-967C0960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2DD92-5E79-45DF-A720-CDB0D7AD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6D9A8-824C-4703-B18F-AD267397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4B211-41D3-4171-8F42-734A508C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29521-A9A8-4460-A402-B8C9CE28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12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68FE7-8E2F-4C06-9B81-1DE4E89E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50A43B-A6C2-42E5-9768-27A960F6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9A378-04A7-4F2C-9D29-FFBF480F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6BB69-4D84-4EBE-90E8-CFA96BBD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5E63C-5FD2-4D7E-978A-4B2E73DC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74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141EC-628B-4369-8B13-61C833D5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4DF19-2C50-48DE-A4FE-A5353E372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1E4AA1-E119-41FD-A23C-DABE44EA9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A6861-97FF-48BA-BA05-31F3915E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7344FF-76B3-4853-9A5B-D59E9050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BD0CC5-EDAB-427C-8EEC-50087BB9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1AC8-AC30-4D8A-85F2-F814BC62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C8C1B5-1697-4C95-B1BE-CA4DEABB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E77B2D-26AA-4B27-A376-E3B92976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E6599C-A17A-4E95-9E93-B7D130EC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1A9AA-34A5-4770-8851-148377BEA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B22030-451F-4CC0-AB57-9D33A8DC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02E938-78BB-4964-B741-2F9252E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3B45D4-B377-4EAD-AA2A-71A5466F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A918D-7B83-4FB3-AC4B-4BF16B07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F79CE1-857B-496A-9267-DF523AEC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436F5C-4CDD-46D1-B9C0-900A5A9F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C69985-E6A7-4B2F-AF8C-051776C3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1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7F649E-506A-4201-9C47-077B6B6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DB41B3-041C-4E3C-8827-6D1E8BF5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348CEA-F9A4-467C-98EC-8E8BE3BD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4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DF0E-8F89-4248-BC17-B27160FB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34B94-9C24-45C7-B6DC-9C7A4B4F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A1C9BC-55FB-44D5-A84E-1B0E04B9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BA879-4F10-40E1-9CA9-B9084E81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19AF4E-569C-42F1-B82D-AFE03090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4FAD55-70E5-44BC-ADE2-81001A08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26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46DD8-0A5F-4E63-A49E-75A7FA92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8A4BE6-33F0-492C-9219-5396B8FB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06445F-E24F-43E3-BF7D-73A37807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E1060E-A591-40B9-BD7B-BD714AAC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7CBBE5-C784-4461-B572-C275B640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36468-2058-4756-8DB3-1D3BA34D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5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0807B3-9210-4BA0-9F08-F804F8CF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6CA096-302C-4649-88D8-55708B96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30EE8-B5D9-4773-A182-E3B474676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B984-D215-4AE6-9D7A-A1BC43450A8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EA652C-3A05-413E-A13C-D3BCF441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73F47E-3505-46CC-8CA4-BFBEEF2B3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1B6F-E38E-4A41-8F56-AED7619685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0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natureza, água, homem, andando de&#10;&#10;Descrição gerada automaticamente">
            <a:extLst>
              <a:ext uri="{FF2B5EF4-FFF2-40B4-BE49-F238E27FC236}">
                <a16:creationId xmlns:a16="http://schemas.microsoft.com/office/drawing/2014/main" id="{34C5D6A9-3BD3-4D55-9D69-19B738ECD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7"/>
          <a:stretch/>
        </p:blipFill>
        <p:spPr>
          <a:xfrm>
            <a:off x="-5" y="-30"/>
            <a:ext cx="12192000" cy="68559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43255F-EEF6-46D6-9949-D890960F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pt-BR" sz="4800" dirty="0"/>
              <a:t>Curso Ser Integral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42FB30-8F98-47C6-B17C-7E13E0D9B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2685" y="3632810"/>
            <a:ext cx="4295165" cy="972180"/>
          </a:xfrm>
        </p:spPr>
        <p:txBody>
          <a:bodyPr anchor="b">
            <a:normAutofit/>
          </a:bodyPr>
          <a:lstStyle/>
          <a:p>
            <a:pPr algn="l"/>
            <a:r>
              <a:rPr lang="pt-BR" sz="2000" dirty="0"/>
              <a:t>Preparatório para o Colégio Militar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2D119F-8562-42DA-AE9A-70D44FD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 descr="Uma imagem contendo mesa, janela, de madeira, frente&#10;&#10;Descrição gerada automaticamente">
            <a:extLst>
              <a:ext uri="{FF2B5EF4-FFF2-40B4-BE49-F238E27FC236}">
                <a16:creationId xmlns:a16="http://schemas.microsoft.com/office/drawing/2014/main" id="{6B50FF54-A3E8-48C0-BEC2-2C66D1C6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9" r="2758" b="1"/>
          <a:stretch/>
        </p:blipFill>
        <p:spPr>
          <a:xfrm>
            <a:off x="4" y="4"/>
            <a:ext cx="5234519" cy="621062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029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Curso Ser Integral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Ser Integral</dc:title>
  <dc:creator>Alanderson Benites</dc:creator>
  <cp:lastModifiedBy>Alanderson Benites</cp:lastModifiedBy>
  <cp:revision>3</cp:revision>
  <dcterms:created xsi:type="dcterms:W3CDTF">2020-09-26T21:54:51Z</dcterms:created>
  <dcterms:modified xsi:type="dcterms:W3CDTF">2020-09-26T22:33:09Z</dcterms:modified>
</cp:coreProperties>
</file>