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>
      <p:cViewPr>
        <p:scale>
          <a:sx n="108" d="100"/>
          <a:sy n="108" d="100"/>
        </p:scale>
        <p:origin x="7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A361-7CD5-7A40-B417-E0F05574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DFE0-861E-AB4C-BA75-BD0B83333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9924-DCB8-1047-AF48-A5C79DC3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A1A2-E0D5-AC4A-8799-9781C733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07B3-25F0-5846-BA1C-855265CE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C0A-945E-E348-A500-459D265A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2705-C7F0-D84B-B8ED-2E6AFCDE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1534-F4FE-B247-950F-11B6F365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0842-A27D-CF4B-AA1C-FDBB5C46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639D-E53D-5E47-9972-1028F315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D0D73-FF35-4D45-B289-22DEFE25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745A1-6E3B-A748-837A-88EEECC5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D021-6462-3545-94C9-FAEEF7C1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F00C-5E71-494D-808E-0B24A78D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CBE2-AEBC-3D47-82E9-3A02336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D3C9-E6D3-074D-A527-148143AC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DC4-729C-2E4B-BB30-EE0C99AC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93D-122B-DF40-A796-3C17C28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FC92-67C7-8140-A022-8F2416A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4779-611F-F743-9995-FF188064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B439-A00F-4C44-96D4-F8BE9833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9319-460E-9D45-A141-CABE0F97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A4A5-56B4-6047-BBC8-15BC08B6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59D1-F7D2-914A-ADE6-739097CC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5B49-D5AA-3441-9556-14EEE27F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E6B8-4335-334F-B41F-9A59485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E543-5957-1B41-8AD7-8D17A0728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9F196-A09B-C84A-A271-506A8359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7CD5-6BFA-9245-A21C-FA6DC049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0AEF-D62C-074E-9908-33B46415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0099-FBC9-8C43-85AA-B1ABA56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07F0-218A-2949-8AFF-732FFC9C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E898-C10D-B340-A72B-C613D04D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3A2B-8D0C-C147-9B06-3AAC2D55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91ABF-943D-F44C-88D1-E3EA58A9A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6895A-3B11-8F4F-B7BE-A8498915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4DB95-504B-0242-8D71-C60AB13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B1095-AD30-AA4D-83ED-5462965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F8583-E0BA-4B49-BD0F-5F611B51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8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1E10-944D-8441-8E73-88689B6F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A9F75-8A23-E542-BD43-222AD614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94496-F535-E340-8760-943CC2BD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D4D4C-2E65-6744-A7EF-831D7E72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AC117-F356-4042-941D-B85CFD0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2F8B1-206B-6A4B-94D0-607E01DE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1235-EEF0-574B-AC5B-1F42B335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CAF3-F896-C841-B6E1-92E6ED5D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EAB4-050B-3244-9AA0-E9F48024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4DCE-4B12-3348-A642-CA0CCA24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34C7-E839-F44D-9869-D8F585F2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5EED-7C77-984B-AF06-D8B17A20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6DF0-33AE-214A-8A5A-11C194B8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EA34-2DA6-5447-8829-FB4421F3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1BE-132C-8246-BFAB-550E23614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3603-7DDC-7545-9427-BDBA54F4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31FB0-2D8C-454F-AFC6-88CC8A18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BFB8-F4D7-8C4E-A54A-CD0BBFE0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30D9-B757-EA4A-BD36-AC964642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A0F4C-7711-D845-A523-B57A3F81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1A9FD-613C-9445-A2CC-A511FFA7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8AE4-8C4B-D04D-8C5C-220E96667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D48C-9736-E645-9FEA-82EF1BAF267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6648-35B7-DA40-9DFB-113AB8F60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A79C-16BF-D046-A578-DB3C8DB04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24AB3-8BC6-474D-BD72-50B4838D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1419923"/>
            <a:ext cx="11269980" cy="3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Barnard-Kubow, Karen Beth (kbb7sh)</dc:creator>
  <cp:lastModifiedBy>Barnard-Kubow, Karen Beth (kbb7sh)</cp:lastModifiedBy>
  <cp:revision>1</cp:revision>
  <dcterms:created xsi:type="dcterms:W3CDTF">2020-06-25T14:04:28Z</dcterms:created>
  <dcterms:modified xsi:type="dcterms:W3CDTF">2020-06-25T14:05:42Z</dcterms:modified>
</cp:coreProperties>
</file>