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927668c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927668c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Seacliff has listings with the highest prices, both Entire home/apt and Private room type.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Room type of Entire home/apt has the highest price in most neighborhoods, except for Seacliff, Parkside, and Chinatown.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8cf7d97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8cf7d97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92766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92766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927668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927668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 the course of three years, the total number of listings peaked in 2017 before declining.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 The average number of listings per host generally increased over the years.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27668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27668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retention rate of the top 11 over the 3 years is low: Only 2 hosts remained in the list the next year(s).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listings the Top 11 hosts have tends to increase over the years.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927668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927668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927668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927668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Mission held the highest number of active listings in San Francisco, closely followed by Western Addition and Downtown/Civic Center.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Presidio, Golden Gate Park and Diamond Heights held the lowest numbers with only 1, 6 and 18 listings respectively.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927668c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927668c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vast majority of hosts have only 1 listing.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927668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927668c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Postings are largely concentrated in the northeast quadrant of the city.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927668c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927668c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Prices increase as we go northward, most expensive in the north (Marina) and northwest (Seacliff)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598100" y="12418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CSC 120 PROJECT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SAN FRANCISCO AIRBNB REPORT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</a:rPr>
              <a:t>Thang (Alan) Bui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303800" y="-3158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5. Average price by neighborhood and room type:</a:t>
            </a:r>
            <a:endParaRPr sz="220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6625"/>
            <a:ext cx="8750450" cy="39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>
                <a:solidFill>
                  <a:schemeClr val="lt1"/>
                </a:solidFill>
              </a:rPr>
              <a:t>Thank you!</a:t>
            </a:r>
            <a:endParaRPr sz="5000" i="1">
              <a:solidFill>
                <a:schemeClr val="lt1"/>
              </a:solidFill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1: Analysis among three years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Number of listings: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25" y="1322600"/>
            <a:ext cx="6122350" cy="36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Top 11 hosts by host’s listings count: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00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75" y="1128575"/>
            <a:ext cx="7406849" cy="3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2018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Number of active listings by neighborhood:</a:t>
            </a:r>
            <a:endParaRPr sz="22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925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092000"/>
            <a:ext cx="8043200" cy="39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Calculated host listings: 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1306975"/>
            <a:ext cx="7030500" cy="3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303800" y="-392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Geographical distribution of active listings:</a:t>
            </a:r>
            <a:endParaRPr sz="2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1382925" y="20850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607275"/>
            <a:ext cx="5415225" cy="42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303800" y="-163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Average price by neighborhood: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814125"/>
            <a:ext cx="7030500" cy="41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Economica</vt:lpstr>
      <vt:lpstr>Roboto</vt:lpstr>
      <vt:lpstr>Nunito</vt:lpstr>
      <vt:lpstr>Open Sans</vt:lpstr>
      <vt:lpstr>Arial</vt:lpstr>
      <vt:lpstr>Luxe</vt:lpstr>
      <vt:lpstr>CSC 120 PROJECT  SAN FRANCISCO AIRBNB REPORT  Thang (Alan) Bui  </vt:lpstr>
      <vt:lpstr>Parts 1: Analysis among three years</vt:lpstr>
      <vt:lpstr>Number of listings:</vt:lpstr>
      <vt:lpstr>2. Top 11 hosts by host’s listings count:</vt:lpstr>
      <vt:lpstr>Part 2: 2018 analysis</vt:lpstr>
      <vt:lpstr>Number of active listings by neighborhood:</vt:lpstr>
      <vt:lpstr>2. Calculated host listings: </vt:lpstr>
      <vt:lpstr>3. Geographical distribution of active listings:</vt:lpstr>
      <vt:lpstr>4. Average price by neighborhood:</vt:lpstr>
      <vt:lpstr>5. Average price by neighborhood and room type: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PROJECT  SAN FRANCISCO AIRBNB REPORT  Thang (Alan) Bui</dc:title>
  <dc:creator>Bui Thang</dc:creator>
  <cp:lastModifiedBy>Bùi Thắng</cp:lastModifiedBy>
  <cp:revision>1</cp:revision>
  <dcterms:modified xsi:type="dcterms:W3CDTF">2020-02-01T00:57:48Z</dcterms:modified>
</cp:coreProperties>
</file>