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5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5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0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9533-3CF8-463B-9B4E-323C7BA63DFB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4C56-FCBE-4CF6-89D2-E88AE92B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6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0A7-AAE8-4DDB-BD86-0DEE23028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Company Report</a:t>
            </a:r>
          </a:p>
        </p:txBody>
      </p:sp>
    </p:spTree>
    <p:extLst>
      <p:ext uri="{BB962C8B-B14F-4D97-AF65-F5344CB8AC3E}">
        <p14:creationId xmlns:p14="http://schemas.microsoft.com/office/powerpoint/2010/main" val="358377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64D-0BDA-47D9-9D2D-C138AE3A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548"/>
          </a:xfrm>
        </p:spPr>
        <p:txBody>
          <a:bodyPr/>
          <a:lstStyle/>
          <a:p>
            <a:r>
              <a:rPr lang="en-US" b="1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C39F-13FD-4CE3-AAED-8995FF1D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324"/>
            <a:ext cx="3662238" cy="2337683"/>
          </a:xfrm>
        </p:spPr>
        <p:txBody>
          <a:bodyPr>
            <a:normAutofit/>
          </a:bodyPr>
          <a:lstStyle/>
          <a:p>
            <a:r>
              <a:rPr lang="en-US" sz="2000" dirty="0"/>
              <a:t>Remove “Promotion” from the promotion names in the “Promotion Name” column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Add logo and title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FF30B-E6D0-4916-A4A7-386DF725E87E}"/>
              </a:ext>
            </a:extLst>
          </p:cNvPr>
          <p:cNvSpPr txBox="1">
            <a:spLocks/>
          </p:cNvSpPr>
          <p:nvPr/>
        </p:nvSpPr>
        <p:spPr>
          <a:xfrm>
            <a:off x="838200" y="1445496"/>
            <a:ext cx="4274489" cy="994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Promotion Analysis Page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996EF-70BB-43BE-8DF5-C6EABB78ABAB}"/>
              </a:ext>
            </a:extLst>
          </p:cNvPr>
          <p:cNvSpPr txBox="1">
            <a:spLocks/>
          </p:cNvSpPr>
          <p:nvPr/>
        </p:nvSpPr>
        <p:spPr>
          <a:xfrm>
            <a:off x="5112689" y="2886324"/>
            <a:ext cx="3411109" cy="2679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 card visuals for:</a:t>
            </a:r>
          </a:p>
          <a:p>
            <a:pPr lvl="1"/>
            <a:r>
              <a:rPr lang="en-US" sz="1800" dirty="0"/>
              <a:t>Sales Quantity</a:t>
            </a:r>
          </a:p>
          <a:p>
            <a:pPr lvl="1"/>
            <a:r>
              <a:rPr lang="en-US" sz="1800" dirty="0"/>
              <a:t>Return Quantity</a:t>
            </a:r>
          </a:p>
          <a:p>
            <a:pPr lvl="1"/>
            <a:r>
              <a:rPr lang="en-US" sz="1800" dirty="0"/>
              <a:t>Net Quantity</a:t>
            </a:r>
          </a:p>
          <a:p>
            <a:pPr lvl="1"/>
            <a:r>
              <a:rPr lang="en-US" sz="1800" dirty="0"/>
              <a:t>Sales Amount</a:t>
            </a:r>
          </a:p>
          <a:p>
            <a:pPr lvl="1"/>
            <a:r>
              <a:rPr lang="en-US" sz="1800" dirty="0"/>
              <a:t>Return Amount</a:t>
            </a:r>
          </a:p>
          <a:p>
            <a:pPr lvl="1"/>
            <a:r>
              <a:rPr lang="en-US" sz="1800" dirty="0"/>
              <a:t>Cost of Goods</a:t>
            </a:r>
          </a:p>
          <a:p>
            <a:pPr lvl="1"/>
            <a:r>
              <a:rPr lang="en-US" sz="1800" dirty="0"/>
              <a:t>Net Profit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1EC486-FE71-4F8F-800D-9FD3ECD5C6CE}"/>
              </a:ext>
            </a:extLst>
          </p:cNvPr>
          <p:cNvSpPr txBox="1">
            <a:spLocks/>
          </p:cNvSpPr>
          <p:nvPr/>
        </p:nvSpPr>
        <p:spPr>
          <a:xfrm>
            <a:off x="8523798" y="2886324"/>
            <a:ext cx="3411109" cy="4015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 slicers for:</a:t>
            </a:r>
          </a:p>
          <a:p>
            <a:pPr lvl="1"/>
            <a:r>
              <a:rPr lang="en-US" sz="1800" dirty="0"/>
              <a:t>Year</a:t>
            </a:r>
          </a:p>
          <a:p>
            <a:pPr lvl="1"/>
            <a:r>
              <a:rPr lang="en-US" sz="1800" dirty="0"/>
              <a:t>Is Workday?</a:t>
            </a:r>
          </a:p>
          <a:p>
            <a:pPr lvl="1"/>
            <a:r>
              <a:rPr lang="en-US" sz="1800" dirty="0"/>
              <a:t>Continent</a:t>
            </a:r>
          </a:p>
          <a:p>
            <a:pPr lvl="1"/>
            <a:r>
              <a:rPr lang="en-US" sz="1800" dirty="0"/>
              <a:t>Region / Country</a:t>
            </a:r>
          </a:p>
          <a:p>
            <a:pPr lvl="1"/>
            <a:r>
              <a:rPr lang="en-US" sz="1800" dirty="0"/>
              <a:t>State / Province</a:t>
            </a:r>
          </a:p>
          <a:p>
            <a:pPr lvl="1"/>
            <a:r>
              <a:rPr lang="en-US" sz="1800" dirty="0"/>
              <a:t>Product Category</a:t>
            </a:r>
          </a:p>
          <a:p>
            <a:pPr lvl="1"/>
            <a:r>
              <a:rPr lang="en-US" sz="1800" dirty="0"/>
              <a:t>Product Sub Category</a:t>
            </a:r>
          </a:p>
        </p:txBody>
      </p:sp>
    </p:spTree>
    <p:extLst>
      <p:ext uri="{BB962C8B-B14F-4D97-AF65-F5344CB8AC3E}">
        <p14:creationId xmlns:p14="http://schemas.microsoft.com/office/powerpoint/2010/main" val="6647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64D-0BDA-47D9-9D2D-C138AE3A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548"/>
          </a:xfrm>
        </p:spPr>
        <p:txBody>
          <a:bodyPr/>
          <a:lstStyle/>
          <a:p>
            <a:r>
              <a:rPr lang="en-US" b="1" dirty="0"/>
              <a:t>Project Requirements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C39F-13FD-4CE3-AAED-8995FF1D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3966"/>
            <a:ext cx="5257800" cy="2680596"/>
          </a:xfrm>
        </p:spPr>
        <p:txBody>
          <a:bodyPr>
            <a:normAutofit/>
          </a:bodyPr>
          <a:lstStyle/>
          <a:p>
            <a:r>
              <a:rPr lang="en-US" sz="2000" dirty="0"/>
              <a:t>Create a visualization that shows the breakouts of Net Quantity by Promotion Name &amp; Promotion Year</a:t>
            </a:r>
          </a:p>
          <a:p>
            <a:r>
              <a:rPr lang="en-US" sz="2000" dirty="0"/>
              <a:t>Create a visualization that shows the relationship between the average sales per day, and the returns as a percentage of quantity sold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FF30B-E6D0-4916-A4A7-386DF725E87E}"/>
              </a:ext>
            </a:extLst>
          </p:cNvPr>
          <p:cNvSpPr txBox="1">
            <a:spLocks/>
          </p:cNvSpPr>
          <p:nvPr/>
        </p:nvSpPr>
        <p:spPr>
          <a:xfrm>
            <a:off x="838200" y="1445496"/>
            <a:ext cx="4274489" cy="994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Promotion Analysis Page Requirements (continued)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996EF-70BB-43BE-8DF5-C6EABB78ABAB}"/>
              </a:ext>
            </a:extLst>
          </p:cNvPr>
          <p:cNvSpPr txBox="1">
            <a:spLocks/>
          </p:cNvSpPr>
          <p:nvPr/>
        </p:nvSpPr>
        <p:spPr>
          <a:xfrm>
            <a:off x="838200" y="4893931"/>
            <a:ext cx="5257800" cy="15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Create a visualization that shows the breakouts of Average Sales Quantity Per Day by Promotion Name &amp; Year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1EC486-FE71-4F8F-800D-9FD3ECD5C6CE}"/>
              </a:ext>
            </a:extLst>
          </p:cNvPr>
          <p:cNvSpPr txBox="1">
            <a:spLocks/>
          </p:cNvSpPr>
          <p:nvPr/>
        </p:nvSpPr>
        <p:spPr>
          <a:xfrm>
            <a:off x="6511456" y="2733966"/>
            <a:ext cx="4842344" cy="40152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a table that contains the following information:</a:t>
            </a:r>
          </a:p>
          <a:p>
            <a:pPr lvl="1"/>
            <a:r>
              <a:rPr lang="en-US" sz="1800" dirty="0"/>
              <a:t>Promotion Name</a:t>
            </a:r>
          </a:p>
          <a:p>
            <a:pPr lvl="1"/>
            <a:r>
              <a:rPr lang="en-US" sz="1800" dirty="0"/>
              <a:t>Start Year</a:t>
            </a:r>
          </a:p>
          <a:p>
            <a:pPr lvl="1"/>
            <a:r>
              <a:rPr lang="en-US" sz="1800" dirty="0"/>
              <a:t>Sales Quantity</a:t>
            </a:r>
          </a:p>
          <a:p>
            <a:pPr lvl="1"/>
            <a:r>
              <a:rPr lang="en-US" sz="1800" dirty="0"/>
              <a:t>Return Quantity</a:t>
            </a:r>
          </a:p>
          <a:p>
            <a:pPr lvl="1"/>
            <a:r>
              <a:rPr lang="en-US" sz="1800" dirty="0"/>
              <a:t>Net Quantity</a:t>
            </a:r>
          </a:p>
          <a:p>
            <a:pPr lvl="1"/>
            <a:r>
              <a:rPr lang="en-US" sz="1800" dirty="0"/>
              <a:t>Average Quantity Per Day</a:t>
            </a:r>
          </a:p>
          <a:p>
            <a:pPr lvl="1"/>
            <a:r>
              <a:rPr lang="en-US" sz="1800" dirty="0"/>
              <a:t>Return Quantity Ratio</a:t>
            </a:r>
          </a:p>
          <a:p>
            <a:pPr lvl="1"/>
            <a:r>
              <a:rPr lang="en-US" sz="1800" dirty="0"/>
              <a:t>Sales Amount</a:t>
            </a:r>
          </a:p>
          <a:p>
            <a:pPr lvl="1"/>
            <a:r>
              <a:rPr lang="en-US" sz="1800" dirty="0"/>
              <a:t>Return Amount</a:t>
            </a:r>
          </a:p>
          <a:p>
            <a:pPr lvl="1"/>
            <a:r>
              <a:rPr lang="en-US" sz="1800" dirty="0"/>
              <a:t>Cost of Goods Sold</a:t>
            </a:r>
          </a:p>
          <a:p>
            <a:pPr lvl="1"/>
            <a:r>
              <a:rPr lang="en-US" sz="1800" dirty="0"/>
              <a:t>Net Profits</a:t>
            </a:r>
          </a:p>
        </p:txBody>
      </p:sp>
    </p:spTree>
    <p:extLst>
      <p:ext uri="{BB962C8B-B14F-4D97-AF65-F5344CB8AC3E}">
        <p14:creationId xmlns:p14="http://schemas.microsoft.com/office/powerpoint/2010/main" val="34769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64D-0BDA-47D9-9D2D-C138AE3A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548"/>
          </a:xfrm>
        </p:spPr>
        <p:txBody>
          <a:bodyPr/>
          <a:lstStyle/>
          <a:p>
            <a:r>
              <a:rPr lang="en-US" b="1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C39F-13FD-4CE3-AAED-8995FF1D8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324"/>
            <a:ext cx="3662238" cy="3269547"/>
          </a:xfrm>
        </p:spPr>
        <p:txBody>
          <a:bodyPr>
            <a:normAutofit/>
          </a:bodyPr>
          <a:lstStyle/>
          <a:p>
            <a:r>
              <a:rPr lang="en-US" sz="2000" dirty="0"/>
              <a:t>Allow ability to see which promotion was selected on the Promotion Analysis page.</a:t>
            </a:r>
          </a:p>
          <a:p>
            <a:endParaRPr lang="en-US" sz="2000" dirty="0"/>
          </a:p>
          <a:p>
            <a:r>
              <a:rPr lang="en-US" sz="2000" dirty="0"/>
              <a:t>Same Card Visuals as the Promotion Analysis page</a:t>
            </a:r>
          </a:p>
          <a:p>
            <a:endParaRPr lang="en-US" sz="2000" dirty="0"/>
          </a:p>
          <a:p>
            <a:r>
              <a:rPr lang="en-US" sz="2000" dirty="0"/>
              <a:t>Same Slicers as the Promotion Analysis Page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FFF30B-E6D0-4916-A4A7-386DF725E87E}"/>
              </a:ext>
            </a:extLst>
          </p:cNvPr>
          <p:cNvSpPr txBox="1">
            <a:spLocks/>
          </p:cNvSpPr>
          <p:nvPr/>
        </p:nvSpPr>
        <p:spPr>
          <a:xfrm>
            <a:off x="838200" y="1445496"/>
            <a:ext cx="4274489" cy="994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Product Details Page Requirements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9996EF-70BB-43BE-8DF5-C6EABB78ABAB}"/>
              </a:ext>
            </a:extLst>
          </p:cNvPr>
          <p:cNvSpPr txBox="1">
            <a:spLocks/>
          </p:cNvSpPr>
          <p:nvPr/>
        </p:nvSpPr>
        <p:spPr>
          <a:xfrm>
            <a:off x="6614917" y="2886324"/>
            <a:ext cx="3662237" cy="326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Create Matrix Table with:</a:t>
            </a:r>
          </a:p>
          <a:p>
            <a:pPr lvl="1"/>
            <a:r>
              <a:rPr lang="en-US" sz="1800" dirty="0"/>
              <a:t>Product Hierarchy</a:t>
            </a:r>
          </a:p>
          <a:p>
            <a:pPr lvl="1"/>
            <a:r>
              <a:rPr lang="en-US" sz="1800" dirty="0"/>
              <a:t>Sales Quantity</a:t>
            </a:r>
          </a:p>
          <a:p>
            <a:pPr lvl="1"/>
            <a:r>
              <a:rPr lang="en-US" sz="1800" dirty="0"/>
              <a:t>Return Quantity</a:t>
            </a:r>
          </a:p>
          <a:p>
            <a:pPr lvl="1"/>
            <a:r>
              <a:rPr lang="en-US" sz="1800" dirty="0"/>
              <a:t>Net Quantity</a:t>
            </a:r>
          </a:p>
          <a:p>
            <a:pPr lvl="1"/>
            <a:r>
              <a:rPr lang="en-US" sz="1800" dirty="0"/>
              <a:t>Average Quantity Ratio</a:t>
            </a:r>
          </a:p>
          <a:p>
            <a:pPr lvl="1"/>
            <a:r>
              <a:rPr lang="en-US" sz="1800" dirty="0"/>
              <a:t>Return Quantity Ratio</a:t>
            </a:r>
          </a:p>
          <a:p>
            <a:pPr lvl="1"/>
            <a:r>
              <a:rPr lang="en-US" sz="1800" dirty="0"/>
              <a:t>Sales Amount</a:t>
            </a:r>
          </a:p>
          <a:p>
            <a:pPr lvl="1"/>
            <a:r>
              <a:rPr lang="en-US" sz="1800" dirty="0"/>
              <a:t>Cost of Goods Sold</a:t>
            </a:r>
          </a:p>
          <a:p>
            <a:pPr lvl="1"/>
            <a:r>
              <a:rPr lang="en-US" sz="1800" dirty="0"/>
              <a:t>Net Profits</a:t>
            </a:r>
          </a:p>
        </p:txBody>
      </p:sp>
    </p:spTree>
    <p:extLst>
      <p:ext uri="{BB962C8B-B14F-4D97-AF65-F5344CB8AC3E}">
        <p14:creationId xmlns:p14="http://schemas.microsoft.com/office/powerpoint/2010/main" val="1959526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F0FE-8201-4F47-91F8-42F2CA42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PowerBI.com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7D5747-29D7-456C-A549-78AC164FE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BB34-0E9D-4DF9-8F25-8FFA95E6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Analysis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5C1BDF-8658-4C99-9EBD-EFCE58A86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5C2F-20E6-4099-8D39-04FEA3AB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Table Page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1FC1A2-5BE0-4885-B7AD-D97E59D1C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3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99F2-CF77-4E13-A8D5-EC01B718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B89C-01FB-4F0D-BC63-2EE7E4A5C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	The “North America Holiday” promotion had the highest average 	sales comparatively to lowest returns.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	The “North America Holiday” promotion had the highest average 	sales overall.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	The “Asian Holiday” promotion had the lowest return ratio 	overall.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	The “North America Spring” promotion had a lower average 	sales quantity per day than the non-promotion period.</a:t>
            </a:r>
          </a:p>
        </p:txBody>
      </p:sp>
    </p:spTree>
    <p:extLst>
      <p:ext uri="{BB962C8B-B14F-4D97-AF65-F5344CB8AC3E}">
        <p14:creationId xmlns:p14="http://schemas.microsoft.com/office/powerpoint/2010/main" val="320299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E607-EF89-42A2-8E45-76F535D5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6173-29FA-4FDD-8314-FE6B8C4E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promotions with high average sales quantities per day and low return ratios could be used as templates for current and future promotions.</a:t>
            </a:r>
          </a:p>
          <a:p>
            <a:endParaRPr lang="en-US" dirty="0"/>
          </a:p>
          <a:p>
            <a:r>
              <a:rPr lang="en-US" dirty="0"/>
              <a:t>The North America Holiday Promotion should be used as a template for future promotions in North America because of its high average sales quantities per day.</a:t>
            </a:r>
          </a:p>
          <a:p>
            <a:endParaRPr lang="en-US" dirty="0"/>
          </a:p>
          <a:p>
            <a:r>
              <a:rPr lang="en-US" dirty="0"/>
              <a:t>The Asian Holiday promotion could be used as a template for future Asia promotions because of its low return ratio.</a:t>
            </a:r>
          </a:p>
        </p:txBody>
      </p:sp>
    </p:spTree>
    <p:extLst>
      <p:ext uri="{BB962C8B-B14F-4D97-AF65-F5344CB8AC3E}">
        <p14:creationId xmlns:p14="http://schemas.microsoft.com/office/powerpoint/2010/main" val="415461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322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Company Report</vt:lpstr>
      <vt:lpstr>Project Requirements</vt:lpstr>
      <vt:lpstr>Project Requirements (continued)</vt:lpstr>
      <vt:lpstr>Project Requirements</vt:lpstr>
      <vt:lpstr>PowerBI.com Dashboard</vt:lpstr>
      <vt:lpstr>Promotion Analysis Page</vt:lpstr>
      <vt:lpstr>Product Table Page</vt:lpstr>
      <vt:lpstr>Questions and Answers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Report</dc:title>
  <dc:creator>Alan Casper</dc:creator>
  <cp:lastModifiedBy>Alan Casper</cp:lastModifiedBy>
  <cp:revision>22</cp:revision>
  <dcterms:created xsi:type="dcterms:W3CDTF">2019-02-25T01:09:18Z</dcterms:created>
  <dcterms:modified xsi:type="dcterms:W3CDTF">2019-02-25T07:46:40Z</dcterms:modified>
</cp:coreProperties>
</file>