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9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0DBB-5C50-BE4C-BB7C-759D32ED1BD7}" type="datetimeFigureOut">
              <a:rPr lang="en-US" smtClean="0"/>
              <a:t>7/24/14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4334B-3F77-A84D-8CD2-8CE64A249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7-24 at 6.12.5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0" b="5030"/>
          <a:stretch>
            <a:fillRect/>
          </a:stretch>
        </p:blipFill>
        <p:spPr>
          <a:xfrm>
            <a:off x="-1" y="721009"/>
            <a:ext cx="9168971" cy="5042581"/>
          </a:xfrm>
        </p:spPr>
      </p:pic>
      <p:sp>
        <p:nvSpPr>
          <p:cNvPr id="5" name="TextBox 4"/>
          <p:cNvSpPr txBox="1"/>
          <p:nvPr/>
        </p:nvSpPr>
        <p:spPr>
          <a:xfrm>
            <a:off x="219822" y="5345414"/>
            <a:ext cx="869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0       1      2     3      4      5     6      7     8      9     10   11    12   13   14   15    16   17    18    19   20    21   22   23    24    25   26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1199" y="5115257"/>
            <a:ext cx="24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353" y="4807480"/>
            <a:ext cx="33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77" y="4549511"/>
            <a:ext cx="33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670" y="4296006"/>
            <a:ext cx="336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70" y="4038037"/>
            <a:ext cx="24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676" y="3780068"/>
            <a:ext cx="24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48" y="3525216"/>
            <a:ext cx="24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48" y="3239231"/>
            <a:ext cx="24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70" y="2965698"/>
            <a:ext cx="24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8748" y="2720181"/>
            <a:ext cx="24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59734" y="2446648"/>
            <a:ext cx="40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-48108" y="2188679"/>
            <a:ext cx="40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-53963" y="1936193"/>
            <a:ext cx="40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-52041" y="1661861"/>
            <a:ext cx="40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13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-52041" y="1397005"/>
            <a:ext cx="40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14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-50119" y="1132149"/>
            <a:ext cx="40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53793" y="874180"/>
            <a:ext cx="40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16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-47739" y="621776"/>
            <a:ext cx="40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306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45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tmcinern</dc:creator>
  <cp:lastModifiedBy>tmcinern</cp:lastModifiedBy>
  <cp:revision>4</cp:revision>
  <dcterms:created xsi:type="dcterms:W3CDTF">2014-07-25T01:06:06Z</dcterms:created>
  <dcterms:modified xsi:type="dcterms:W3CDTF">2014-07-25T05:09:49Z</dcterms:modified>
</cp:coreProperties>
</file>