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 autoAdjust="0"/>
    <p:restoredTop sz="88358" autoAdjust="0"/>
  </p:normalViewPr>
  <p:slideViewPr>
    <p:cSldViewPr snapToGrid="0">
      <p:cViewPr varScale="1">
        <p:scale>
          <a:sx n="141" d="100"/>
          <a:sy n="141" d="100"/>
        </p:scale>
        <p:origin x="8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645F-7E0D-E4E7-5890-CDBEFFD6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0EAAA-3AE7-9340-29F8-273DD6AF2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0DFA-75B3-7C13-BE13-31B1BE39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678F-F061-669C-D106-D800D31A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8FDCD-D194-B678-03D6-20AF3E94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079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6FBD-1B42-80BF-EA7B-6A5B7387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55E4-C8B4-0012-AB82-8582C272A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BA3F-92B0-0B19-0C45-90873D68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E9FF-CB43-BA8A-0AB4-1595F2C5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0FD9-4607-C627-1D76-B4D9B0A4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63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E1D3B-80FC-6EF4-F46B-10DF26680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FF8B8-5305-65C0-4F0D-21F69AFA0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4712-45BF-9210-D042-F76FEEB2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F64F-26DE-E215-B9CC-A1B1A5A6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C9B8F-F795-B4B7-77DE-3D2C18AC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514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6880-57C9-43C2-DCB4-5237A5A3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B1BC-053D-CD4F-A806-F0FE691A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21AF-608F-A524-7E45-13E89AC8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11D8-F393-2DDF-E7E5-2171FC7D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0626-FD83-E54C-EE2F-E9469736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5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347E-8C22-5362-2DDA-F4B042B9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07D57-BD48-ED31-B052-1D6EAB9E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7ED1-2D59-69B4-14E2-431AC9CA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2C8E-8DA5-BD7E-CB6E-5B8CFB65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6FF3-EB50-A994-A1E8-48C1F6EA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647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9A29-828F-AA98-699C-9FAE4FFF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CE74-C70D-8D7B-A1A4-24A87BB28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C3E55-57F4-46F9-E49A-80DE5FDB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6E65D-BCA5-F4D4-79E0-91CB91B5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A338-75EF-3453-18D8-4E5F8D93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25E7-343A-C5F8-34CF-273C98EB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009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2C45-0BE7-0C46-E8C4-D8E4E9DF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85A0B-9BCB-A2F5-6081-DDDC36906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506E3-E621-1C0E-087B-D0CEFCF1F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68B02-3919-57D1-BD15-01233DC9B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60956-7BFC-7297-9CF3-558CA545B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96E7F-DB7B-25E2-8DA3-3BD6A68B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1A534-8074-B36B-F2A1-6A890489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E17BC-48CC-9971-CFE8-D0CCEE78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595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4F37-D01A-FB6C-E3A4-85247F0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1813D-8603-9427-1440-86D8107D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6AF6-099A-0508-9811-E803FABA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407BE-014A-22DB-ACCE-6E12960A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645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7EEBC-A039-78F0-004E-E1F8438C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4CD45-D70D-5C9B-A25D-62D8E0D7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20D4-FA60-20E3-923B-1413EF1A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4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2A05-688D-3970-6F1D-A2103E46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B02C-0CCF-6782-7721-E821830B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163AF-5F21-AA01-3CA4-C408D7455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3405D-D002-CA6E-22EE-49333174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729EE-6DF4-898C-A49C-D4E8C54D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BD5B-324B-EF49-AA85-48CC3B0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002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5088-E461-8CF0-7107-B49D5689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52BEA-4CB6-2709-3F6F-2C970B687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8DD69-1028-AE2A-B4FE-169044CBD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A9E79-F291-8B6F-0629-6DCA308D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14654-B2CB-2106-05A3-ECE656C3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8F0CC-1D8E-9D76-FB2D-14B9301E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4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A91C9-76DA-1728-91EB-A61C101E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91691-CE51-20C3-22F8-9EE666B4B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13D7-BD0B-4E6C-B92F-C9864A00F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0398-DEA8-46C6-AD92-4AB52B4C7525}" type="datetimeFigureOut">
              <a:rPr lang="en-DE" smtClean="0"/>
              <a:t>29/01/2024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530D-A219-E26D-D24C-48EC52EE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FC87-6EBF-313C-9884-00975A951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3D15-43A5-43D4-821F-37C5B9AFD4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10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A1B5-557B-DE72-E81D-553D31F54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ReadSFG</a:t>
            </a:r>
            <a:r>
              <a:rPr lang="en-US" dirty="0"/>
              <a:t> GUI Update Log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DA79F-1AE9-251A-2A6C-6B8FE9D54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Zhipeng Huang</a:t>
            </a:r>
          </a:p>
          <a:p>
            <a:r>
              <a:rPr lang="en-US" dirty="0"/>
              <a:t>25.01.2024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60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8056-A8C6-0365-8E51-541E76AE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2024-01-25 bug fix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AF34-03AF-5625-D480-1A6F15F9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.SPE file background subtraction problem</a:t>
            </a:r>
          </a:p>
          <a:p>
            <a:pPr lvl="1"/>
            <a:r>
              <a:rPr lang="en-US" sz="1800" b="0" i="0" dirty="0" err="1">
                <a:effectLst/>
                <a:latin typeface="Menlo"/>
              </a:rPr>
              <a:t>handles.backg</a:t>
            </a:r>
            <a:r>
              <a:rPr lang="en-US" sz="1800" b="0" i="0" dirty="0">
                <a:effectLst/>
                <a:latin typeface="Menlo"/>
              </a:rPr>
              <a:t> = mean(squeeze(datbkg.int),2)’;</a:t>
            </a:r>
          </a:p>
          <a:p>
            <a:pPr lvl="1"/>
            <a:r>
              <a:rPr lang="en-US" sz="2400" b="0" i="0" dirty="0">
                <a:effectLst/>
                <a:latin typeface="Menlo"/>
              </a:rPr>
              <a:t>The data dimension of squeeze(datbkg.int) for single frame </a:t>
            </a:r>
            <a:r>
              <a:rPr lang="en-US" sz="2400" b="0" i="0" dirty="0" err="1">
                <a:effectLst/>
                <a:latin typeface="Menlo"/>
              </a:rPr>
              <a:t>spe</a:t>
            </a:r>
            <a:r>
              <a:rPr lang="en-US" sz="2400" b="0" i="0" dirty="0">
                <a:effectLst/>
                <a:latin typeface="Menlo"/>
              </a:rPr>
              <a:t> file is 1X1023;</a:t>
            </a:r>
          </a:p>
          <a:p>
            <a:pPr lvl="1"/>
            <a:r>
              <a:rPr lang="en-US" dirty="0">
                <a:latin typeface="Menlo"/>
              </a:rPr>
              <a:t>The </a:t>
            </a:r>
            <a:r>
              <a:rPr lang="en-US" sz="2400" b="0" i="0" dirty="0">
                <a:effectLst/>
                <a:latin typeface="Menlo"/>
              </a:rPr>
              <a:t>data dimension of squeeze(datbkg.int) for multiple frame </a:t>
            </a:r>
            <a:r>
              <a:rPr lang="en-US" sz="2400" b="0" i="0" dirty="0" err="1">
                <a:effectLst/>
                <a:latin typeface="Menlo"/>
              </a:rPr>
              <a:t>spe</a:t>
            </a:r>
            <a:r>
              <a:rPr lang="en-US" sz="2400" b="0" i="0" dirty="0">
                <a:effectLst/>
                <a:latin typeface="Menlo"/>
              </a:rPr>
              <a:t> file is 1023Xn (n is the frame number);</a:t>
            </a:r>
          </a:p>
          <a:p>
            <a:pPr lvl="1"/>
            <a:r>
              <a:rPr lang="en-US" dirty="0"/>
              <a:t>The above command will average the single frame </a:t>
            </a:r>
            <a:r>
              <a:rPr lang="en-US" dirty="0" err="1"/>
              <a:t>spe</a:t>
            </a:r>
            <a:r>
              <a:rPr lang="en-US" dirty="0"/>
              <a:t> file into a single value;</a:t>
            </a:r>
          </a:p>
          <a:p>
            <a:pPr lvl="1"/>
            <a:r>
              <a:rPr lang="en-US" dirty="0"/>
              <a:t>It only works for multiple frame </a:t>
            </a:r>
            <a:r>
              <a:rPr lang="en-US" dirty="0" err="1"/>
              <a:t>spe</a:t>
            </a:r>
            <a:r>
              <a:rPr lang="en-US" dirty="0"/>
              <a:t> file and gives an output with a dimension of 1X1023</a:t>
            </a:r>
          </a:p>
          <a:p>
            <a:r>
              <a:rPr lang="en-US" dirty="0"/>
              <a:t>Fixed by replaced to the below commands</a:t>
            </a:r>
          </a:p>
          <a:p>
            <a:pPr marL="457200" lvl="1" indent="0">
              <a:buNone/>
            </a:pPr>
            <a:r>
              <a:rPr lang="en-US" sz="14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sz="1400" b="0" i="0" dirty="0">
                <a:effectLst/>
                <a:latin typeface="Menlo"/>
              </a:rPr>
              <a:t>size((squeeze(datbkg.int)),1) == 1</a:t>
            </a:r>
          </a:p>
          <a:p>
            <a:pPr marL="914400" lvl="2" indent="0">
              <a:buNone/>
            </a:pPr>
            <a:r>
              <a:rPr lang="en-US" sz="1000" b="0" i="0" dirty="0" err="1">
                <a:effectLst/>
                <a:latin typeface="Menlo"/>
              </a:rPr>
              <a:t>handles.backg</a:t>
            </a:r>
            <a:r>
              <a:rPr lang="en-US" sz="1000" b="0" i="0" dirty="0">
                <a:effectLst/>
                <a:latin typeface="Menlo"/>
              </a:rPr>
              <a:t> = squeeze(datbkg.int);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%1x1023 dimension</a:t>
            </a:r>
            <a:endParaRPr lang="en-US" sz="1000" b="0" i="0" dirty="0">
              <a:effectLst/>
              <a:latin typeface="Menlo"/>
            </a:endParaRPr>
          </a:p>
          <a:p>
            <a:pPr marL="457200" lvl="1" indent="0">
              <a:buNone/>
            </a:pPr>
            <a:r>
              <a:rPr lang="en-US" sz="1400" b="0" i="0" dirty="0">
                <a:solidFill>
                  <a:srgbClr val="0E00FF"/>
                </a:solidFill>
                <a:effectLst/>
                <a:latin typeface="Menlo"/>
              </a:rPr>
              <a:t>else</a:t>
            </a:r>
            <a:endParaRPr lang="en-US" sz="1400" b="0" i="0" dirty="0">
              <a:effectLst/>
              <a:latin typeface="Menlo"/>
            </a:endParaRPr>
          </a:p>
          <a:p>
            <a:pPr marL="914400" lvl="2" indent="0">
              <a:buNone/>
            </a:pPr>
            <a:r>
              <a:rPr lang="en-US" sz="1000" b="0" i="0" dirty="0" err="1">
                <a:effectLst/>
                <a:latin typeface="Menlo"/>
              </a:rPr>
              <a:t>handles.backg</a:t>
            </a:r>
            <a:r>
              <a:rPr lang="en-US" sz="1000" b="0" i="0" dirty="0">
                <a:effectLst/>
                <a:latin typeface="Menlo"/>
              </a:rPr>
              <a:t> = mean(squeeze(datbkg.int),2)';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%1x1023 dimension</a:t>
            </a:r>
            <a:endParaRPr lang="en-US" sz="1000" b="0" i="0" dirty="0">
              <a:effectLst/>
              <a:latin typeface="Menlo"/>
            </a:endParaRPr>
          </a:p>
          <a:p>
            <a:pPr marL="457200" lvl="1" indent="0">
              <a:buNone/>
            </a:pPr>
            <a:r>
              <a:rPr lang="en-US" sz="14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252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5FDB-880C-CB25-5267-E057761F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2024-01-29 add example text files of ocean optics spectrum and RGA mass spectrum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BEAB-B9A2-97F0-7DD9-B1E3AB12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ReadSFG</a:t>
            </a:r>
            <a:r>
              <a:rPr lang="en-US" dirty="0"/>
              <a:t> GUI can not only read .</a:t>
            </a:r>
            <a:r>
              <a:rPr lang="en-US" dirty="0" err="1"/>
              <a:t>spe</a:t>
            </a:r>
            <a:r>
              <a:rPr lang="en-US" dirty="0"/>
              <a:t>, .csv, .h5, .hdf5 of SFG spectrum and .</a:t>
            </a:r>
            <a:r>
              <a:rPr lang="en-US" dirty="0" err="1"/>
              <a:t>jdx</a:t>
            </a:r>
            <a:r>
              <a:rPr lang="en-US" dirty="0"/>
              <a:t> files from the NIST IR spectrum database but can also read .txt files which are generated by the ocean optics spectrometer or RGA QMS;</a:t>
            </a:r>
          </a:p>
          <a:p>
            <a:endParaRPr lang="en-US" dirty="0"/>
          </a:p>
          <a:p>
            <a:r>
              <a:rPr lang="en-US" dirty="0"/>
              <a:t>Example text files generated by ocean optics spectrometer or RGA QMS are uploaded to the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6056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ReadSFG GUI Update Log</vt:lpstr>
      <vt:lpstr>2024-01-25 bug fix</vt:lpstr>
      <vt:lpstr>2024-01-29 add example text files of ocean optics spectrum and RGA mass spectrum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Pentacene on Au</dc:title>
  <dc:creator>Zhipeng Huang</dc:creator>
  <cp:lastModifiedBy>Zhipeng Huang</cp:lastModifiedBy>
  <cp:revision>6</cp:revision>
  <dcterms:created xsi:type="dcterms:W3CDTF">2024-01-25T09:11:20Z</dcterms:created>
  <dcterms:modified xsi:type="dcterms:W3CDTF">2024-01-29T17:26:58Z</dcterms:modified>
</cp:coreProperties>
</file>