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36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76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40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70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8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8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1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6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9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2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3CD3-6469-470F-893B-9B41DA38980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7DD131-7C69-4E15-A0F1-FC1BF39DF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91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FB5F1-1565-40AE-B5D0-EFC432C96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人工智慧的</a:t>
            </a:r>
            <a:r>
              <a:rPr lang="en-US" altLang="zh-TW" dirty="0"/>
              <a:t>5</a:t>
            </a:r>
            <a:r>
              <a:rPr lang="zh-TW" altLang="en-US" dirty="0"/>
              <a:t>種應用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0CDE95-24AF-45C9-B69A-CD14A0FDE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3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心電圖辨識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針對不同導程的心電圖做心臟疾病的判讀，幫助</a:t>
            </a:r>
            <a:r>
              <a:rPr lang="zh-TW" altLang="en-US" dirty="0"/>
              <a:t>醫生及時判斷患者疾病，協助改善醫院照護。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AI:</a:t>
            </a:r>
            <a:r>
              <a:rPr lang="zh-TW" altLang="en-US" dirty="0"/>
              <a:t>專注於完成某個特定的任務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AI帶來的科技醫療，醫師的人工智慧如何因應？ - 康健雜誌">
            <a:extLst>
              <a:ext uri="{FF2B5EF4-FFF2-40B4-BE49-F238E27FC236}">
                <a16:creationId xmlns:a16="http://schemas.microsoft.com/office/drawing/2014/main" id="{F4963E73-16CF-4C84-9C8C-FE159406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25" y="3179865"/>
            <a:ext cx="5810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9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Wi-Fi</a:t>
            </a:r>
            <a:r>
              <a:rPr lang="zh-TW" altLang="zh-TW" dirty="0"/>
              <a:t>訊號來感測環境中的人體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/>
              <a:t>解決攝影機死角無法拍到的地方，幫助快速反應治安死角、黑暗室內發生的事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AI:</a:t>
            </a:r>
            <a:r>
              <a:rPr lang="zh-TW" altLang="en-US" dirty="0"/>
              <a:t>專注於完成某個特定的任務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3078" name="Picture 6" descr="用WiFi實現“穿牆透視” - 中國軍網">
            <a:extLst>
              <a:ext uri="{FF2B5EF4-FFF2-40B4-BE49-F238E27FC236}">
                <a16:creationId xmlns:a16="http://schemas.microsoft.com/office/drawing/2014/main" id="{C88D0164-95B9-4932-BB6D-8B42A63F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08" y="3140150"/>
            <a:ext cx="4662531" cy="34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電腦視覺的車人流分析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/>
              <a:t>監測道路車流、車轉向、車種類，協助改善道路上車流狀況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AI:</a:t>
            </a:r>
            <a:r>
              <a:rPr lang="zh-TW" altLang="en-US" dirty="0"/>
              <a:t>專注於完成某個特定的任務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100" name="Picture 4" descr="建立交通模型AI促成自動化路網- DIGITIMES 智慧應用">
            <a:extLst>
              <a:ext uri="{FF2B5EF4-FFF2-40B4-BE49-F238E27FC236}">
                <a16:creationId xmlns:a16="http://schemas.microsoft.com/office/drawing/2014/main" id="{334717F5-39F7-43CD-9081-7206EA59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29" y="2819400"/>
            <a:ext cx="7143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zh-TW" dirty="0"/>
              <a:t>判斷假新聞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協助阻絕網路假新聞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AI:</a:t>
            </a:r>
            <a:r>
              <a:rPr lang="zh-TW" altLang="en-US" dirty="0"/>
              <a:t>注於完成某個特定的任務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50" name="Picture 2" descr="AI 既能看出92% 的假新聞，也能寫高品質假新聞| TechNews 科技新報">
            <a:extLst>
              <a:ext uri="{FF2B5EF4-FFF2-40B4-BE49-F238E27FC236}">
                <a16:creationId xmlns:a16="http://schemas.microsoft.com/office/drawing/2014/main" id="{34C15BA2-F237-4689-A813-2C1F5BD9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81" y="2827419"/>
            <a:ext cx="6082382" cy="363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71E0A-D092-41A4-BED8-5FF57BA4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水果檢測</a:t>
            </a:r>
            <a:endParaRPr lang="zh-TW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F6D63-EA92-459D-AB65-3560CF8A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幫助果農檢測水果品質，減少人力成本及不同人判斷的因素</a:t>
            </a:r>
            <a:r>
              <a:rPr lang="en-US" altLang="zh-TW" dirty="0"/>
              <a:t>(</a:t>
            </a:r>
            <a:r>
              <a:rPr lang="zh-TW" altLang="en-US" dirty="0"/>
              <a:t>弱</a:t>
            </a:r>
            <a:r>
              <a:rPr lang="en-US" altLang="zh-TW" dirty="0"/>
              <a:t>AI:</a:t>
            </a:r>
            <a:r>
              <a:rPr lang="zh-TW" altLang="en-US" dirty="0"/>
              <a:t>注於完成某個特定的任務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124" name="Picture 4" descr="吳芳銘- #智慧農業水果AI視覺識別雲平台#AI全自動化揀選甜度包裝... | Facebook">
            <a:extLst>
              <a:ext uri="{FF2B5EF4-FFF2-40B4-BE49-F238E27FC236}">
                <a16:creationId xmlns:a16="http://schemas.microsoft.com/office/drawing/2014/main" id="{81DF71A6-35FF-490D-9CB5-F67AB465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514" y="3253443"/>
            <a:ext cx="6817541" cy="31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8233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265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人工智慧的5種應用</vt:lpstr>
      <vt:lpstr>心電圖辨識</vt:lpstr>
      <vt:lpstr>Wi-Fi訊號來感測環境中的人體</vt:lpstr>
      <vt:lpstr>電腦視覺的車人流分析</vt:lpstr>
      <vt:lpstr>AI 判斷假新聞</vt:lpstr>
      <vt:lpstr>水果檢測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</dc:title>
  <dc:creator>NUTN</dc:creator>
  <cp:lastModifiedBy>NUTN</cp:lastModifiedBy>
  <cp:revision>6</cp:revision>
  <dcterms:created xsi:type="dcterms:W3CDTF">2021-03-10T11:34:03Z</dcterms:created>
  <dcterms:modified xsi:type="dcterms:W3CDTF">2021-03-10T12:10:59Z</dcterms:modified>
</cp:coreProperties>
</file>