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3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76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4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0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8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8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6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9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CD3-6469-470F-893B-9B41DA38980F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B5F1-1565-40AE-B5D0-EFC432C96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人工智慧的</a:t>
            </a:r>
            <a:r>
              <a:rPr lang="en-US" altLang="zh-TW" dirty="0"/>
              <a:t>5</a:t>
            </a:r>
            <a:r>
              <a:rPr lang="zh-TW" altLang="en-US" dirty="0"/>
              <a:t>種應用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0CDE95-24AF-45C9-B69A-CD14A0FDE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S10659032</a:t>
            </a:r>
            <a:r>
              <a:rPr lang="zh-TW" altLang="en-US" dirty="0"/>
              <a:t> 黃靖傑</a:t>
            </a:r>
          </a:p>
        </p:txBody>
      </p:sp>
    </p:spTree>
    <p:extLst>
      <p:ext uri="{BB962C8B-B14F-4D97-AF65-F5344CB8AC3E}">
        <p14:creationId xmlns:p14="http://schemas.microsoft.com/office/powerpoint/2010/main" val="18038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心電圖辨識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4"/>
            <a:ext cx="8596668" cy="4741068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針對不同導程的心電圖做心臟疾病的判讀，幫助</a:t>
            </a:r>
            <a:r>
              <a:rPr lang="zh-TW" altLang="en-US" sz="1600" dirty="0"/>
              <a:t>醫生及時判斷患者疾病，協助改善醫院照護。</a:t>
            </a:r>
            <a:r>
              <a:rPr lang="en-US" altLang="zh-TW" sz="1600" dirty="0"/>
              <a:t>(</a:t>
            </a:r>
            <a:r>
              <a:rPr lang="zh-TW" altLang="en-US" sz="1600" dirty="0"/>
              <a:t>弱</a:t>
            </a:r>
            <a:r>
              <a:rPr lang="en-US" altLang="zh-TW" sz="1600" dirty="0"/>
              <a:t>AI:</a:t>
            </a:r>
            <a:r>
              <a:rPr lang="zh-TW" altLang="en-US" sz="1600" dirty="0"/>
              <a:t>專注於完成某個特定的任務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監督式學習，人工智慧第四級</a:t>
            </a:r>
            <a:endParaRPr lang="en-US" altLang="zh-TW" sz="1600" dirty="0"/>
          </a:p>
          <a:p>
            <a:r>
              <a:rPr lang="en-US" altLang="zh-TW" sz="1600" dirty="0"/>
              <a:t>Input</a:t>
            </a:r>
            <a:r>
              <a:rPr lang="zh-TW" altLang="en-US" sz="1600" dirty="0"/>
              <a:t> </a:t>
            </a:r>
            <a:r>
              <a:rPr lang="en-US" altLang="zh-TW" sz="1600" dirty="0" err="1"/>
              <a:t>traing</a:t>
            </a:r>
            <a:r>
              <a:rPr lang="en-US" altLang="zh-TW" sz="1600" dirty="0"/>
              <a:t> data:</a:t>
            </a:r>
            <a:r>
              <a:rPr lang="zh-TW" altLang="en-US" sz="1600" dirty="0"/>
              <a:t>心電圖數值資料</a:t>
            </a:r>
            <a:endParaRPr lang="en-US" altLang="zh-TW" sz="1600" dirty="0"/>
          </a:p>
          <a:p>
            <a:r>
              <a:rPr lang="en-US" altLang="zh-TW" sz="1600" dirty="0"/>
              <a:t>Grown Truth:</a:t>
            </a:r>
            <a:r>
              <a:rPr lang="zh-TW" altLang="en-US" sz="1600" dirty="0"/>
              <a:t>標記</a:t>
            </a:r>
            <a:r>
              <a:rPr lang="en-US" altLang="zh-TW" sz="1600" dirty="0"/>
              <a:t>(label)</a:t>
            </a:r>
          </a:p>
          <a:p>
            <a:r>
              <a:rPr lang="en-US" altLang="zh-TW" sz="1600" dirty="0"/>
              <a:t>Testing output:</a:t>
            </a:r>
            <a:r>
              <a:rPr lang="zh-TW" altLang="en-US" sz="1600" dirty="0"/>
              <a:t>比對準確率最高的疾病標記</a:t>
            </a:r>
            <a:r>
              <a:rPr lang="en-US" altLang="zh-TW" sz="1600" dirty="0"/>
              <a:t>(label)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  <p:pic>
        <p:nvPicPr>
          <p:cNvPr id="1026" name="Picture 2" descr="AI帶來的科技醫療，醫師的人工智慧如何因應？ - 康健雜誌">
            <a:extLst>
              <a:ext uri="{FF2B5EF4-FFF2-40B4-BE49-F238E27FC236}">
                <a16:creationId xmlns:a16="http://schemas.microsoft.com/office/drawing/2014/main" id="{F4963E73-16CF-4C84-9C8C-FE159406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90" y="4003211"/>
            <a:ext cx="4451495" cy="255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9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</a:t>
            </a:r>
            <a:r>
              <a:rPr lang="zh-TW" altLang="zh-TW" dirty="0"/>
              <a:t>訊號來感測環境中的人體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zh-TW" altLang="en-US" sz="1600" dirty="0"/>
              <a:t>解決攝影機死角無法拍到的地方，幫助快速反應治安死角、黑暗室內發生的事</a:t>
            </a:r>
            <a:r>
              <a:rPr lang="en-US" altLang="zh-TW" sz="1600" dirty="0"/>
              <a:t>(</a:t>
            </a:r>
            <a:r>
              <a:rPr lang="zh-TW" altLang="en-US" sz="1600" dirty="0"/>
              <a:t>弱</a:t>
            </a:r>
            <a:r>
              <a:rPr lang="en-US" altLang="zh-TW" sz="1600" dirty="0"/>
              <a:t>AI:</a:t>
            </a:r>
            <a:r>
              <a:rPr lang="zh-TW" altLang="en-US" sz="1600" dirty="0"/>
              <a:t>專注於完成某個特定的任務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監督式學習，人工智慧第四級</a:t>
            </a:r>
            <a:endParaRPr lang="en-US" altLang="zh-TW" sz="1600" dirty="0"/>
          </a:p>
          <a:p>
            <a:r>
              <a:rPr lang="en-US" altLang="zh-TW" sz="1600" dirty="0"/>
              <a:t>Input </a:t>
            </a:r>
            <a:r>
              <a:rPr lang="en-US" altLang="zh-TW" sz="1600" dirty="0" err="1"/>
              <a:t>traing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data:WiFi</a:t>
            </a:r>
            <a:r>
              <a:rPr lang="en-US" altLang="zh-TW" sz="1600" dirty="0"/>
              <a:t> CSI(channel state information)</a:t>
            </a:r>
          </a:p>
          <a:p>
            <a:r>
              <a:rPr lang="en-US" altLang="zh-TW" sz="1600" dirty="0"/>
              <a:t>Grown Truth:</a:t>
            </a:r>
            <a:r>
              <a:rPr lang="zh-TW" altLang="en-US" sz="1600" dirty="0"/>
              <a:t>深度影像資訊</a:t>
            </a:r>
            <a:endParaRPr lang="en-US" altLang="zh-TW" sz="1600" dirty="0"/>
          </a:p>
          <a:p>
            <a:r>
              <a:rPr lang="en-US" altLang="zh-TW" sz="1600" dirty="0"/>
              <a:t>Testing output:</a:t>
            </a:r>
            <a:r>
              <a:rPr lang="zh-TW" altLang="en-US" sz="1600" dirty="0"/>
              <a:t>人體空間位置和姿態標記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8" name="Picture 6" descr="用WiFi實現“穿牆透視” - 中國軍網">
            <a:extLst>
              <a:ext uri="{FF2B5EF4-FFF2-40B4-BE49-F238E27FC236}">
                <a16:creationId xmlns:a16="http://schemas.microsoft.com/office/drawing/2014/main" id="{C88D0164-95B9-4932-BB6D-8B42A63F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15" y="3957019"/>
            <a:ext cx="3560257" cy="26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電腦視覺的車人流分析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477462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監測道路車流、車轉向、車種類，協助改善道路上車流狀況</a:t>
            </a:r>
            <a:r>
              <a:rPr lang="en-US" altLang="zh-TW" sz="1600" dirty="0"/>
              <a:t>(</a:t>
            </a:r>
            <a:r>
              <a:rPr lang="zh-TW" altLang="en-US" sz="1600" dirty="0"/>
              <a:t>弱</a:t>
            </a:r>
            <a:r>
              <a:rPr lang="en-US" altLang="zh-TW" sz="1600" dirty="0"/>
              <a:t>AI:</a:t>
            </a:r>
            <a:r>
              <a:rPr lang="zh-TW" altLang="en-US" sz="1600" dirty="0"/>
              <a:t>專注於完成某個特定的任務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監督式學習，人工智慧第四級</a:t>
            </a:r>
            <a:endParaRPr lang="en-US" altLang="zh-TW" sz="1600" dirty="0"/>
          </a:p>
          <a:p>
            <a:r>
              <a:rPr lang="en-US" altLang="zh-TW" sz="1600" dirty="0"/>
              <a:t>Input training data:</a:t>
            </a:r>
            <a:r>
              <a:rPr lang="zh-TW" altLang="en-US" sz="1600" dirty="0"/>
              <a:t>影像</a:t>
            </a:r>
            <a:endParaRPr lang="en-US" altLang="zh-TW" sz="1600" dirty="0"/>
          </a:p>
          <a:p>
            <a:r>
              <a:rPr lang="en-US" altLang="zh-TW" sz="1600" dirty="0"/>
              <a:t>Grown truth:</a:t>
            </a:r>
            <a:r>
              <a:rPr lang="zh-TW" altLang="en-US" sz="1600" dirty="0"/>
              <a:t>標記</a:t>
            </a:r>
            <a:r>
              <a:rPr lang="en-US" altLang="zh-TW" sz="1600" dirty="0"/>
              <a:t>(label)</a:t>
            </a:r>
          </a:p>
          <a:p>
            <a:r>
              <a:rPr lang="en-US" altLang="zh-TW" sz="1600" dirty="0"/>
              <a:t>Testing output:</a:t>
            </a:r>
            <a:r>
              <a:rPr lang="zh-TW" altLang="en-US" sz="1600" dirty="0"/>
              <a:t>處理後的影像</a:t>
            </a:r>
            <a:r>
              <a:rPr lang="en-US" altLang="zh-TW" sz="1600" dirty="0"/>
              <a:t>or</a:t>
            </a:r>
            <a:r>
              <a:rPr lang="zh-TW" altLang="en-US" sz="1600" dirty="0"/>
              <a:t>分析數據</a:t>
            </a:r>
          </a:p>
        </p:txBody>
      </p:sp>
      <p:pic>
        <p:nvPicPr>
          <p:cNvPr id="4100" name="Picture 4" descr="建立交通模型AI促成自動化路網- DIGITIMES 智慧應用">
            <a:extLst>
              <a:ext uri="{FF2B5EF4-FFF2-40B4-BE49-F238E27FC236}">
                <a16:creationId xmlns:a16="http://schemas.microsoft.com/office/drawing/2014/main" id="{334717F5-39F7-43CD-9081-7206EA59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29" y="3558092"/>
            <a:ext cx="5604807" cy="26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zh-TW" dirty="0"/>
              <a:t>判斷假新聞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協助阻絕網路假新聞</a:t>
            </a:r>
            <a:r>
              <a:rPr lang="en-US" altLang="zh-TW" sz="1600" dirty="0"/>
              <a:t>(</a:t>
            </a:r>
            <a:r>
              <a:rPr lang="zh-TW" altLang="en-US" sz="1600" dirty="0"/>
              <a:t>弱</a:t>
            </a:r>
            <a:r>
              <a:rPr lang="en-US" altLang="zh-TW" sz="1600" dirty="0"/>
              <a:t>AI:</a:t>
            </a:r>
            <a:r>
              <a:rPr lang="zh-TW" altLang="en-US" sz="1600" dirty="0"/>
              <a:t>注於完成某個特定的任務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監督式學習，人工智慧第四級</a:t>
            </a:r>
            <a:endParaRPr lang="en-US" altLang="zh-TW" sz="1600" dirty="0"/>
          </a:p>
          <a:p>
            <a:r>
              <a:rPr lang="en-US" altLang="zh-TW" sz="1600" dirty="0"/>
              <a:t>Input:</a:t>
            </a:r>
            <a:r>
              <a:rPr lang="zh-TW" altLang="en-US" sz="1600" dirty="0"/>
              <a:t>假新聞文本</a:t>
            </a:r>
            <a:endParaRPr lang="en-US" altLang="zh-TW" sz="1600" dirty="0"/>
          </a:p>
          <a:p>
            <a:r>
              <a:rPr lang="en-US" altLang="zh-TW" sz="1600" dirty="0"/>
              <a:t>Testing output:</a:t>
            </a:r>
            <a:r>
              <a:rPr lang="zh-TW" altLang="en-US" sz="1600" dirty="0"/>
              <a:t>標記</a:t>
            </a:r>
            <a:r>
              <a:rPr lang="en-US" altLang="zh-TW" sz="1600" dirty="0"/>
              <a:t>(label)</a:t>
            </a:r>
            <a:endParaRPr lang="zh-TW" altLang="en-US" sz="1600" dirty="0"/>
          </a:p>
        </p:txBody>
      </p:sp>
      <p:pic>
        <p:nvPicPr>
          <p:cNvPr id="2050" name="Picture 2" descr="AI 既能看出92% 的假新聞，也能寫高品質假新聞| TechNews 科技新報">
            <a:extLst>
              <a:ext uri="{FF2B5EF4-FFF2-40B4-BE49-F238E27FC236}">
                <a16:creationId xmlns:a16="http://schemas.microsoft.com/office/drawing/2014/main" id="{34C15BA2-F237-4689-A813-2C1F5BD9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81" y="3669987"/>
            <a:ext cx="4673030" cy="279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水果檢測</a:t>
            </a:r>
            <a:endParaRPr lang="zh-TW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4783013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幫助果農檢測水果品質，減少人力成本及不同人判斷的因素</a:t>
            </a:r>
            <a:r>
              <a:rPr lang="en-US" altLang="zh-TW" sz="1600" dirty="0"/>
              <a:t>(</a:t>
            </a:r>
            <a:r>
              <a:rPr lang="zh-TW" altLang="en-US" sz="1600" dirty="0"/>
              <a:t>弱</a:t>
            </a:r>
            <a:r>
              <a:rPr lang="en-US" altLang="zh-TW" sz="1600" dirty="0"/>
              <a:t>AI:</a:t>
            </a:r>
            <a:r>
              <a:rPr lang="zh-TW" altLang="en-US" sz="1600" dirty="0"/>
              <a:t>注於完成某個特定的任務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監督式學習，人工智慧第四級</a:t>
            </a:r>
            <a:endParaRPr lang="en-US" altLang="zh-TW" sz="1600" dirty="0"/>
          </a:p>
          <a:p>
            <a:r>
              <a:rPr lang="en-US" altLang="zh-TW" sz="1600" dirty="0"/>
              <a:t>Input training data:</a:t>
            </a:r>
            <a:r>
              <a:rPr lang="zh-TW" altLang="en-US" sz="1600" dirty="0"/>
              <a:t>圖像</a:t>
            </a:r>
            <a:endParaRPr lang="en-US" altLang="zh-TW" sz="1600" dirty="0"/>
          </a:p>
          <a:p>
            <a:r>
              <a:rPr lang="en-US" altLang="zh-TW" sz="1600" dirty="0"/>
              <a:t>Grown truth:</a:t>
            </a:r>
            <a:r>
              <a:rPr lang="zh-TW" altLang="en-US" sz="1600" dirty="0"/>
              <a:t>標記</a:t>
            </a:r>
            <a:r>
              <a:rPr lang="en-US" altLang="zh-TW" sz="1600" dirty="0"/>
              <a:t>(label)</a:t>
            </a:r>
          </a:p>
          <a:p>
            <a:r>
              <a:rPr lang="en-US" altLang="zh-TW" sz="1600" dirty="0"/>
              <a:t>Testing output:</a:t>
            </a:r>
            <a:r>
              <a:rPr lang="zh-TW" altLang="en-US" sz="1600" dirty="0"/>
              <a:t>處理後圖像或標記</a:t>
            </a:r>
            <a:r>
              <a:rPr lang="en-US" altLang="zh-TW" sz="1600" dirty="0"/>
              <a:t>(label)</a:t>
            </a:r>
          </a:p>
        </p:txBody>
      </p:sp>
      <p:pic>
        <p:nvPicPr>
          <p:cNvPr id="1026" name="Picture 2" descr="Which Apple Is the Healthiest For You?">
            <a:extLst>
              <a:ext uri="{FF2B5EF4-FFF2-40B4-BE49-F238E27FC236}">
                <a16:creationId xmlns:a16="http://schemas.microsoft.com/office/drawing/2014/main" id="{B956D676-5D8D-4988-BC5D-A82BBF4D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72" y="3423695"/>
            <a:ext cx="5100856" cy="34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33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477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人工智慧的5種應用</vt:lpstr>
      <vt:lpstr>心電圖辨識</vt:lpstr>
      <vt:lpstr>Wi-Fi訊號來感測環境中的人體</vt:lpstr>
      <vt:lpstr>電腦視覺的車人流分析</vt:lpstr>
      <vt:lpstr>AI 判斷假新聞</vt:lpstr>
      <vt:lpstr>水果檢測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</dc:title>
  <dc:creator>NUTN</dc:creator>
  <cp:lastModifiedBy>NUTN</cp:lastModifiedBy>
  <cp:revision>11</cp:revision>
  <dcterms:created xsi:type="dcterms:W3CDTF">2021-03-10T11:34:03Z</dcterms:created>
  <dcterms:modified xsi:type="dcterms:W3CDTF">2021-03-17T11:54:00Z</dcterms:modified>
</cp:coreProperties>
</file>