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87" r:id="rId2"/>
    <p:sldMasterId id="2147483720" r:id="rId3"/>
    <p:sldMasterId id="2147483798" r:id="rId4"/>
  </p:sldMasterIdLst>
  <p:notesMasterIdLst>
    <p:notesMasterId r:id="rId23"/>
  </p:notesMasterIdLst>
  <p:sldIdLst>
    <p:sldId id="1008" r:id="rId5"/>
    <p:sldId id="947" r:id="rId6"/>
    <p:sldId id="985" r:id="rId7"/>
    <p:sldId id="1022" r:id="rId8"/>
    <p:sldId id="1021" r:id="rId9"/>
    <p:sldId id="1007" r:id="rId10"/>
    <p:sldId id="1023" r:id="rId11"/>
    <p:sldId id="1009" r:id="rId12"/>
    <p:sldId id="1011" r:id="rId13"/>
    <p:sldId id="1024" r:id="rId14"/>
    <p:sldId id="1025" r:id="rId15"/>
    <p:sldId id="1026" r:id="rId16"/>
    <p:sldId id="1027" r:id="rId17"/>
    <p:sldId id="1018" r:id="rId18"/>
    <p:sldId id="1028" r:id="rId19"/>
    <p:sldId id="1030" r:id="rId20"/>
    <p:sldId id="1029" r:id="rId21"/>
    <p:sldId id="1031" r:id="rId22"/>
  </p:sldIdLst>
  <p:sldSz cx="20116800" cy="11315700"/>
  <p:notesSz cx="20104100" cy="11315700"/>
  <p:embeddedFontLst>
    <p:embeddedFont>
      <p:font typeface="Quattrocento Sans" panose="020B0502050000020003" pitchFamily="34" charset="0"/>
      <p:regular r:id="rId24"/>
      <p:bold r:id="rId25"/>
      <p:italic r:id="rId26"/>
      <p:boldItalic r:id="rId27"/>
    </p:embeddedFont>
    <p:embeddedFont>
      <p:font typeface="Verdana" panose="020B060403050404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09D50A3-4DE7-446A-8F63-3C4FA3BCCA41}">
          <p14:sldIdLst>
            <p14:sldId id="1008"/>
          </p14:sldIdLst>
        </p14:section>
        <p14:section name="Intro to Excel Functions" id="{DC8AE39B-7EC4-4AF1-A0A7-783060566F18}">
          <p14:sldIdLst>
            <p14:sldId id="947"/>
            <p14:sldId id="985"/>
            <p14:sldId id="1022"/>
            <p14:sldId id="1021"/>
            <p14:sldId id="1007"/>
            <p14:sldId id="1023"/>
          </p14:sldIdLst>
        </p14:section>
        <p14:section name="Reading Excel Files" id="{1545CDD4-2AF9-4BC5-BC2D-8BD1CD80A9DF}">
          <p14:sldIdLst>
            <p14:sldId id="1009"/>
            <p14:sldId id="1011"/>
            <p14:sldId id="1024"/>
            <p14:sldId id="1025"/>
            <p14:sldId id="1026"/>
            <p14:sldId id="1027"/>
          </p14:sldIdLst>
        </p14:section>
        <p14:section name="Append range" id="{6654614A-94C9-4C33-87C1-0572719FDC65}">
          <p14:sldIdLst>
            <p14:sldId id="1018"/>
            <p14:sldId id="1028"/>
            <p14:sldId id="1030"/>
            <p14:sldId id="1029"/>
            <p14:sldId id="1031"/>
          </p14:sldIdLst>
        </p14:section>
      </p14:sectionLst>
    </p:ext>
    <p:ext uri="{EFAFB233-063F-42B5-8137-9DF3F51BA10A}">
      <p15:sldGuideLst xmlns:p15="http://schemas.microsoft.com/office/powerpoint/2012/main">
        <p15:guide id="1" orient="horz" pos="2880" userDrawn="1">
          <p15:clr>
            <a:srgbClr val="A4A3A4"/>
          </p15:clr>
        </p15:guide>
        <p15:guide id="2" pos="2161"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8" roundtripDataSignature="AMtx7mjpHvG0A/dpnRSBgKoJfhYr/nVE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4472C4"/>
    <a:srgbClr val="52CAB8"/>
    <a:srgbClr val="5B9BD5"/>
    <a:srgbClr val="49BF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1D07B-A4CB-4AC7-BB00-339BB915923A}" v="734" dt="2024-08-01T08:26:00.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61" autoAdjust="0"/>
  </p:normalViewPr>
  <p:slideViewPr>
    <p:cSldViewPr snapToGrid="0">
      <p:cViewPr varScale="1">
        <p:scale>
          <a:sx n="55" d="100"/>
          <a:sy n="55" d="100"/>
        </p:scale>
        <p:origin x="1362" y="96"/>
      </p:cViewPr>
      <p:guideLst>
        <p:guide orient="horz" pos="2880"/>
        <p:guide pos="21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89"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92"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90"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94" Type="http://schemas.microsoft.com/office/2015/10/relationships/revisionInfo" Target="revisionInfo.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4.xml"/><Relationship Id="rId93" Type="http://schemas.microsoft.com/office/2016/11/relationships/changesInfo" Target="changesInfos/changesInfo1.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CHOW (NYP)" userId="7c6840e7-cb2d-422f-becd-63f9a16762e5" providerId="ADAL" clId="{5B01D07B-A4CB-4AC7-BB00-339BB915923A}"/>
    <pc:docChg chg="undo custSel addSld delSld modSld sldOrd modSection">
      <pc:chgData name="Alan CHOW (NYP)" userId="7c6840e7-cb2d-422f-becd-63f9a16762e5" providerId="ADAL" clId="{5B01D07B-A4CB-4AC7-BB00-339BB915923A}" dt="2024-08-01T08:26:04.652" v="2537" actId="14100"/>
      <pc:docMkLst>
        <pc:docMk/>
      </pc:docMkLst>
      <pc:sldChg chg="addSp modSp mod">
        <pc:chgData name="Alan CHOW (NYP)" userId="7c6840e7-cb2d-422f-becd-63f9a16762e5" providerId="ADAL" clId="{5B01D07B-A4CB-4AC7-BB00-339BB915923A}" dt="2024-08-01T07:58:14.713" v="1952" actId="20577"/>
        <pc:sldMkLst>
          <pc:docMk/>
          <pc:sldMk cId="0" sldId="947"/>
        </pc:sldMkLst>
        <pc:spChg chg="add mod">
          <ac:chgData name="Alan CHOW (NYP)" userId="7c6840e7-cb2d-422f-becd-63f9a16762e5" providerId="ADAL" clId="{5B01D07B-A4CB-4AC7-BB00-339BB915923A}" dt="2024-08-01T06:51:06.336" v="644" actId="20577"/>
          <ac:spMkLst>
            <pc:docMk/>
            <pc:sldMk cId="0" sldId="947"/>
            <ac:spMk id="2" creationId="{95A604B9-8899-DDC2-0D3F-DF71D1116759}"/>
          </ac:spMkLst>
        </pc:spChg>
        <pc:spChg chg="add mod">
          <ac:chgData name="Alan CHOW (NYP)" userId="7c6840e7-cb2d-422f-becd-63f9a16762e5" providerId="ADAL" clId="{5B01D07B-A4CB-4AC7-BB00-339BB915923A}" dt="2024-08-01T07:56:33.569" v="1899" actId="20577"/>
          <ac:spMkLst>
            <pc:docMk/>
            <pc:sldMk cId="0" sldId="947"/>
            <ac:spMk id="3" creationId="{3912AC25-4B37-EBD6-0CD8-70D786A944E5}"/>
          </ac:spMkLst>
        </pc:spChg>
        <pc:spChg chg="mod">
          <ac:chgData name="Alan CHOW (NYP)" userId="7c6840e7-cb2d-422f-becd-63f9a16762e5" providerId="ADAL" clId="{5B01D07B-A4CB-4AC7-BB00-339BB915923A}" dt="2024-08-01T02:56:14.853" v="28" actId="20577"/>
          <ac:spMkLst>
            <pc:docMk/>
            <pc:sldMk cId="0" sldId="947"/>
            <ac:spMk id="27" creationId="{72164501-1EAF-7785-2716-4F70D0F3D71F}"/>
          </ac:spMkLst>
        </pc:spChg>
        <pc:spChg chg="mod">
          <ac:chgData name="Alan CHOW (NYP)" userId="7c6840e7-cb2d-422f-becd-63f9a16762e5" providerId="ADAL" clId="{5B01D07B-A4CB-4AC7-BB00-339BB915923A}" dt="2024-08-01T07:58:14.713" v="1952" actId="20577"/>
          <ac:spMkLst>
            <pc:docMk/>
            <pc:sldMk cId="0" sldId="947"/>
            <ac:spMk id="172" creationId="{00000000-0000-0000-0000-000000000000}"/>
          </ac:spMkLst>
        </pc:spChg>
      </pc:sldChg>
      <pc:sldChg chg="addSp delSp modSp mod">
        <pc:chgData name="Alan CHOW (NYP)" userId="7c6840e7-cb2d-422f-becd-63f9a16762e5" providerId="ADAL" clId="{5B01D07B-A4CB-4AC7-BB00-339BB915923A}" dt="2024-08-01T06:33:48.484" v="321" actId="20577"/>
        <pc:sldMkLst>
          <pc:docMk/>
          <pc:sldMk cId="124232942" sldId="985"/>
        </pc:sldMkLst>
        <pc:spChg chg="mod">
          <ac:chgData name="Alan CHOW (NYP)" userId="7c6840e7-cb2d-422f-becd-63f9a16762e5" providerId="ADAL" clId="{5B01D07B-A4CB-4AC7-BB00-339BB915923A}" dt="2024-08-01T02:57:18.088" v="111" actId="20577"/>
          <ac:spMkLst>
            <pc:docMk/>
            <pc:sldMk cId="124232942" sldId="985"/>
            <ac:spMk id="3" creationId="{0DA4D762-BBAC-442C-87F1-31387581EAE3}"/>
          </ac:spMkLst>
        </pc:spChg>
        <pc:spChg chg="mod">
          <ac:chgData name="Alan CHOW (NYP)" userId="7c6840e7-cb2d-422f-becd-63f9a16762e5" providerId="ADAL" clId="{5B01D07B-A4CB-4AC7-BB00-339BB915923A}" dt="2024-08-01T06:33:48.484" v="321" actId="20577"/>
          <ac:spMkLst>
            <pc:docMk/>
            <pc:sldMk cId="124232942" sldId="985"/>
            <ac:spMk id="18" creationId="{BFFC160E-BFCB-4AB3-80D0-67A49D6D5185}"/>
          </ac:spMkLst>
        </pc:spChg>
        <pc:spChg chg="mod">
          <ac:chgData name="Alan CHOW (NYP)" userId="7c6840e7-cb2d-422f-becd-63f9a16762e5" providerId="ADAL" clId="{5B01D07B-A4CB-4AC7-BB00-339BB915923A}" dt="2024-08-01T02:56:44.377" v="40" actId="20577"/>
          <ac:spMkLst>
            <pc:docMk/>
            <pc:sldMk cId="124232942" sldId="985"/>
            <ac:spMk id="46" creationId="{BC16D0D9-0DB2-4B04-9BA4-19B38EA0EB12}"/>
          </ac:spMkLst>
        </pc:spChg>
        <pc:graphicFrameChg chg="add del mod">
          <ac:chgData name="Alan CHOW (NYP)" userId="7c6840e7-cb2d-422f-becd-63f9a16762e5" providerId="ADAL" clId="{5B01D07B-A4CB-4AC7-BB00-339BB915923A}" dt="2024-08-01T06:33:45.661" v="320" actId="478"/>
          <ac:graphicFrameMkLst>
            <pc:docMk/>
            <pc:sldMk cId="124232942" sldId="985"/>
            <ac:graphicFrameMk id="7" creationId="{9F36EDDC-28A7-1221-4953-1E9F57141348}"/>
          </ac:graphicFrameMkLst>
        </pc:graphicFrameChg>
        <pc:picChg chg="add mod modCrop">
          <ac:chgData name="Alan CHOW (NYP)" userId="7c6840e7-cb2d-422f-becd-63f9a16762e5" providerId="ADAL" clId="{5B01D07B-A4CB-4AC7-BB00-339BB915923A}" dt="2024-08-01T06:32:40.656" v="314" actId="14100"/>
          <ac:picMkLst>
            <pc:docMk/>
            <pc:sldMk cId="124232942" sldId="985"/>
            <ac:picMk id="5" creationId="{6386E585-A2CB-E00D-EC88-F871B17FEF36}"/>
          </ac:picMkLst>
        </pc:picChg>
        <pc:picChg chg="del">
          <ac:chgData name="Alan CHOW (NYP)" userId="7c6840e7-cb2d-422f-becd-63f9a16762e5" providerId="ADAL" clId="{5B01D07B-A4CB-4AC7-BB00-339BB915923A}" dt="2024-08-01T02:58:56.815" v="112" actId="478"/>
          <ac:picMkLst>
            <pc:docMk/>
            <pc:sldMk cId="124232942" sldId="985"/>
            <ac:picMk id="6" creationId="{E3313756-4674-CB37-771D-41D21845B5A8}"/>
          </ac:picMkLst>
        </pc:picChg>
      </pc:sldChg>
      <pc:sldChg chg="addSp delSp modSp add del mod delAnim">
        <pc:chgData name="Alan CHOW (NYP)" userId="7c6840e7-cb2d-422f-becd-63f9a16762e5" providerId="ADAL" clId="{5B01D07B-A4CB-4AC7-BB00-339BB915923A}" dt="2024-08-01T07:27:42.850" v="1099" actId="478"/>
        <pc:sldMkLst>
          <pc:docMk/>
          <pc:sldMk cId="3466217059" sldId="1007"/>
        </pc:sldMkLst>
        <pc:spChg chg="mod">
          <ac:chgData name="Alan CHOW (NYP)" userId="7c6840e7-cb2d-422f-becd-63f9a16762e5" providerId="ADAL" clId="{5B01D07B-A4CB-4AC7-BB00-339BB915923A}" dt="2024-08-01T06:47:47.877" v="507" actId="14100"/>
          <ac:spMkLst>
            <pc:docMk/>
            <pc:sldMk cId="3466217059" sldId="1007"/>
            <ac:spMk id="11" creationId="{3AAFF527-0F78-0F07-366B-DE252AA231D2}"/>
          </ac:spMkLst>
        </pc:spChg>
        <pc:spChg chg="mod">
          <ac:chgData name="Alan CHOW (NYP)" userId="7c6840e7-cb2d-422f-becd-63f9a16762e5" providerId="ADAL" clId="{5B01D07B-A4CB-4AC7-BB00-339BB915923A}" dt="2024-08-01T06:48:37.643" v="584" actId="14100"/>
          <ac:spMkLst>
            <pc:docMk/>
            <pc:sldMk cId="3466217059" sldId="1007"/>
            <ac:spMk id="20" creationId="{51036A59-3645-9E27-9A73-129CF94193F2}"/>
          </ac:spMkLst>
        </pc:spChg>
        <pc:graphicFrameChg chg="mod">
          <ac:chgData name="Alan CHOW (NYP)" userId="7c6840e7-cb2d-422f-becd-63f9a16762e5" providerId="ADAL" clId="{5B01D07B-A4CB-4AC7-BB00-339BB915923A}" dt="2024-08-01T06:42:37.584" v="439" actId="20577"/>
          <ac:graphicFrameMkLst>
            <pc:docMk/>
            <pc:sldMk cId="3466217059" sldId="1007"/>
            <ac:graphicFrameMk id="6" creationId="{27953233-2919-6F61-C6BD-6B1875856C1B}"/>
          </ac:graphicFrameMkLst>
        </pc:graphicFrameChg>
        <pc:picChg chg="add mod ord modCrop">
          <ac:chgData name="Alan CHOW (NYP)" userId="7c6840e7-cb2d-422f-becd-63f9a16762e5" providerId="ADAL" clId="{5B01D07B-A4CB-4AC7-BB00-339BB915923A}" dt="2024-08-01T06:48:04.167" v="511" actId="1076"/>
          <ac:picMkLst>
            <pc:docMk/>
            <pc:sldMk cId="3466217059" sldId="1007"/>
            <ac:picMk id="3" creationId="{D41BD42D-6451-E6F1-0718-F50022A3E0AE}"/>
          </ac:picMkLst>
        </pc:picChg>
        <pc:picChg chg="del">
          <ac:chgData name="Alan CHOW (NYP)" userId="7c6840e7-cb2d-422f-becd-63f9a16762e5" providerId="ADAL" clId="{5B01D07B-A4CB-4AC7-BB00-339BB915923A}" dt="2024-08-01T06:38:42.342" v="371" actId="478"/>
          <ac:picMkLst>
            <pc:docMk/>
            <pc:sldMk cId="3466217059" sldId="1007"/>
            <ac:picMk id="4" creationId="{7AA48D71-070A-7F80-3A37-7FA7E47C28FD}"/>
          </ac:picMkLst>
        </pc:picChg>
        <pc:picChg chg="add del">
          <ac:chgData name="Alan CHOW (NYP)" userId="7c6840e7-cb2d-422f-becd-63f9a16762e5" providerId="ADAL" clId="{5B01D07B-A4CB-4AC7-BB00-339BB915923A}" dt="2024-08-01T07:27:42.850" v="1099" actId="478"/>
          <ac:picMkLst>
            <pc:docMk/>
            <pc:sldMk cId="3466217059" sldId="1007"/>
            <ac:picMk id="16" creationId="{ABD6ADFA-9C22-6FEF-BC32-42DB3C90424C}"/>
          </ac:picMkLst>
        </pc:picChg>
        <pc:cxnChg chg="mod">
          <ac:chgData name="Alan CHOW (NYP)" userId="7c6840e7-cb2d-422f-becd-63f9a16762e5" providerId="ADAL" clId="{5B01D07B-A4CB-4AC7-BB00-339BB915923A}" dt="2024-08-01T06:47:52.118" v="508" actId="14100"/>
          <ac:cxnSpMkLst>
            <pc:docMk/>
            <pc:sldMk cId="3466217059" sldId="1007"/>
            <ac:cxnSpMk id="12" creationId="{C1A5DC3D-99ED-8AA9-9D23-F252100829A4}"/>
          </ac:cxnSpMkLst>
        </pc:cxnChg>
        <pc:cxnChg chg="mod">
          <ac:chgData name="Alan CHOW (NYP)" userId="7c6840e7-cb2d-422f-becd-63f9a16762e5" providerId="ADAL" clId="{5B01D07B-A4CB-4AC7-BB00-339BB915923A}" dt="2024-08-01T06:47:59.380" v="510" actId="14100"/>
          <ac:cxnSpMkLst>
            <pc:docMk/>
            <pc:sldMk cId="3466217059" sldId="1007"/>
            <ac:cxnSpMk id="13" creationId="{88161493-A373-61AB-B694-7963F803FDAA}"/>
          </ac:cxnSpMkLst>
        </pc:cxnChg>
        <pc:cxnChg chg="mod">
          <ac:chgData name="Alan CHOW (NYP)" userId="7c6840e7-cb2d-422f-becd-63f9a16762e5" providerId="ADAL" clId="{5B01D07B-A4CB-4AC7-BB00-339BB915923A}" dt="2024-08-01T06:48:37.643" v="584" actId="14100"/>
          <ac:cxnSpMkLst>
            <pc:docMk/>
            <pc:sldMk cId="3466217059" sldId="1007"/>
            <ac:cxnSpMk id="18" creationId="{B8AFDF0D-3037-61BB-0DC8-28BCAE2A2CD1}"/>
          </ac:cxnSpMkLst>
        </pc:cxnChg>
      </pc:sldChg>
      <pc:sldChg chg="modSp mod">
        <pc:chgData name="Alan CHOW (NYP)" userId="7c6840e7-cb2d-422f-becd-63f9a16762e5" providerId="ADAL" clId="{5B01D07B-A4CB-4AC7-BB00-339BB915923A}" dt="2024-08-01T07:58:23.093" v="1954" actId="27636"/>
        <pc:sldMkLst>
          <pc:docMk/>
          <pc:sldMk cId="2367666802" sldId="1009"/>
        </pc:sldMkLst>
        <pc:spChg chg="mod">
          <ac:chgData name="Alan CHOW (NYP)" userId="7c6840e7-cb2d-422f-becd-63f9a16762e5" providerId="ADAL" clId="{5B01D07B-A4CB-4AC7-BB00-339BB915923A}" dt="2024-08-01T06:50:30.004" v="614" actId="20577"/>
          <ac:spMkLst>
            <pc:docMk/>
            <pc:sldMk cId="2367666802" sldId="1009"/>
            <ac:spMk id="2" creationId="{3B70A60E-F671-30FF-775F-25D113A9DBD1}"/>
          </ac:spMkLst>
        </pc:spChg>
        <pc:spChg chg="mod">
          <ac:chgData name="Alan CHOW (NYP)" userId="7c6840e7-cb2d-422f-becd-63f9a16762e5" providerId="ADAL" clId="{5B01D07B-A4CB-4AC7-BB00-339BB915923A}" dt="2024-08-01T07:56:43.984" v="1900"/>
          <ac:spMkLst>
            <pc:docMk/>
            <pc:sldMk cId="2367666802" sldId="1009"/>
            <ac:spMk id="3" creationId="{FCC7EEFB-7863-B1F0-4B25-E3550E6571EB}"/>
          </ac:spMkLst>
        </pc:spChg>
        <pc:spChg chg="mod">
          <ac:chgData name="Alan CHOW (NYP)" userId="7c6840e7-cb2d-422f-becd-63f9a16762e5" providerId="ADAL" clId="{5B01D07B-A4CB-4AC7-BB00-339BB915923A}" dt="2024-08-01T06:49:21.471" v="586" actId="207"/>
          <ac:spMkLst>
            <pc:docMk/>
            <pc:sldMk cId="2367666802" sldId="1009"/>
            <ac:spMk id="27" creationId="{72164501-1EAF-7785-2716-4F70D0F3D71F}"/>
          </ac:spMkLst>
        </pc:spChg>
        <pc:spChg chg="mod">
          <ac:chgData name="Alan CHOW (NYP)" userId="7c6840e7-cb2d-422f-becd-63f9a16762e5" providerId="ADAL" clId="{5B01D07B-A4CB-4AC7-BB00-339BB915923A}" dt="2024-08-01T07:58:23.093" v="1954" actId="27636"/>
          <ac:spMkLst>
            <pc:docMk/>
            <pc:sldMk cId="2367666802" sldId="1009"/>
            <ac:spMk id="172" creationId="{00000000-0000-0000-0000-000000000000}"/>
          </ac:spMkLst>
        </pc:spChg>
      </pc:sldChg>
      <pc:sldChg chg="del">
        <pc:chgData name="Alan CHOW (NYP)" userId="7c6840e7-cb2d-422f-becd-63f9a16762e5" providerId="ADAL" clId="{5B01D07B-A4CB-4AC7-BB00-339BB915923A}" dt="2024-08-01T06:52:23.625" v="664" actId="47"/>
        <pc:sldMkLst>
          <pc:docMk/>
          <pc:sldMk cId="3526836991" sldId="1010"/>
        </pc:sldMkLst>
      </pc:sldChg>
      <pc:sldChg chg="addSp delSp modSp mod">
        <pc:chgData name="Alan CHOW (NYP)" userId="7c6840e7-cb2d-422f-becd-63f9a16762e5" providerId="ADAL" clId="{5B01D07B-A4CB-4AC7-BB00-339BB915923A}" dt="2024-08-01T07:30:34.822" v="1109" actId="14100"/>
        <pc:sldMkLst>
          <pc:docMk/>
          <pc:sldMk cId="787725221" sldId="1011"/>
        </pc:sldMkLst>
        <pc:spChg chg="mod">
          <ac:chgData name="Alan CHOW (NYP)" userId="7c6840e7-cb2d-422f-becd-63f9a16762e5" providerId="ADAL" clId="{5B01D07B-A4CB-4AC7-BB00-339BB915923A}" dt="2024-08-01T06:58:32.752" v="768" actId="1076"/>
          <ac:spMkLst>
            <pc:docMk/>
            <pc:sldMk cId="787725221" sldId="1011"/>
            <ac:spMk id="4" creationId="{F9E3973F-FE49-323E-2E23-00A4D757464B}"/>
          </ac:spMkLst>
        </pc:spChg>
        <pc:spChg chg="add mod">
          <ac:chgData name="Alan CHOW (NYP)" userId="7c6840e7-cb2d-422f-becd-63f9a16762e5" providerId="ADAL" clId="{5B01D07B-A4CB-4AC7-BB00-339BB915923A}" dt="2024-08-01T07:30:23.568" v="1105" actId="1076"/>
          <ac:spMkLst>
            <pc:docMk/>
            <pc:sldMk cId="787725221" sldId="1011"/>
            <ac:spMk id="17" creationId="{C5FE57A8-8462-549E-F09E-CF238B0A0345}"/>
          </ac:spMkLst>
        </pc:spChg>
        <pc:spChg chg="add mod">
          <ac:chgData name="Alan CHOW (NYP)" userId="7c6840e7-cb2d-422f-becd-63f9a16762e5" providerId="ADAL" clId="{5B01D07B-A4CB-4AC7-BB00-339BB915923A}" dt="2024-08-01T07:30:30.615" v="1108" actId="1076"/>
          <ac:spMkLst>
            <pc:docMk/>
            <pc:sldMk cId="787725221" sldId="1011"/>
            <ac:spMk id="21" creationId="{40A8F956-EDB9-58B4-C21F-DDD63572E1EA}"/>
          </ac:spMkLst>
        </pc:spChg>
        <pc:picChg chg="del">
          <ac:chgData name="Alan CHOW (NYP)" userId="7c6840e7-cb2d-422f-becd-63f9a16762e5" providerId="ADAL" clId="{5B01D07B-A4CB-4AC7-BB00-339BB915923A}" dt="2024-08-01T06:52:29.292" v="666" actId="478"/>
          <ac:picMkLst>
            <pc:docMk/>
            <pc:sldMk cId="787725221" sldId="1011"/>
            <ac:picMk id="3" creationId="{375D6927-68DD-92E6-2519-71ED99B9599F}"/>
          </ac:picMkLst>
        </pc:picChg>
        <pc:picChg chg="del">
          <ac:chgData name="Alan CHOW (NYP)" userId="7c6840e7-cb2d-422f-becd-63f9a16762e5" providerId="ADAL" clId="{5B01D07B-A4CB-4AC7-BB00-339BB915923A}" dt="2024-08-01T06:52:28.448" v="665" actId="478"/>
          <ac:picMkLst>
            <pc:docMk/>
            <pc:sldMk cId="787725221" sldId="1011"/>
            <ac:picMk id="6" creationId="{5BFB0229-DE4C-A257-9CCE-5DE70E51C35A}"/>
          </ac:picMkLst>
        </pc:picChg>
        <pc:picChg chg="add mod ord">
          <ac:chgData name="Alan CHOW (NYP)" userId="7c6840e7-cb2d-422f-becd-63f9a16762e5" providerId="ADAL" clId="{5B01D07B-A4CB-4AC7-BB00-339BB915923A}" dt="2024-08-01T06:57:15.437" v="675" actId="1076"/>
          <ac:picMkLst>
            <pc:docMk/>
            <pc:sldMk cId="787725221" sldId="1011"/>
            <ac:picMk id="8" creationId="{C1AFF955-D568-D67C-A2AE-C02D528E7F0E}"/>
          </ac:picMkLst>
        </pc:picChg>
        <pc:picChg chg="add mod">
          <ac:chgData name="Alan CHOW (NYP)" userId="7c6840e7-cb2d-422f-becd-63f9a16762e5" providerId="ADAL" clId="{5B01D07B-A4CB-4AC7-BB00-339BB915923A}" dt="2024-08-01T07:30:28.015" v="1107" actId="1076"/>
          <ac:picMkLst>
            <pc:docMk/>
            <pc:sldMk cId="787725221" sldId="1011"/>
            <ac:picMk id="14" creationId="{3B349AD5-A1CD-03C1-F95D-3109537B9BF0}"/>
          </ac:picMkLst>
        </pc:picChg>
        <pc:cxnChg chg="mod">
          <ac:chgData name="Alan CHOW (NYP)" userId="7c6840e7-cb2d-422f-becd-63f9a16762e5" providerId="ADAL" clId="{5B01D07B-A4CB-4AC7-BB00-339BB915923A}" dt="2024-08-01T06:58:42.069" v="770" actId="14100"/>
          <ac:cxnSpMkLst>
            <pc:docMk/>
            <pc:sldMk cId="787725221" sldId="1011"/>
            <ac:cxnSpMk id="7" creationId="{D5B446C7-9197-F2B3-6EB7-74408250DA20}"/>
          </ac:cxnSpMkLst>
        </pc:cxnChg>
        <pc:cxnChg chg="add mod">
          <ac:chgData name="Alan CHOW (NYP)" userId="7c6840e7-cb2d-422f-becd-63f9a16762e5" providerId="ADAL" clId="{5B01D07B-A4CB-4AC7-BB00-339BB915923A}" dt="2024-08-01T07:30:34.822" v="1109" actId="14100"/>
          <ac:cxnSpMkLst>
            <pc:docMk/>
            <pc:sldMk cId="787725221" sldId="1011"/>
            <ac:cxnSpMk id="18" creationId="{00CD78A3-9D41-C693-5D78-A11BCAEEF081}"/>
          </ac:cxnSpMkLst>
        </pc:cxnChg>
      </pc:sldChg>
      <pc:sldChg chg="del">
        <pc:chgData name="Alan CHOW (NYP)" userId="7c6840e7-cb2d-422f-becd-63f9a16762e5" providerId="ADAL" clId="{5B01D07B-A4CB-4AC7-BB00-339BB915923A}" dt="2024-08-01T07:29:11.348" v="1100" actId="47"/>
        <pc:sldMkLst>
          <pc:docMk/>
          <pc:sldMk cId="3161819955" sldId="1012"/>
        </pc:sldMkLst>
      </pc:sldChg>
      <pc:sldChg chg="del">
        <pc:chgData name="Alan CHOW (NYP)" userId="7c6840e7-cb2d-422f-becd-63f9a16762e5" providerId="ADAL" clId="{5B01D07B-A4CB-4AC7-BB00-339BB915923A}" dt="2024-08-01T07:37:47.939" v="1250" actId="47"/>
        <pc:sldMkLst>
          <pc:docMk/>
          <pc:sldMk cId="3626040043" sldId="1013"/>
        </pc:sldMkLst>
      </pc:sldChg>
      <pc:sldChg chg="del">
        <pc:chgData name="Alan CHOW (NYP)" userId="7c6840e7-cb2d-422f-becd-63f9a16762e5" providerId="ADAL" clId="{5B01D07B-A4CB-4AC7-BB00-339BB915923A}" dt="2024-08-01T07:37:50.295" v="1251" actId="47"/>
        <pc:sldMkLst>
          <pc:docMk/>
          <pc:sldMk cId="3671333682" sldId="1014"/>
        </pc:sldMkLst>
      </pc:sldChg>
      <pc:sldChg chg="del">
        <pc:chgData name="Alan CHOW (NYP)" userId="7c6840e7-cb2d-422f-becd-63f9a16762e5" providerId="ADAL" clId="{5B01D07B-A4CB-4AC7-BB00-339BB915923A}" dt="2024-08-01T07:37:52.179" v="1252" actId="47"/>
        <pc:sldMkLst>
          <pc:docMk/>
          <pc:sldMk cId="3978447592" sldId="1015"/>
        </pc:sldMkLst>
      </pc:sldChg>
      <pc:sldChg chg="del">
        <pc:chgData name="Alan CHOW (NYP)" userId="7c6840e7-cb2d-422f-becd-63f9a16762e5" providerId="ADAL" clId="{5B01D07B-A4CB-4AC7-BB00-339BB915923A}" dt="2024-08-01T07:56:57.528" v="1903" actId="47"/>
        <pc:sldMkLst>
          <pc:docMk/>
          <pc:sldMk cId="2160549278" sldId="1016"/>
        </pc:sldMkLst>
      </pc:sldChg>
      <pc:sldChg chg="del">
        <pc:chgData name="Alan CHOW (NYP)" userId="7c6840e7-cb2d-422f-becd-63f9a16762e5" providerId="ADAL" clId="{5B01D07B-A4CB-4AC7-BB00-339BB915923A}" dt="2024-08-01T07:56:58.521" v="1904" actId="47"/>
        <pc:sldMkLst>
          <pc:docMk/>
          <pc:sldMk cId="2871089892" sldId="1017"/>
        </pc:sldMkLst>
      </pc:sldChg>
      <pc:sldChg chg="modSp mod">
        <pc:chgData name="Alan CHOW (NYP)" userId="7c6840e7-cb2d-422f-becd-63f9a16762e5" providerId="ADAL" clId="{5B01D07B-A4CB-4AC7-BB00-339BB915923A}" dt="2024-08-01T07:58:47.050" v="1957"/>
        <pc:sldMkLst>
          <pc:docMk/>
          <pc:sldMk cId="3010217590" sldId="1018"/>
        </pc:sldMkLst>
        <pc:spChg chg="mod">
          <ac:chgData name="Alan CHOW (NYP)" userId="7c6840e7-cb2d-422f-becd-63f9a16762e5" providerId="ADAL" clId="{5B01D07B-A4CB-4AC7-BB00-339BB915923A}" dt="2024-08-01T07:56:54.191" v="1902" actId="207"/>
          <ac:spMkLst>
            <pc:docMk/>
            <pc:sldMk cId="3010217590" sldId="1018"/>
            <ac:spMk id="3" creationId="{FCC7EEFB-7863-B1F0-4B25-E3550E6571EB}"/>
          </ac:spMkLst>
        </pc:spChg>
        <pc:spChg chg="mod">
          <ac:chgData name="Alan CHOW (NYP)" userId="7c6840e7-cb2d-422f-becd-63f9a16762e5" providerId="ADAL" clId="{5B01D07B-A4CB-4AC7-BB00-339BB915923A}" dt="2024-08-01T07:58:47.050" v="1957"/>
          <ac:spMkLst>
            <pc:docMk/>
            <pc:sldMk cId="3010217590" sldId="1018"/>
            <ac:spMk id="27" creationId="{72164501-1EAF-7785-2716-4F70D0F3D71F}"/>
          </ac:spMkLst>
        </pc:spChg>
        <pc:spChg chg="mod">
          <ac:chgData name="Alan CHOW (NYP)" userId="7c6840e7-cb2d-422f-becd-63f9a16762e5" providerId="ADAL" clId="{5B01D07B-A4CB-4AC7-BB00-339BB915923A}" dt="2024-08-01T07:58:30.179" v="1956" actId="27636"/>
          <ac:spMkLst>
            <pc:docMk/>
            <pc:sldMk cId="3010217590" sldId="1018"/>
            <ac:spMk id="172" creationId="{00000000-0000-0000-0000-000000000000}"/>
          </ac:spMkLst>
        </pc:spChg>
      </pc:sldChg>
      <pc:sldChg chg="del">
        <pc:chgData name="Alan CHOW (NYP)" userId="7c6840e7-cb2d-422f-becd-63f9a16762e5" providerId="ADAL" clId="{5B01D07B-A4CB-4AC7-BB00-339BB915923A}" dt="2024-08-01T07:57:00.153" v="1905" actId="47"/>
        <pc:sldMkLst>
          <pc:docMk/>
          <pc:sldMk cId="1112653836" sldId="1019"/>
        </pc:sldMkLst>
      </pc:sldChg>
      <pc:sldChg chg="del">
        <pc:chgData name="Alan CHOW (NYP)" userId="7c6840e7-cb2d-422f-becd-63f9a16762e5" providerId="ADAL" clId="{5B01D07B-A4CB-4AC7-BB00-339BB915923A}" dt="2024-08-01T07:57:01.297" v="1906" actId="47"/>
        <pc:sldMkLst>
          <pc:docMk/>
          <pc:sldMk cId="454274457" sldId="1020"/>
        </pc:sldMkLst>
      </pc:sldChg>
      <pc:sldChg chg="addSp delSp modSp add mod">
        <pc:chgData name="Alan CHOW (NYP)" userId="7c6840e7-cb2d-422f-becd-63f9a16762e5" providerId="ADAL" clId="{5B01D07B-A4CB-4AC7-BB00-339BB915923A}" dt="2024-08-01T06:36:44.935" v="370" actId="20577"/>
        <pc:sldMkLst>
          <pc:docMk/>
          <pc:sldMk cId="2069180106" sldId="1021"/>
        </pc:sldMkLst>
        <pc:spChg chg="mod">
          <ac:chgData name="Alan CHOW (NYP)" userId="7c6840e7-cb2d-422f-becd-63f9a16762e5" providerId="ADAL" clId="{5B01D07B-A4CB-4AC7-BB00-339BB915923A}" dt="2024-08-01T06:36:44.935" v="370" actId="20577"/>
          <ac:spMkLst>
            <pc:docMk/>
            <pc:sldMk cId="2069180106" sldId="1021"/>
            <ac:spMk id="18" creationId="{BFFC160E-BFCB-4AB3-80D0-67A49D6D5185}"/>
          </ac:spMkLst>
        </pc:spChg>
        <pc:picChg chg="del">
          <ac:chgData name="Alan CHOW (NYP)" userId="7c6840e7-cb2d-422f-becd-63f9a16762e5" providerId="ADAL" clId="{5B01D07B-A4CB-4AC7-BB00-339BB915923A}" dt="2024-08-01T04:28:20.790" v="196" actId="478"/>
          <ac:picMkLst>
            <pc:docMk/>
            <pc:sldMk cId="2069180106" sldId="1021"/>
            <ac:picMk id="5" creationId="{6386E585-A2CB-E00D-EC88-F871B17FEF36}"/>
          </ac:picMkLst>
        </pc:picChg>
        <pc:picChg chg="add mod">
          <ac:chgData name="Alan CHOW (NYP)" userId="7c6840e7-cb2d-422f-becd-63f9a16762e5" providerId="ADAL" clId="{5B01D07B-A4CB-4AC7-BB00-339BB915923A}" dt="2024-08-01T06:33:10.981" v="317" actId="14100"/>
          <ac:picMkLst>
            <pc:docMk/>
            <pc:sldMk cId="2069180106" sldId="1021"/>
            <ac:picMk id="6" creationId="{7C1E44E5-829C-EC73-9821-C39778B0C448}"/>
          </ac:picMkLst>
        </pc:picChg>
      </pc:sldChg>
      <pc:sldChg chg="addSp delSp modSp add mod">
        <pc:chgData name="Alan CHOW (NYP)" userId="7c6840e7-cb2d-422f-becd-63f9a16762e5" providerId="ADAL" clId="{5B01D07B-A4CB-4AC7-BB00-339BB915923A}" dt="2024-08-01T08:22:48.179" v="2473" actId="732"/>
        <pc:sldMkLst>
          <pc:docMk/>
          <pc:sldMk cId="2981614473" sldId="1022"/>
        </pc:sldMkLst>
        <pc:spChg chg="add del mod">
          <ac:chgData name="Alan CHOW (NYP)" userId="7c6840e7-cb2d-422f-becd-63f9a16762e5" providerId="ADAL" clId="{5B01D07B-A4CB-4AC7-BB00-339BB915923A}" dt="2024-08-01T06:35:37.884" v="339" actId="478"/>
          <ac:spMkLst>
            <pc:docMk/>
            <pc:sldMk cId="2981614473" sldId="1022"/>
            <ac:spMk id="8" creationId="{D1E57E3E-C500-3ABD-ADBC-25910B33A8CE}"/>
          </ac:spMkLst>
        </pc:spChg>
        <pc:spChg chg="add mod">
          <ac:chgData name="Alan CHOW (NYP)" userId="7c6840e7-cb2d-422f-becd-63f9a16762e5" providerId="ADAL" clId="{5B01D07B-A4CB-4AC7-BB00-339BB915923A}" dt="2024-08-01T07:00:16.679" v="886" actId="208"/>
          <ac:spMkLst>
            <pc:docMk/>
            <pc:sldMk cId="2981614473" sldId="1022"/>
            <ac:spMk id="9" creationId="{9B3ED464-68AB-C18A-6034-3E1A3E7A9121}"/>
          </ac:spMkLst>
        </pc:spChg>
        <pc:spChg chg="mod">
          <ac:chgData name="Alan CHOW (NYP)" userId="7c6840e7-cb2d-422f-becd-63f9a16762e5" providerId="ADAL" clId="{5B01D07B-A4CB-4AC7-BB00-339BB915923A}" dt="2024-08-01T08:22:42.268" v="2472" actId="14100"/>
          <ac:spMkLst>
            <pc:docMk/>
            <pc:sldMk cId="2981614473" sldId="1022"/>
            <ac:spMk id="18" creationId="{BFFC160E-BFCB-4AB3-80D0-67A49D6D5185}"/>
          </ac:spMkLst>
        </pc:spChg>
        <pc:graphicFrameChg chg="mod">
          <ac:chgData name="Alan CHOW (NYP)" userId="7c6840e7-cb2d-422f-becd-63f9a16762e5" providerId="ADAL" clId="{5B01D07B-A4CB-4AC7-BB00-339BB915923A}" dt="2024-08-01T08:22:31.595" v="2464" actId="1076"/>
          <ac:graphicFrameMkLst>
            <pc:docMk/>
            <pc:sldMk cId="2981614473" sldId="1022"/>
            <ac:graphicFrameMk id="7" creationId="{9F36EDDC-28A7-1221-4953-1E9F57141348}"/>
          </ac:graphicFrameMkLst>
        </pc:graphicFrameChg>
        <pc:picChg chg="del">
          <ac:chgData name="Alan CHOW (NYP)" userId="7c6840e7-cb2d-422f-becd-63f9a16762e5" providerId="ADAL" clId="{5B01D07B-A4CB-4AC7-BB00-339BB915923A}" dt="2024-08-01T06:34:03.226" v="324" actId="478"/>
          <ac:picMkLst>
            <pc:docMk/>
            <pc:sldMk cId="2981614473" sldId="1022"/>
            <ac:picMk id="5" creationId="{6386E585-A2CB-E00D-EC88-F871B17FEF36}"/>
          </ac:picMkLst>
        </pc:picChg>
        <pc:picChg chg="add mod modCrop">
          <ac:chgData name="Alan CHOW (NYP)" userId="7c6840e7-cb2d-422f-becd-63f9a16762e5" providerId="ADAL" clId="{5B01D07B-A4CB-4AC7-BB00-339BB915923A}" dt="2024-08-01T08:22:48.179" v="2473" actId="732"/>
          <ac:picMkLst>
            <pc:docMk/>
            <pc:sldMk cId="2981614473" sldId="1022"/>
            <ac:picMk id="6" creationId="{EA684521-8CAA-6F07-1B45-A944CCE9119E}"/>
          </ac:picMkLst>
        </pc:picChg>
      </pc:sldChg>
      <pc:sldChg chg="addSp delSp modSp add mod delAnim modAnim">
        <pc:chgData name="Alan CHOW (NYP)" userId="7c6840e7-cb2d-422f-becd-63f9a16762e5" providerId="ADAL" clId="{5B01D07B-A4CB-4AC7-BB00-339BB915923A}" dt="2024-08-01T07:27:32.870" v="1098" actId="478"/>
        <pc:sldMkLst>
          <pc:docMk/>
          <pc:sldMk cId="4075900666" sldId="1023"/>
        </pc:sldMkLst>
        <pc:spChg chg="add del mod">
          <ac:chgData name="Alan CHOW (NYP)" userId="7c6840e7-cb2d-422f-becd-63f9a16762e5" providerId="ADAL" clId="{5B01D07B-A4CB-4AC7-BB00-339BB915923A}" dt="2024-08-01T07:27:32.870" v="1098" actId="478"/>
          <ac:spMkLst>
            <pc:docMk/>
            <pc:sldMk cId="4075900666" sldId="1023"/>
            <ac:spMk id="8" creationId="{29B60A88-EE09-8663-6521-36747DCFE411}"/>
          </ac:spMkLst>
        </pc:spChg>
        <pc:spChg chg="mod">
          <ac:chgData name="Alan CHOW (NYP)" userId="7c6840e7-cb2d-422f-becd-63f9a16762e5" providerId="ADAL" clId="{5B01D07B-A4CB-4AC7-BB00-339BB915923A}" dt="2024-08-01T07:26:48.571" v="1097" actId="20577"/>
          <ac:spMkLst>
            <pc:docMk/>
            <pc:sldMk cId="4075900666" sldId="1023"/>
            <ac:spMk id="11" creationId="{3AAFF527-0F78-0F07-366B-DE252AA231D2}"/>
          </ac:spMkLst>
        </pc:spChg>
        <pc:spChg chg="del">
          <ac:chgData name="Alan CHOW (NYP)" userId="7c6840e7-cb2d-422f-becd-63f9a16762e5" providerId="ADAL" clId="{5B01D07B-A4CB-4AC7-BB00-339BB915923A}" dt="2024-08-01T07:24:49.816" v="904" actId="478"/>
          <ac:spMkLst>
            <pc:docMk/>
            <pc:sldMk cId="4075900666" sldId="1023"/>
            <ac:spMk id="20" creationId="{51036A59-3645-9E27-9A73-129CF94193F2}"/>
          </ac:spMkLst>
        </pc:spChg>
        <pc:picChg chg="del">
          <ac:chgData name="Alan CHOW (NYP)" userId="7c6840e7-cb2d-422f-becd-63f9a16762e5" providerId="ADAL" clId="{5B01D07B-A4CB-4AC7-BB00-339BB915923A}" dt="2024-08-01T07:24:23.455" v="895" actId="478"/>
          <ac:picMkLst>
            <pc:docMk/>
            <pc:sldMk cId="4075900666" sldId="1023"/>
            <ac:picMk id="3" creationId="{D41BD42D-6451-E6F1-0718-F50022A3E0AE}"/>
          </ac:picMkLst>
        </pc:picChg>
        <pc:picChg chg="add mod ord">
          <ac:chgData name="Alan CHOW (NYP)" userId="7c6840e7-cb2d-422f-becd-63f9a16762e5" providerId="ADAL" clId="{5B01D07B-A4CB-4AC7-BB00-339BB915923A}" dt="2024-08-01T07:24:39.500" v="900" actId="167"/>
          <ac:picMkLst>
            <pc:docMk/>
            <pc:sldMk cId="4075900666" sldId="1023"/>
            <ac:picMk id="4" creationId="{8B8CEDD2-0F59-3008-CF75-4C1D7E4CB23A}"/>
          </ac:picMkLst>
        </pc:picChg>
        <pc:picChg chg="del">
          <ac:chgData name="Alan CHOW (NYP)" userId="7c6840e7-cb2d-422f-becd-63f9a16762e5" providerId="ADAL" clId="{5B01D07B-A4CB-4AC7-BB00-339BB915923A}" dt="2024-08-01T07:24:24.441" v="896" actId="478"/>
          <ac:picMkLst>
            <pc:docMk/>
            <pc:sldMk cId="4075900666" sldId="1023"/>
            <ac:picMk id="16" creationId="{ABD6ADFA-9C22-6FEF-BC32-42DB3C90424C}"/>
          </ac:picMkLst>
        </pc:picChg>
        <pc:cxnChg chg="mod">
          <ac:chgData name="Alan CHOW (NYP)" userId="7c6840e7-cb2d-422f-becd-63f9a16762e5" providerId="ADAL" clId="{5B01D07B-A4CB-4AC7-BB00-339BB915923A}" dt="2024-08-01T07:26:42.330" v="1086" actId="20577"/>
          <ac:cxnSpMkLst>
            <pc:docMk/>
            <pc:sldMk cId="4075900666" sldId="1023"/>
            <ac:cxnSpMk id="12" creationId="{C1A5DC3D-99ED-8AA9-9D23-F252100829A4}"/>
          </ac:cxnSpMkLst>
        </pc:cxnChg>
        <pc:cxnChg chg="del">
          <ac:chgData name="Alan CHOW (NYP)" userId="7c6840e7-cb2d-422f-becd-63f9a16762e5" providerId="ADAL" clId="{5B01D07B-A4CB-4AC7-BB00-339BB915923A}" dt="2024-08-01T07:24:47.986" v="903" actId="478"/>
          <ac:cxnSpMkLst>
            <pc:docMk/>
            <pc:sldMk cId="4075900666" sldId="1023"/>
            <ac:cxnSpMk id="13" creationId="{88161493-A373-61AB-B694-7963F803FDAA}"/>
          </ac:cxnSpMkLst>
        </pc:cxnChg>
        <pc:cxnChg chg="del mod">
          <ac:chgData name="Alan CHOW (NYP)" userId="7c6840e7-cb2d-422f-becd-63f9a16762e5" providerId="ADAL" clId="{5B01D07B-A4CB-4AC7-BB00-339BB915923A}" dt="2024-08-01T07:24:51.105" v="905" actId="478"/>
          <ac:cxnSpMkLst>
            <pc:docMk/>
            <pc:sldMk cId="4075900666" sldId="1023"/>
            <ac:cxnSpMk id="18" creationId="{B8AFDF0D-3037-61BB-0DC8-28BCAE2A2CD1}"/>
          </ac:cxnSpMkLst>
        </pc:cxnChg>
      </pc:sldChg>
      <pc:sldChg chg="addSp delSp modSp add mod modAnim">
        <pc:chgData name="Alan CHOW (NYP)" userId="7c6840e7-cb2d-422f-becd-63f9a16762e5" providerId="ADAL" clId="{5B01D07B-A4CB-4AC7-BB00-339BB915923A}" dt="2024-08-01T08:26:04.652" v="2537" actId="14100"/>
        <pc:sldMkLst>
          <pc:docMk/>
          <pc:sldMk cId="315646690" sldId="1024"/>
        </pc:sldMkLst>
        <pc:spChg chg="del mod">
          <ac:chgData name="Alan CHOW (NYP)" userId="7c6840e7-cb2d-422f-becd-63f9a16762e5" providerId="ADAL" clId="{5B01D07B-A4CB-4AC7-BB00-339BB915923A}" dt="2024-08-01T07:34:07.286" v="1127" actId="478"/>
          <ac:spMkLst>
            <pc:docMk/>
            <pc:sldMk cId="315646690" sldId="1024"/>
            <ac:spMk id="4" creationId="{F9E3973F-FE49-323E-2E23-00A4D757464B}"/>
          </ac:spMkLst>
        </pc:spChg>
        <pc:spChg chg="add mod">
          <ac:chgData name="Alan CHOW (NYP)" userId="7c6840e7-cb2d-422f-becd-63f9a16762e5" providerId="ADAL" clId="{5B01D07B-A4CB-4AC7-BB00-339BB915923A}" dt="2024-08-01T08:25:05.102" v="2474" actId="207"/>
          <ac:spMkLst>
            <pc:docMk/>
            <pc:sldMk cId="315646690" sldId="1024"/>
            <ac:spMk id="10" creationId="{7E42C299-48DE-0463-7CEF-A3BA1D76CE8E}"/>
          </ac:spMkLst>
        </pc:spChg>
        <pc:spChg chg="add mod">
          <ac:chgData name="Alan CHOW (NYP)" userId="7c6840e7-cb2d-422f-becd-63f9a16762e5" providerId="ADAL" clId="{5B01D07B-A4CB-4AC7-BB00-339BB915923A}" dt="2024-08-01T08:25:56.237" v="2534" actId="14100"/>
          <ac:spMkLst>
            <pc:docMk/>
            <pc:sldMk cId="315646690" sldId="1024"/>
            <ac:spMk id="15" creationId="{93AA0D7A-0497-CD96-5CBD-4E52F1AB95BB}"/>
          </ac:spMkLst>
        </pc:spChg>
        <pc:spChg chg="add del">
          <ac:chgData name="Alan CHOW (NYP)" userId="7c6840e7-cb2d-422f-becd-63f9a16762e5" providerId="ADAL" clId="{5B01D07B-A4CB-4AC7-BB00-339BB915923A}" dt="2024-08-01T07:34:09.749" v="1129" actId="478"/>
          <ac:spMkLst>
            <pc:docMk/>
            <pc:sldMk cId="315646690" sldId="1024"/>
            <ac:spMk id="17" creationId="{C5FE57A8-8462-549E-F09E-CF238B0A0345}"/>
          </ac:spMkLst>
        </pc:spChg>
        <pc:spChg chg="del">
          <ac:chgData name="Alan CHOW (NYP)" userId="7c6840e7-cb2d-422f-becd-63f9a16762e5" providerId="ADAL" clId="{5B01D07B-A4CB-4AC7-BB00-339BB915923A}" dt="2024-08-01T07:34:11.006" v="1130" actId="478"/>
          <ac:spMkLst>
            <pc:docMk/>
            <pc:sldMk cId="315646690" sldId="1024"/>
            <ac:spMk id="21" creationId="{40A8F956-EDB9-58B4-C21F-DDD63572E1EA}"/>
          </ac:spMkLst>
        </pc:spChg>
        <pc:picChg chg="add mod">
          <ac:chgData name="Alan CHOW (NYP)" userId="7c6840e7-cb2d-422f-becd-63f9a16762e5" providerId="ADAL" clId="{5B01D07B-A4CB-4AC7-BB00-339BB915923A}" dt="2024-08-01T07:34:47.884" v="1159" actId="1036"/>
          <ac:picMkLst>
            <pc:docMk/>
            <pc:sldMk cId="315646690" sldId="1024"/>
            <ac:picMk id="3" creationId="{7AB9EBD2-2A1F-0189-EC11-54E901B1BCDE}"/>
          </ac:picMkLst>
        </pc:picChg>
        <pc:picChg chg="add mod">
          <ac:chgData name="Alan CHOW (NYP)" userId="7c6840e7-cb2d-422f-becd-63f9a16762e5" providerId="ADAL" clId="{5B01D07B-A4CB-4AC7-BB00-339BB915923A}" dt="2024-08-01T08:25:29.978" v="2477" actId="1076"/>
          <ac:picMkLst>
            <pc:docMk/>
            <pc:sldMk cId="315646690" sldId="1024"/>
            <ac:picMk id="5" creationId="{FD32B9BA-8DEC-C410-4614-9E368FFD355D}"/>
          </ac:picMkLst>
        </pc:picChg>
        <pc:picChg chg="del">
          <ac:chgData name="Alan CHOW (NYP)" userId="7c6840e7-cb2d-422f-becd-63f9a16762e5" providerId="ADAL" clId="{5B01D07B-A4CB-4AC7-BB00-339BB915923A}" dt="2024-08-01T07:29:17.302" v="1102" actId="478"/>
          <ac:picMkLst>
            <pc:docMk/>
            <pc:sldMk cId="315646690" sldId="1024"/>
            <ac:picMk id="8" creationId="{C1AFF955-D568-D67C-A2AE-C02D528E7F0E}"/>
          </ac:picMkLst>
        </pc:picChg>
        <pc:picChg chg="add mod">
          <ac:chgData name="Alan CHOW (NYP)" userId="7c6840e7-cb2d-422f-becd-63f9a16762e5" providerId="ADAL" clId="{5B01D07B-A4CB-4AC7-BB00-339BB915923A}" dt="2024-08-01T08:25:33.956" v="2479" actId="14100"/>
          <ac:picMkLst>
            <pc:docMk/>
            <pc:sldMk cId="315646690" sldId="1024"/>
            <ac:picMk id="13" creationId="{D7855C38-55F4-8068-87B9-2E512E4D3027}"/>
          </ac:picMkLst>
        </pc:picChg>
        <pc:picChg chg="del">
          <ac:chgData name="Alan CHOW (NYP)" userId="7c6840e7-cb2d-422f-becd-63f9a16762e5" providerId="ADAL" clId="{5B01D07B-A4CB-4AC7-BB00-339BB915923A}" dt="2024-08-01T07:29:25.884" v="1103" actId="478"/>
          <ac:picMkLst>
            <pc:docMk/>
            <pc:sldMk cId="315646690" sldId="1024"/>
            <ac:picMk id="14" creationId="{3B349AD5-A1CD-03C1-F95D-3109537B9BF0}"/>
          </ac:picMkLst>
        </pc:picChg>
        <pc:cxnChg chg="mod ord">
          <ac:chgData name="Alan CHOW (NYP)" userId="7c6840e7-cb2d-422f-becd-63f9a16762e5" providerId="ADAL" clId="{5B01D07B-A4CB-4AC7-BB00-339BB915923A}" dt="2024-08-01T07:34:47.884" v="1159" actId="1036"/>
          <ac:cxnSpMkLst>
            <pc:docMk/>
            <pc:sldMk cId="315646690" sldId="1024"/>
            <ac:cxnSpMk id="7" creationId="{D5B446C7-9197-F2B3-6EB7-74408250DA20}"/>
          </ac:cxnSpMkLst>
        </pc:cxnChg>
        <pc:cxnChg chg="add mod">
          <ac:chgData name="Alan CHOW (NYP)" userId="7c6840e7-cb2d-422f-becd-63f9a16762e5" providerId="ADAL" clId="{5B01D07B-A4CB-4AC7-BB00-339BB915923A}" dt="2024-08-01T08:26:04.652" v="2537" actId="14100"/>
          <ac:cxnSpMkLst>
            <pc:docMk/>
            <pc:sldMk cId="315646690" sldId="1024"/>
            <ac:cxnSpMk id="16" creationId="{7E4F941E-3412-EE66-3E35-FC659DC58525}"/>
          </ac:cxnSpMkLst>
        </pc:cxnChg>
        <pc:cxnChg chg="add del">
          <ac:chgData name="Alan CHOW (NYP)" userId="7c6840e7-cb2d-422f-becd-63f9a16762e5" providerId="ADAL" clId="{5B01D07B-A4CB-4AC7-BB00-339BB915923A}" dt="2024-08-01T07:34:08.668" v="1128" actId="478"/>
          <ac:cxnSpMkLst>
            <pc:docMk/>
            <pc:sldMk cId="315646690" sldId="1024"/>
            <ac:cxnSpMk id="18" creationId="{00CD78A3-9D41-C693-5D78-A11BCAEEF081}"/>
          </ac:cxnSpMkLst>
        </pc:cxnChg>
      </pc:sldChg>
      <pc:sldChg chg="addSp delSp modSp new mod">
        <pc:chgData name="Alan CHOW (NYP)" userId="7c6840e7-cb2d-422f-becd-63f9a16762e5" providerId="ADAL" clId="{5B01D07B-A4CB-4AC7-BB00-339BB915923A}" dt="2024-08-01T07:37:37.440" v="1248" actId="14100"/>
        <pc:sldMkLst>
          <pc:docMk/>
          <pc:sldMk cId="872908042" sldId="1025"/>
        </pc:sldMkLst>
        <pc:spChg chg="del">
          <ac:chgData name="Alan CHOW (NYP)" userId="7c6840e7-cb2d-422f-becd-63f9a16762e5" providerId="ADAL" clId="{5B01D07B-A4CB-4AC7-BB00-339BB915923A}" dt="2024-08-01T07:36:24.362" v="1168" actId="478"/>
          <ac:spMkLst>
            <pc:docMk/>
            <pc:sldMk cId="872908042" sldId="1025"/>
            <ac:spMk id="3" creationId="{E72187E2-798E-E452-5AC6-8A2FB3BF80AD}"/>
          </ac:spMkLst>
        </pc:spChg>
        <pc:spChg chg="add mod">
          <ac:chgData name="Alan CHOW (NYP)" userId="7c6840e7-cb2d-422f-becd-63f9a16762e5" providerId="ADAL" clId="{5B01D07B-A4CB-4AC7-BB00-339BB915923A}" dt="2024-08-01T07:37:30.886" v="1246" actId="20577"/>
          <ac:spMkLst>
            <pc:docMk/>
            <pc:sldMk cId="872908042" sldId="1025"/>
            <ac:spMk id="9" creationId="{3F665DCF-D323-668C-78A3-88D77774BE35}"/>
          </ac:spMkLst>
        </pc:spChg>
        <pc:picChg chg="add del mod">
          <ac:chgData name="Alan CHOW (NYP)" userId="7c6840e7-cb2d-422f-becd-63f9a16762e5" providerId="ADAL" clId="{5B01D07B-A4CB-4AC7-BB00-339BB915923A}" dt="2024-08-01T07:36:56.026" v="1175" actId="1076"/>
          <ac:picMkLst>
            <pc:docMk/>
            <pc:sldMk cId="872908042" sldId="1025"/>
            <ac:picMk id="5" creationId="{71016BB7-5154-589A-B15A-814326BBE695}"/>
          </ac:picMkLst>
        </pc:picChg>
        <pc:cxnChg chg="add mod">
          <ac:chgData name="Alan CHOW (NYP)" userId="7c6840e7-cb2d-422f-becd-63f9a16762e5" providerId="ADAL" clId="{5B01D07B-A4CB-4AC7-BB00-339BB915923A}" dt="2024-08-01T07:37:37.440" v="1248" actId="14100"/>
          <ac:cxnSpMkLst>
            <pc:docMk/>
            <pc:sldMk cId="872908042" sldId="1025"/>
            <ac:cxnSpMk id="6" creationId="{F8E82C65-B85D-2B56-BDD8-86D96C2E49E6}"/>
          </ac:cxnSpMkLst>
        </pc:cxnChg>
      </pc:sldChg>
      <pc:sldChg chg="addSp delSp modSp new mod">
        <pc:chgData name="Alan CHOW (NYP)" userId="7c6840e7-cb2d-422f-becd-63f9a16762e5" providerId="ADAL" clId="{5B01D07B-A4CB-4AC7-BB00-339BB915923A}" dt="2024-08-01T07:46:43.915" v="1485"/>
        <pc:sldMkLst>
          <pc:docMk/>
          <pc:sldMk cId="1507982719" sldId="1026"/>
        </pc:sldMkLst>
        <pc:spChg chg="del">
          <ac:chgData name="Alan CHOW (NYP)" userId="7c6840e7-cb2d-422f-becd-63f9a16762e5" providerId="ADAL" clId="{5B01D07B-A4CB-4AC7-BB00-339BB915923A}" dt="2024-08-01T07:40:23.373" v="1274" actId="478"/>
          <ac:spMkLst>
            <pc:docMk/>
            <pc:sldMk cId="1507982719" sldId="1026"/>
            <ac:spMk id="2" creationId="{EC646F48-A18D-6A5B-C67A-99047AD7D9F0}"/>
          </ac:spMkLst>
        </pc:spChg>
        <pc:spChg chg="mod">
          <ac:chgData name="Alan CHOW (NYP)" userId="7c6840e7-cb2d-422f-becd-63f9a16762e5" providerId="ADAL" clId="{5B01D07B-A4CB-4AC7-BB00-339BB915923A}" dt="2024-08-01T07:42:05.296" v="1365" actId="1076"/>
          <ac:spMkLst>
            <pc:docMk/>
            <pc:sldMk cId="1507982719" sldId="1026"/>
            <ac:spMk id="3" creationId="{C6381451-E9F1-A656-0BAA-3B5EFC4D116F}"/>
          </ac:spMkLst>
        </pc:spChg>
        <pc:spChg chg="add mod">
          <ac:chgData name="Alan CHOW (NYP)" userId="7c6840e7-cb2d-422f-becd-63f9a16762e5" providerId="ADAL" clId="{5B01D07B-A4CB-4AC7-BB00-339BB915923A}" dt="2024-08-01T07:42:12.649" v="1368" actId="1076"/>
          <ac:spMkLst>
            <pc:docMk/>
            <pc:sldMk cId="1507982719" sldId="1026"/>
            <ac:spMk id="6" creationId="{430D934B-457E-40CE-C2D5-B9784CBB9D4A}"/>
          </ac:spMkLst>
        </pc:spChg>
        <pc:picChg chg="add mod">
          <ac:chgData name="Alan CHOW (NYP)" userId="7c6840e7-cb2d-422f-becd-63f9a16762e5" providerId="ADAL" clId="{5B01D07B-A4CB-4AC7-BB00-339BB915923A}" dt="2024-08-01T07:41:13.312" v="1278" actId="1076"/>
          <ac:picMkLst>
            <pc:docMk/>
            <pc:sldMk cId="1507982719" sldId="1026"/>
            <ac:picMk id="5" creationId="{44C8543D-2B1E-11E3-CE2B-5CC550271BF8}"/>
          </ac:picMkLst>
        </pc:picChg>
        <pc:cxnChg chg="add mod">
          <ac:chgData name="Alan CHOW (NYP)" userId="7c6840e7-cb2d-422f-becd-63f9a16762e5" providerId="ADAL" clId="{5B01D07B-A4CB-4AC7-BB00-339BB915923A}" dt="2024-08-01T07:42:24.928" v="1371" actId="14100"/>
          <ac:cxnSpMkLst>
            <pc:docMk/>
            <pc:sldMk cId="1507982719" sldId="1026"/>
            <ac:cxnSpMk id="7" creationId="{2B25C9E5-BBC8-46E9-6411-2B285C323B81}"/>
          </ac:cxnSpMkLst>
        </pc:cxnChg>
        <pc:cxnChg chg="add mod">
          <ac:chgData name="Alan CHOW (NYP)" userId="7c6840e7-cb2d-422f-becd-63f9a16762e5" providerId="ADAL" clId="{5B01D07B-A4CB-4AC7-BB00-339BB915923A}" dt="2024-08-01T07:46:43.915" v="1485"/>
          <ac:cxnSpMkLst>
            <pc:docMk/>
            <pc:sldMk cId="1507982719" sldId="1026"/>
            <ac:cxnSpMk id="10" creationId="{14AFC4AB-8C45-2348-223A-AD1C7C149C79}"/>
          </ac:cxnSpMkLst>
        </pc:cxnChg>
      </pc:sldChg>
      <pc:sldChg chg="addSp delSp modSp new mod addAnim delAnim modAnim">
        <pc:chgData name="Alan CHOW (NYP)" userId="7c6840e7-cb2d-422f-becd-63f9a16762e5" providerId="ADAL" clId="{5B01D07B-A4CB-4AC7-BB00-339BB915923A}" dt="2024-08-01T07:53:43.489" v="1860" actId="14100"/>
        <pc:sldMkLst>
          <pc:docMk/>
          <pc:sldMk cId="3262714831" sldId="1027"/>
        </pc:sldMkLst>
        <pc:spChg chg="del">
          <ac:chgData name="Alan CHOW (NYP)" userId="7c6840e7-cb2d-422f-becd-63f9a16762e5" providerId="ADAL" clId="{5B01D07B-A4CB-4AC7-BB00-339BB915923A}" dt="2024-08-01T07:43:18.649" v="1374" actId="478"/>
          <ac:spMkLst>
            <pc:docMk/>
            <pc:sldMk cId="3262714831" sldId="1027"/>
            <ac:spMk id="2" creationId="{F021DCB9-CF45-4E35-FD51-01123C41871B}"/>
          </ac:spMkLst>
        </pc:spChg>
        <pc:spChg chg="del">
          <ac:chgData name="Alan CHOW (NYP)" userId="7c6840e7-cb2d-422f-becd-63f9a16762e5" providerId="ADAL" clId="{5B01D07B-A4CB-4AC7-BB00-339BB915923A}" dt="2024-08-01T07:43:17.294" v="1373" actId="478"/>
          <ac:spMkLst>
            <pc:docMk/>
            <pc:sldMk cId="3262714831" sldId="1027"/>
            <ac:spMk id="3" creationId="{FD902B87-495F-6694-FCC3-956C80968ACA}"/>
          </ac:spMkLst>
        </pc:spChg>
        <pc:spChg chg="add mod">
          <ac:chgData name="Alan CHOW (NYP)" userId="7c6840e7-cb2d-422f-becd-63f9a16762e5" providerId="ADAL" clId="{5B01D07B-A4CB-4AC7-BB00-339BB915923A}" dt="2024-08-01T07:53:32.026" v="1856" actId="20577"/>
          <ac:spMkLst>
            <pc:docMk/>
            <pc:sldMk cId="3262714831" sldId="1027"/>
            <ac:spMk id="5" creationId="{B50C7E06-7D85-1ACB-0D9B-D497CB638032}"/>
          </ac:spMkLst>
        </pc:spChg>
        <pc:spChg chg="add mod">
          <ac:chgData name="Alan CHOW (NYP)" userId="7c6840e7-cb2d-422f-becd-63f9a16762e5" providerId="ADAL" clId="{5B01D07B-A4CB-4AC7-BB00-339BB915923A}" dt="2024-08-01T07:52:23.425" v="1776" actId="207"/>
          <ac:spMkLst>
            <pc:docMk/>
            <pc:sldMk cId="3262714831" sldId="1027"/>
            <ac:spMk id="8" creationId="{328F6E10-6363-B47B-6076-7782FDA436A0}"/>
          </ac:spMkLst>
        </pc:spChg>
        <pc:spChg chg="add mod">
          <ac:chgData name="Alan CHOW (NYP)" userId="7c6840e7-cb2d-422f-becd-63f9a16762e5" providerId="ADAL" clId="{5B01D07B-A4CB-4AC7-BB00-339BB915923A}" dt="2024-08-01T07:49:53.888" v="1560" actId="1076"/>
          <ac:spMkLst>
            <pc:docMk/>
            <pc:sldMk cId="3262714831" sldId="1027"/>
            <ac:spMk id="12" creationId="{A88007E3-422F-9778-827A-34DFD35E4149}"/>
          </ac:spMkLst>
        </pc:spChg>
        <pc:spChg chg="add mod">
          <ac:chgData name="Alan CHOW (NYP)" userId="7c6840e7-cb2d-422f-becd-63f9a16762e5" providerId="ADAL" clId="{5B01D07B-A4CB-4AC7-BB00-339BB915923A}" dt="2024-08-01T07:51:26.934" v="1702" actId="21"/>
          <ac:spMkLst>
            <pc:docMk/>
            <pc:sldMk cId="3262714831" sldId="1027"/>
            <ac:spMk id="17" creationId="{51A263AB-C747-AC75-996F-CFA744666A5B}"/>
          </ac:spMkLst>
        </pc:spChg>
        <pc:spChg chg="add mod">
          <ac:chgData name="Alan CHOW (NYP)" userId="7c6840e7-cb2d-422f-becd-63f9a16762e5" providerId="ADAL" clId="{5B01D07B-A4CB-4AC7-BB00-339BB915923A}" dt="2024-08-01T07:52:01.032" v="1769" actId="20577"/>
          <ac:spMkLst>
            <pc:docMk/>
            <pc:sldMk cId="3262714831" sldId="1027"/>
            <ac:spMk id="21" creationId="{914453B8-CB2E-E8D1-B061-DE8D7E50F59D}"/>
          </ac:spMkLst>
        </pc:spChg>
        <pc:picChg chg="add mod ord">
          <ac:chgData name="Alan CHOW (NYP)" userId="7c6840e7-cb2d-422f-becd-63f9a16762e5" providerId="ADAL" clId="{5B01D07B-A4CB-4AC7-BB00-339BB915923A}" dt="2024-08-01T07:49:45.097" v="1558" actId="1076"/>
          <ac:picMkLst>
            <pc:docMk/>
            <pc:sldMk cId="3262714831" sldId="1027"/>
            <ac:picMk id="7" creationId="{CA82D4A9-67BD-9E7A-7061-C41507742CD9}"/>
          </ac:picMkLst>
        </pc:picChg>
        <pc:picChg chg="add mod">
          <ac:chgData name="Alan CHOW (NYP)" userId="7c6840e7-cb2d-422f-becd-63f9a16762e5" providerId="ADAL" clId="{5B01D07B-A4CB-4AC7-BB00-339BB915923A}" dt="2024-08-01T07:51:57.634" v="1766" actId="1076"/>
          <ac:picMkLst>
            <pc:docMk/>
            <pc:sldMk cId="3262714831" sldId="1027"/>
            <ac:picMk id="14" creationId="{1DC5B838-D2D1-0476-56E3-AC6B9F2B664F}"/>
          </ac:picMkLst>
        </pc:picChg>
        <pc:picChg chg="add mod">
          <ac:chgData name="Alan CHOW (NYP)" userId="7c6840e7-cb2d-422f-becd-63f9a16762e5" providerId="ADAL" clId="{5B01D07B-A4CB-4AC7-BB00-339BB915923A}" dt="2024-08-01T07:49:48.633" v="1559" actId="1076"/>
          <ac:picMkLst>
            <pc:docMk/>
            <pc:sldMk cId="3262714831" sldId="1027"/>
            <ac:picMk id="16" creationId="{6601F572-28B4-3065-191E-C6EE3C1377FD}"/>
          </ac:picMkLst>
        </pc:picChg>
        <pc:cxnChg chg="add mod">
          <ac:chgData name="Alan CHOW (NYP)" userId="7c6840e7-cb2d-422f-becd-63f9a16762e5" providerId="ADAL" clId="{5B01D07B-A4CB-4AC7-BB00-339BB915923A}" dt="2024-08-01T07:46:51.072" v="1488" actId="14100"/>
          <ac:cxnSpMkLst>
            <pc:docMk/>
            <pc:sldMk cId="3262714831" sldId="1027"/>
            <ac:cxnSpMk id="9" creationId="{A6EE09A2-D7B5-C2F3-5DF1-7E508E4C0AB1}"/>
          </ac:cxnSpMkLst>
        </pc:cxnChg>
        <pc:cxnChg chg="add mod">
          <ac:chgData name="Alan CHOW (NYP)" userId="7c6840e7-cb2d-422f-becd-63f9a16762e5" providerId="ADAL" clId="{5B01D07B-A4CB-4AC7-BB00-339BB915923A}" dt="2024-08-01T07:50:21.176" v="1623" actId="14100"/>
          <ac:cxnSpMkLst>
            <pc:docMk/>
            <pc:sldMk cId="3262714831" sldId="1027"/>
            <ac:cxnSpMk id="18" creationId="{AE97ECA1-F595-F656-84F6-C295D604BAC6}"/>
          </ac:cxnSpMkLst>
        </pc:cxnChg>
        <pc:cxnChg chg="add mod">
          <ac:chgData name="Alan CHOW (NYP)" userId="7c6840e7-cb2d-422f-becd-63f9a16762e5" providerId="ADAL" clId="{5B01D07B-A4CB-4AC7-BB00-339BB915923A}" dt="2024-08-01T07:52:10.017" v="1772" actId="14100"/>
          <ac:cxnSpMkLst>
            <pc:docMk/>
            <pc:sldMk cId="3262714831" sldId="1027"/>
            <ac:cxnSpMk id="22" creationId="{1B082FD8-94E3-42C3-9825-D63296FF7D33}"/>
          </ac:cxnSpMkLst>
        </pc:cxnChg>
        <pc:cxnChg chg="add mod">
          <ac:chgData name="Alan CHOW (NYP)" userId="7c6840e7-cb2d-422f-becd-63f9a16762e5" providerId="ADAL" clId="{5B01D07B-A4CB-4AC7-BB00-339BB915923A}" dt="2024-08-01T07:52:18.145" v="1775" actId="14100"/>
          <ac:cxnSpMkLst>
            <pc:docMk/>
            <pc:sldMk cId="3262714831" sldId="1027"/>
            <ac:cxnSpMk id="25" creationId="{02C8139D-62ED-93A8-A8FB-B766E6C284FE}"/>
          </ac:cxnSpMkLst>
        </pc:cxnChg>
        <pc:cxnChg chg="add mod">
          <ac:chgData name="Alan CHOW (NYP)" userId="7c6840e7-cb2d-422f-becd-63f9a16762e5" providerId="ADAL" clId="{5B01D07B-A4CB-4AC7-BB00-339BB915923A}" dt="2024-08-01T07:53:43.489" v="1860" actId="14100"/>
          <ac:cxnSpMkLst>
            <pc:docMk/>
            <pc:sldMk cId="3262714831" sldId="1027"/>
            <ac:cxnSpMk id="28" creationId="{CE696BC4-6957-5748-57DA-C5361E67D190}"/>
          </ac:cxnSpMkLst>
        </pc:cxnChg>
      </pc:sldChg>
      <pc:sldChg chg="addSp delSp modSp new mod">
        <pc:chgData name="Alan CHOW (NYP)" userId="7c6840e7-cb2d-422f-becd-63f9a16762e5" providerId="ADAL" clId="{5B01D07B-A4CB-4AC7-BB00-339BB915923A}" dt="2024-08-01T08:02:32.705" v="2002" actId="255"/>
        <pc:sldMkLst>
          <pc:docMk/>
          <pc:sldMk cId="2996054499" sldId="1028"/>
        </pc:sldMkLst>
        <pc:spChg chg="del">
          <ac:chgData name="Alan CHOW (NYP)" userId="7c6840e7-cb2d-422f-becd-63f9a16762e5" providerId="ADAL" clId="{5B01D07B-A4CB-4AC7-BB00-339BB915923A}" dt="2024-08-01T08:00:30.163" v="1959" actId="478"/>
          <ac:spMkLst>
            <pc:docMk/>
            <pc:sldMk cId="2996054499" sldId="1028"/>
            <ac:spMk id="2" creationId="{6D7D5FF9-F59A-0C33-D232-03838B963ABE}"/>
          </ac:spMkLst>
        </pc:spChg>
        <pc:spChg chg="del">
          <ac:chgData name="Alan CHOW (NYP)" userId="7c6840e7-cb2d-422f-becd-63f9a16762e5" providerId="ADAL" clId="{5B01D07B-A4CB-4AC7-BB00-339BB915923A}" dt="2024-08-01T08:00:31.288" v="1960" actId="478"/>
          <ac:spMkLst>
            <pc:docMk/>
            <pc:sldMk cId="2996054499" sldId="1028"/>
            <ac:spMk id="3" creationId="{8A95E1F9-2DCF-3852-3C9C-2D464936CAB0}"/>
          </ac:spMkLst>
        </pc:spChg>
        <pc:spChg chg="add mod">
          <ac:chgData name="Alan CHOW (NYP)" userId="7c6840e7-cb2d-422f-becd-63f9a16762e5" providerId="ADAL" clId="{5B01D07B-A4CB-4AC7-BB00-339BB915923A}" dt="2024-08-01T08:02:32.705" v="2002" actId="255"/>
          <ac:spMkLst>
            <pc:docMk/>
            <pc:sldMk cId="2996054499" sldId="1028"/>
            <ac:spMk id="6" creationId="{B3F7089E-E556-C456-9AA9-6663182A25EC}"/>
          </ac:spMkLst>
        </pc:spChg>
        <pc:picChg chg="add mod">
          <ac:chgData name="Alan CHOW (NYP)" userId="7c6840e7-cb2d-422f-becd-63f9a16762e5" providerId="ADAL" clId="{5B01D07B-A4CB-4AC7-BB00-339BB915923A}" dt="2024-08-01T08:00:41.578" v="1965" actId="1076"/>
          <ac:picMkLst>
            <pc:docMk/>
            <pc:sldMk cId="2996054499" sldId="1028"/>
            <ac:picMk id="5" creationId="{2169217E-EDE6-5FD2-3C65-216DCA809C7A}"/>
          </ac:picMkLst>
        </pc:picChg>
        <pc:cxnChg chg="add mod">
          <ac:chgData name="Alan CHOW (NYP)" userId="7c6840e7-cb2d-422f-becd-63f9a16762e5" providerId="ADAL" clId="{5B01D07B-A4CB-4AC7-BB00-339BB915923A}" dt="2024-08-01T08:01:08.523" v="1976" actId="14100"/>
          <ac:cxnSpMkLst>
            <pc:docMk/>
            <pc:sldMk cId="2996054499" sldId="1028"/>
            <ac:cxnSpMk id="7" creationId="{536A42C1-6FF6-C8AA-6D57-386D61823338}"/>
          </ac:cxnSpMkLst>
        </pc:cxnChg>
      </pc:sldChg>
      <pc:sldChg chg="addSp delSp modSp new mod ord">
        <pc:chgData name="Alan CHOW (NYP)" userId="7c6840e7-cb2d-422f-becd-63f9a16762e5" providerId="ADAL" clId="{5B01D07B-A4CB-4AC7-BB00-339BB915923A}" dt="2024-08-01T08:13:00.692" v="2301" actId="1076"/>
        <pc:sldMkLst>
          <pc:docMk/>
          <pc:sldMk cId="3285642031" sldId="1029"/>
        </pc:sldMkLst>
        <pc:spChg chg="del">
          <ac:chgData name="Alan CHOW (NYP)" userId="7c6840e7-cb2d-422f-becd-63f9a16762e5" providerId="ADAL" clId="{5B01D07B-A4CB-4AC7-BB00-339BB915923A}" dt="2024-08-01T08:04:14.147" v="2004" actId="478"/>
          <ac:spMkLst>
            <pc:docMk/>
            <pc:sldMk cId="3285642031" sldId="1029"/>
            <ac:spMk id="2" creationId="{3B60F338-ED54-4BCE-7471-D06E2ACF6176}"/>
          </ac:spMkLst>
        </pc:spChg>
        <pc:spChg chg="del">
          <ac:chgData name="Alan CHOW (NYP)" userId="7c6840e7-cb2d-422f-becd-63f9a16762e5" providerId="ADAL" clId="{5B01D07B-A4CB-4AC7-BB00-339BB915923A}" dt="2024-08-01T08:04:15.789" v="2005" actId="478"/>
          <ac:spMkLst>
            <pc:docMk/>
            <pc:sldMk cId="3285642031" sldId="1029"/>
            <ac:spMk id="3" creationId="{1FA6C6F5-E562-3342-67A4-37001326767D}"/>
          </ac:spMkLst>
        </pc:spChg>
        <pc:spChg chg="add mod">
          <ac:chgData name="Alan CHOW (NYP)" userId="7c6840e7-cb2d-422f-becd-63f9a16762e5" providerId="ADAL" clId="{5B01D07B-A4CB-4AC7-BB00-339BB915923A}" dt="2024-08-01T08:08:32.725" v="2104" actId="20577"/>
          <ac:spMkLst>
            <pc:docMk/>
            <pc:sldMk cId="3285642031" sldId="1029"/>
            <ac:spMk id="6" creationId="{2FA8B1D8-06E2-B3C1-1BE2-1420EC204264}"/>
          </ac:spMkLst>
        </pc:spChg>
        <pc:spChg chg="add mod">
          <ac:chgData name="Alan CHOW (NYP)" userId="7c6840e7-cb2d-422f-becd-63f9a16762e5" providerId="ADAL" clId="{5B01D07B-A4CB-4AC7-BB00-339BB915923A}" dt="2024-08-01T08:12:48.164" v="2300"/>
          <ac:spMkLst>
            <pc:docMk/>
            <pc:sldMk cId="3285642031" sldId="1029"/>
            <ac:spMk id="9" creationId="{86416B75-B5EA-D9A3-20A1-0DC3135D7373}"/>
          </ac:spMkLst>
        </pc:spChg>
        <pc:picChg chg="add del mod">
          <ac:chgData name="Alan CHOW (NYP)" userId="7c6840e7-cb2d-422f-becd-63f9a16762e5" providerId="ADAL" clId="{5B01D07B-A4CB-4AC7-BB00-339BB915923A}" dt="2024-08-01T08:06:11.363" v="2033" actId="478"/>
          <ac:picMkLst>
            <pc:docMk/>
            <pc:sldMk cId="3285642031" sldId="1029"/>
            <ac:picMk id="5" creationId="{05D5128F-8AF9-2371-8C94-E5A089024F67}"/>
          </ac:picMkLst>
        </pc:picChg>
        <pc:picChg chg="add mod">
          <ac:chgData name="Alan CHOW (NYP)" userId="7c6840e7-cb2d-422f-becd-63f9a16762e5" providerId="ADAL" clId="{5B01D07B-A4CB-4AC7-BB00-339BB915923A}" dt="2024-08-01T08:13:00.692" v="2301" actId="1076"/>
          <ac:picMkLst>
            <pc:docMk/>
            <pc:sldMk cId="3285642031" sldId="1029"/>
            <ac:picMk id="8" creationId="{2A457A8E-E6C3-13DA-C7FD-1CB49DB8B9C0}"/>
          </ac:picMkLst>
        </pc:picChg>
      </pc:sldChg>
      <pc:sldChg chg="addSp modSp add mod">
        <pc:chgData name="Alan CHOW (NYP)" userId="7c6840e7-cb2d-422f-becd-63f9a16762e5" providerId="ADAL" clId="{5B01D07B-A4CB-4AC7-BB00-339BB915923A}" dt="2024-08-01T08:08:38.618" v="2106" actId="1076"/>
        <pc:sldMkLst>
          <pc:docMk/>
          <pc:sldMk cId="3219607430" sldId="1030"/>
        </pc:sldMkLst>
        <pc:spChg chg="mod">
          <ac:chgData name="Alan CHOW (NYP)" userId="7c6840e7-cb2d-422f-becd-63f9a16762e5" providerId="ADAL" clId="{5B01D07B-A4CB-4AC7-BB00-339BB915923A}" dt="2024-08-01T08:08:36.689" v="2105" actId="20577"/>
          <ac:spMkLst>
            <pc:docMk/>
            <pc:sldMk cId="3219607430" sldId="1030"/>
            <ac:spMk id="6" creationId="{2FA8B1D8-06E2-B3C1-1BE2-1420EC204264}"/>
          </ac:spMkLst>
        </pc:spChg>
        <pc:picChg chg="add mod">
          <ac:chgData name="Alan CHOW (NYP)" userId="7c6840e7-cb2d-422f-becd-63f9a16762e5" providerId="ADAL" clId="{5B01D07B-A4CB-4AC7-BB00-339BB915923A}" dt="2024-08-01T08:08:38.618" v="2106" actId="1076"/>
          <ac:picMkLst>
            <pc:docMk/>
            <pc:sldMk cId="3219607430" sldId="1030"/>
            <ac:picMk id="3" creationId="{E6E4BACE-A0FF-C45E-4534-2AA264F60CAA}"/>
          </ac:picMkLst>
        </pc:picChg>
        <pc:picChg chg="mod modCrop">
          <ac:chgData name="Alan CHOW (NYP)" userId="7c6840e7-cb2d-422f-becd-63f9a16762e5" providerId="ADAL" clId="{5B01D07B-A4CB-4AC7-BB00-339BB915923A}" dt="2024-08-01T08:06:05.226" v="2030" actId="1076"/>
          <ac:picMkLst>
            <pc:docMk/>
            <pc:sldMk cId="3219607430" sldId="1030"/>
            <ac:picMk id="5" creationId="{05D5128F-8AF9-2371-8C94-E5A089024F67}"/>
          </ac:picMkLst>
        </pc:picChg>
      </pc:sldChg>
      <pc:sldChg chg="addSp delSp modSp new mod">
        <pc:chgData name="Alan CHOW (NYP)" userId="7c6840e7-cb2d-422f-becd-63f9a16762e5" providerId="ADAL" clId="{5B01D07B-A4CB-4AC7-BB00-339BB915923A}" dt="2024-08-01T08:21:41.274" v="2457" actId="1076"/>
        <pc:sldMkLst>
          <pc:docMk/>
          <pc:sldMk cId="2155429982" sldId="1031"/>
        </pc:sldMkLst>
        <pc:spChg chg="del">
          <ac:chgData name="Alan CHOW (NYP)" userId="7c6840e7-cb2d-422f-becd-63f9a16762e5" providerId="ADAL" clId="{5B01D07B-A4CB-4AC7-BB00-339BB915923A}" dt="2024-08-01T08:14:14.540" v="2303" actId="478"/>
          <ac:spMkLst>
            <pc:docMk/>
            <pc:sldMk cId="2155429982" sldId="1031"/>
            <ac:spMk id="2" creationId="{5710E3D1-0D95-170E-4E1B-E7F500C1BE89}"/>
          </ac:spMkLst>
        </pc:spChg>
        <pc:spChg chg="del">
          <ac:chgData name="Alan CHOW (NYP)" userId="7c6840e7-cb2d-422f-becd-63f9a16762e5" providerId="ADAL" clId="{5B01D07B-A4CB-4AC7-BB00-339BB915923A}" dt="2024-08-01T08:14:16.236" v="2304" actId="478"/>
          <ac:spMkLst>
            <pc:docMk/>
            <pc:sldMk cId="2155429982" sldId="1031"/>
            <ac:spMk id="3" creationId="{D4213052-1454-B8A3-9532-A19B156BEAE6}"/>
          </ac:spMkLst>
        </pc:spChg>
        <pc:spChg chg="add mod">
          <ac:chgData name="Alan CHOW (NYP)" userId="7c6840e7-cb2d-422f-becd-63f9a16762e5" providerId="ADAL" clId="{5B01D07B-A4CB-4AC7-BB00-339BB915923A}" dt="2024-08-01T08:17:20.989" v="2394" actId="20577"/>
          <ac:spMkLst>
            <pc:docMk/>
            <pc:sldMk cId="2155429982" sldId="1031"/>
            <ac:spMk id="6" creationId="{94EC7272-4EDE-A47E-F66E-42C3A33A1C2F}"/>
          </ac:spMkLst>
        </pc:spChg>
        <pc:spChg chg="add mod">
          <ac:chgData name="Alan CHOW (NYP)" userId="7c6840e7-cb2d-422f-becd-63f9a16762e5" providerId="ADAL" clId="{5B01D07B-A4CB-4AC7-BB00-339BB915923A}" dt="2024-08-01T08:21:41.274" v="2457" actId="1076"/>
          <ac:spMkLst>
            <pc:docMk/>
            <pc:sldMk cId="2155429982" sldId="1031"/>
            <ac:spMk id="8" creationId="{9DA76A0D-0857-30A5-36E1-E02F2DBA65C8}"/>
          </ac:spMkLst>
        </pc:spChg>
        <pc:picChg chg="add mod">
          <ac:chgData name="Alan CHOW (NYP)" userId="7c6840e7-cb2d-422f-becd-63f9a16762e5" providerId="ADAL" clId="{5B01D07B-A4CB-4AC7-BB00-339BB915923A}" dt="2024-08-01T08:14:48.221" v="2309" actId="1076"/>
          <ac:picMkLst>
            <pc:docMk/>
            <pc:sldMk cId="2155429982" sldId="1031"/>
            <ac:picMk id="5" creationId="{99C79A64-F6AD-8CF4-E192-DAC7394126F5}"/>
          </ac:picMkLst>
        </pc:picChg>
        <pc:cxnChg chg="add mod">
          <ac:chgData name="Alan CHOW (NYP)" userId="7c6840e7-cb2d-422f-becd-63f9a16762e5" providerId="ADAL" clId="{5B01D07B-A4CB-4AC7-BB00-339BB915923A}" dt="2024-08-01T08:19:16.199" v="2450" actId="14100"/>
          <ac:cxnSpMkLst>
            <pc:docMk/>
            <pc:sldMk cId="2155429982" sldId="1031"/>
            <ac:cxnSpMk id="9" creationId="{0B322963-DAB6-2B6E-7124-B4E647982AFF}"/>
          </ac:cxnSpMkLst>
        </pc:cxnChg>
      </pc:sldChg>
    </pc:docChg>
  </pc:docChgLst>
  <pc:docChgLst>
    <pc:chgData name="Alan CHOW (NYP)" userId="7c6840e7-cb2d-422f-becd-63f9a16762e5" providerId="ADAL" clId="{CC1C31E3-1D60-488B-9EAD-0BE9840104F6}"/>
    <pc:docChg chg="custSel modSld">
      <pc:chgData name="Alan CHOW (NYP)" userId="7c6840e7-cb2d-422f-becd-63f9a16762e5" providerId="ADAL" clId="{CC1C31E3-1D60-488B-9EAD-0BE9840104F6}" dt="2024-08-01T02:45:44.899" v="41" actId="20577"/>
      <pc:docMkLst>
        <pc:docMk/>
      </pc:docMkLst>
      <pc:sldChg chg="modSp mod">
        <pc:chgData name="Alan CHOW (NYP)" userId="7c6840e7-cb2d-422f-becd-63f9a16762e5" providerId="ADAL" clId="{CC1C31E3-1D60-488B-9EAD-0BE9840104F6}" dt="2024-08-01T02:45:44.899" v="41" actId="20577"/>
        <pc:sldMkLst>
          <pc:docMk/>
          <pc:sldMk cId="0" sldId="947"/>
        </pc:sldMkLst>
        <pc:spChg chg="mod">
          <ac:chgData name="Alan CHOW (NYP)" userId="7c6840e7-cb2d-422f-becd-63f9a16762e5" providerId="ADAL" clId="{CC1C31E3-1D60-488B-9EAD-0BE9840104F6}" dt="2024-08-01T02:45:44.899" v="41" actId="20577"/>
          <ac:spMkLst>
            <pc:docMk/>
            <pc:sldMk cId="0" sldId="947"/>
            <ac:spMk id="27" creationId="{72164501-1EAF-7785-2716-4F70D0F3D71F}"/>
          </ac:spMkLst>
        </pc:spChg>
        <pc:spChg chg="mod">
          <ac:chgData name="Alan CHOW (NYP)" userId="7c6840e7-cb2d-422f-becd-63f9a16762e5" providerId="ADAL" clId="{CC1C31E3-1D60-488B-9EAD-0BE9840104F6}" dt="2024-08-01T02:45:25.908" v="27" actId="20577"/>
          <ac:spMkLst>
            <pc:docMk/>
            <pc:sldMk cId="0" sldId="947"/>
            <ac:spMk id="172" creationId="{00000000-0000-0000-0000-000000000000}"/>
          </ac:spMkLst>
        </pc:spChg>
      </pc:sldChg>
      <pc:sldChg chg="addSp delSp modSp mod">
        <pc:chgData name="Alan CHOW (NYP)" userId="7c6840e7-cb2d-422f-becd-63f9a16762e5" providerId="ADAL" clId="{CC1C31E3-1D60-488B-9EAD-0BE9840104F6}" dt="2024-08-01T02:44:55.174" v="3" actId="14100"/>
        <pc:sldMkLst>
          <pc:docMk/>
          <pc:sldMk cId="124232942" sldId="985"/>
        </pc:sldMkLst>
        <pc:picChg chg="del">
          <ac:chgData name="Alan CHOW (NYP)" userId="7c6840e7-cb2d-422f-becd-63f9a16762e5" providerId="ADAL" clId="{CC1C31E3-1D60-488B-9EAD-0BE9840104F6}" dt="2024-08-01T02:44:49.486" v="0" actId="478"/>
          <ac:picMkLst>
            <pc:docMk/>
            <pc:sldMk cId="124232942" sldId="985"/>
            <ac:picMk id="5" creationId="{CF63A043-E422-D349-6D47-D836761D01E2}"/>
          </ac:picMkLst>
        </pc:picChg>
        <pc:picChg chg="add mod">
          <ac:chgData name="Alan CHOW (NYP)" userId="7c6840e7-cb2d-422f-becd-63f9a16762e5" providerId="ADAL" clId="{CC1C31E3-1D60-488B-9EAD-0BE9840104F6}" dt="2024-08-01T02:44:55.174" v="3" actId="14100"/>
          <ac:picMkLst>
            <pc:docMk/>
            <pc:sldMk cId="124232942" sldId="985"/>
            <ac:picMk id="6" creationId="{E3313756-4674-CB37-771D-41D21845B5A8}"/>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0B92C-D4AB-4717-8ADF-00CC121C1BCA}"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SG"/>
        </a:p>
      </dgm:t>
    </dgm:pt>
    <dgm:pt modelId="{18841760-39B0-4F33-8D51-28FF0FFE4B66}">
      <dgm:prSet custT="1"/>
      <dgm:spPr/>
      <dgm:t>
        <a:bodyPr/>
        <a:lstStyle/>
        <a:p>
          <a:r>
            <a:rPr lang="en-US" sz="2800" b="0" i="0" baseline="0" dirty="0"/>
            <a:t>Read Range</a:t>
          </a:r>
          <a:endParaRPr lang="en-SG" sz="2800" b="1" dirty="0"/>
        </a:p>
      </dgm:t>
    </dgm:pt>
    <dgm:pt modelId="{87909820-7227-460B-88ED-974653297F7E}" type="parTrans" cxnId="{1132AA00-43F1-4994-961D-0D83AE63426C}">
      <dgm:prSet/>
      <dgm:spPr/>
      <dgm:t>
        <a:bodyPr/>
        <a:lstStyle/>
        <a:p>
          <a:endParaRPr lang="en-SG" sz="2000"/>
        </a:p>
      </dgm:t>
    </dgm:pt>
    <dgm:pt modelId="{7A6851C4-5B09-4293-B0D3-844ECF161419}" type="sibTrans" cxnId="{1132AA00-43F1-4994-961D-0D83AE63426C}">
      <dgm:prSet/>
      <dgm:spPr/>
      <dgm:t>
        <a:bodyPr/>
        <a:lstStyle/>
        <a:p>
          <a:endParaRPr lang="en-SG" sz="2000"/>
        </a:p>
      </dgm:t>
    </dgm:pt>
    <dgm:pt modelId="{B985DFA6-C1E8-4BBE-B97A-5DAE78A5AAA8}">
      <dgm:prSet custT="1"/>
      <dgm:spPr/>
      <dgm:t>
        <a:bodyPr/>
        <a:lstStyle/>
        <a:p>
          <a:r>
            <a:rPr lang="en-US" sz="2800" b="0" i="0" baseline="0" dirty="0"/>
            <a:t>For Each in </a:t>
          </a:r>
          <a:r>
            <a:rPr lang="en-US" sz="2800" b="0" i="0" baseline="0" dirty="0" err="1"/>
            <a:t>Datatable</a:t>
          </a:r>
          <a:endParaRPr lang="en-SG" sz="2800" dirty="0"/>
        </a:p>
      </dgm:t>
    </dgm:pt>
    <dgm:pt modelId="{1C78C98F-2B7C-4CEF-84D9-FE8579A6F080}" type="parTrans" cxnId="{D68CD796-0F0C-4FA8-9EE1-EF716A21219A}">
      <dgm:prSet/>
      <dgm:spPr/>
      <dgm:t>
        <a:bodyPr/>
        <a:lstStyle/>
        <a:p>
          <a:endParaRPr lang="en-SG" sz="2000"/>
        </a:p>
      </dgm:t>
    </dgm:pt>
    <dgm:pt modelId="{F3C264A9-7417-47EC-85E4-CAC6CEF16156}" type="sibTrans" cxnId="{D68CD796-0F0C-4FA8-9EE1-EF716A21219A}">
      <dgm:prSet/>
      <dgm:spPr/>
      <dgm:t>
        <a:bodyPr/>
        <a:lstStyle/>
        <a:p>
          <a:endParaRPr lang="en-SG" sz="2000"/>
        </a:p>
      </dgm:t>
    </dgm:pt>
    <dgm:pt modelId="{6FAC355A-4909-431C-98F4-6A4D1F528A43}">
      <dgm:prSet custT="1"/>
      <dgm:spPr/>
      <dgm:t>
        <a:bodyPr/>
        <a:lstStyle/>
        <a:p>
          <a:r>
            <a:rPr lang="en-SG" sz="2800" b="1" dirty="0"/>
            <a:t>Write to </a:t>
          </a:r>
          <a:r>
            <a:rPr lang="en-SG" sz="2800" b="1" dirty="0" err="1"/>
            <a:t>DataTable</a:t>
          </a:r>
          <a:endParaRPr lang="en-SG" sz="2800" b="1" dirty="0"/>
        </a:p>
      </dgm:t>
    </dgm:pt>
    <dgm:pt modelId="{B6011CDA-59F8-4BD4-9433-F503082A44D1}" type="parTrans" cxnId="{41775DF6-8B14-46F9-A950-97A6D918BAB8}">
      <dgm:prSet/>
      <dgm:spPr/>
      <dgm:t>
        <a:bodyPr/>
        <a:lstStyle/>
        <a:p>
          <a:endParaRPr lang="en-SG" sz="2000"/>
        </a:p>
      </dgm:t>
    </dgm:pt>
    <dgm:pt modelId="{B7883833-6DA7-43BE-B5DD-A3A3E69028DB}" type="sibTrans" cxnId="{41775DF6-8B14-46F9-A950-97A6D918BAB8}">
      <dgm:prSet/>
      <dgm:spPr/>
      <dgm:t>
        <a:bodyPr/>
        <a:lstStyle/>
        <a:p>
          <a:endParaRPr lang="en-SG" sz="2000"/>
        </a:p>
      </dgm:t>
    </dgm:pt>
    <dgm:pt modelId="{FC208306-7D8E-4310-A440-991A223412AB}" type="pres">
      <dgm:prSet presAssocID="{7AB0B92C-D4AB-4717-8ADF-00CC121C1BCA}" presName="Name0" presStyleCnt="0">
        <dgm:presLayoutVars>
          <dgm:dir/>
          <dgm:resizeHandles val="exact"/>
        </dgm:presLayoutVars>
      </dgm:prSet>
      <dgm:spPr/>
    </dgm:pt>
    <dgm:pt modelId="{593BDA35-CCEF-4497-A7EE-6F98B78550D1}" type="pres">
      <dgm:prSet presAssocID="{18841760-39B0-4F33-8D51-28FF0FFE4B66}" presName="composite" presStyleCnt="0"/>
      <dgm:spPr/>
    </dgm:pt>
    <dgm:pt modelId="{62FB9537-40DD-4031-97D1-55994B7CB7AD}" type="pres">
      <dgm:prSet presAssocID="{18841760-39B0-4F33-8D51-28FF0FFE4B66}" presName="bgChev" presStyleLbl="node1" presStyleIdx="0" presStyleCnt="3"/>
      <dgm:spPr/>
    </dgm:pt>
    <dgm:pt modelId="{18472894-452F-4CBC-9604-D4A9409EF318}" type="pres">
      <dgm:prSet presAssocID="{18841760-39B0-4F33-8D51-28FF0FFE4B66}" presName="txNode" presStyleLbl="fgAcc1" presStyleIdx="0" presStyleCnt="3">
        <dgm:presLayoutVars>
          <dgm:bulletEnabled val="1"/>
        </dgm:presLayoutVars>
      </dgm:prSet>
      <dgm:spPr/>
    </dgm:pt>
    <dgm:pt modelId="{9EBCBE0D-1953-448E-91AF-90AD38ECF60F}" type="pres">
      <dgm:prSet presAssocID="{7A6851C4-5B09-4293-B0D3-844ECF161419}" presName="compositeSpace" presStyleCnt="0"/>
      <dgm:spPr/>
    </dgm:pt>
    <dgm:pt modelId="{3E9FD39E-42F9-4444-AD5E-F079824F472B}" type="pres">
      <dgm:prSet presAssocID="{B985DFA6-C1E8-4BBE-B97A-5DAE78A5AAA8}" presName="composite" presStyleCnt="0"/>
      <dgm:spPr/>
    </dgm:pt>
    <dgm:pt modelId="{BCCC8D58-D8F4-4759-8629-F5587E3CBBEE}" type="pres">
      <dgm:prSet presAssocID="{B985DFA6-C1E8-4BBE-B97A-5DAE78A5AAA8}" presName="bgChev" presStyleLbl="node1" presStyleIdx="1" presStyleCnt="3"/>
      <dgm:spPr/>
    </dgm:pt>
    <dgm:pt modelId="{3745B509-EA50-4AA0-AE08-01C27BF315DB}" type="pres">
      <dgm:prSet presAssocID="{B985DFA6-C1E8-4BBE-B97A-5DAE78A5AAA8}" presName="txNode" presStyleLbl="fgAcc1" presStyleIdx="1" presStyleCnt="3">
        <dgm:presLayoutVars>
          <dgm:bulletEnabled val="1"/>
        </dgm:presLayoutVars>
      </dgm:prSet>
      <dgm:spPr/>
    </dgm:pt>
    <dgm:pt modelId="{5A38DBB3-95A5-42C5-A118-7479A8334A31}" type="pres">
      <dgm:prSet presAssocID="{F3C264A9-7417-47EC-85E4-CAC6CEF16156}" presName="compositeSpace" presStyleCnt="0"/>
      <dgm:spPr/>
    </dgm:pt>
    <dgm:pt modelId="{EE32CE14-CB8D-43F3-BD43-1E14C6279BF1}" type="pres">
      <dgm:prSet presAssocID="{6FAC355A-4909-431C-98F4-6A4D1F528A43}" presName="composite" presStyleCnt="0"/>
      <dgm:spPr/>
    </dgm:pt>
    <dgm:pt modelId="{41F0709B-621C-4EA9-8FC6-E9F39531F469}" type="pres">
      <dgm:prSet presAssocID="{6FAC355A-4909-431C-98F4-6A4D1F528A43}" presName="bgChev" presStyleLbl="node1" presStyleIdx="2" presStyleCnt="3"/>
      <dgm:spPr/>
    </dgm:pt>
    <dgm:pt modelId="{3931D325-2490-4CBF-84CA-619A4CC71C74}" type="pres">
      <dgm:prSet presAssocID="{6FAC355A-4909-431C-98F4-6A4D1F528A43}" presName="txNode" presStyleLbl="fgAcc1" presStyleIdx="2" presStyleCnt="3">
        <dgm:presLayoutVars>
          <dgm:bulletEnabled val="1"/>
        </dgm:presLayoutVars>
      </dgm:prSet>
      <dgm:spPr/>
    </dgm:pt>
  </dgm:ptLst>
  <dgm:cxnLst>
    <dgm:cxn modelId="{1132AA00-43F1-4994-961D-0D83AE63426C}" srcId="{7AB0B92C-D4AB-4717-8ADF-00CC121C1BCA}" destId="{18841760-39B0-4F33-8D51-28FF0FFE4B66}" srcOrd="0" destOrd="0" parTransId="{87909820-7227-460B-88ED-974653297F7E}" sibTransId="{7A6851C4-5B09-4293-B0D3-844ECF161419}"/>
    <dgm:cxn modelId="{BE6C3114-E891-419B-9B58-F5D5854D4DEB}" type="presOf" srcId="{7AB0B92C-D4AB-4717-8ADF-00CC121C1BCA}" destId="{FC208306-7D8E-4310-A440-991A223412AB}" srcOrd="0" destOrd="0" presId="urn:microsoft.com/office/officeart/2005/8/layout/chevronAccent+Icon"/>
    <dgm:cxn modelId="{D68CD796-0F0C-4FA8-9EE1-EF716A21219A}" srcId="{7AB0B92C-D4AB-4717-8ADF-00CC121C1BCA}" destId="{B985DFA6-C1E8-4BBE-B97A-5DAE78A5AAA8}" srcOrd="1" destOrd="0" parTransId="{1C78C98F-2B7C-4CEF-84D9-FE8579A6F080}" sibTransId="{F3C264A9-7417-47EC-85E4-CAC6CEF16156}"/>
    <dgm:cxn modelId="{668572C6-B4A4-4E98-B873-E5C0006D53CE}" type="presOf" srcId="{6FAC355A-4909-431C-98F4-6A4D1F528A43}" destId="{3931D325-2490-4CBF-84CA-619A4CC71C74}" srcOrd="0" destOrd="0" presId="urn:microsoft.com/office/officeart/2005/8/layout/chevronAccent+Icon"/>
    <dgm:cxn modelId="{BDA9E9D9-F1BA-408B-B9F8-99404233DA3F}" type="presOf" srcId="{18841760-39B0-4F33-8D51-28FF0FFE4B66}" destId="{18472894-452F-4CBC-9604-D4A9409EF318}" srcOrd="0" destOrd="0" presId="urn:microsoft.com/office/officeart/2005/8/layout/chevronAccent+Icon"/>
    <dgm:cxn modelId="{41775DF6-8B14-46F9-A950-97A6D918BAB8}" srcId="{7AB0B92C-D4AB-4717-8ADF-00CC121C1BCA}" destId="{6FAC355A-4909-431C-98F4-6A4D1F528A43}" srcOrd="2" destOrd="0" parTransId="{B6011CDA-59F8-4BD4-9433-F503082A44D1}" sibTransId="{B7883833-6DA7-43BE-B5DD-A3A3E69028DB}"/>
    <dgm:cxn modelId="{1E1DD0F7-3E6E-433F-B5AA-5CEB03C1E411}" type="presOf" srcId="{B985DFA6-C1E8-4BBE-B97A-5DAE78A5AAA8}" destId="{3745B509-EA50-4AA0-AE08-01C27BF315DB}" srcOrd="0" destOrd="0" presId="urn:microsoft.com/office/officeart/2005/8/layout/chevronAccent+Icon"/>
    <dgm:cxn modelId="{0D9CAE18-F87B-4C9D-B881-B9DF914932CB}" type="presParOf" srcId="{FC208306-7D8E-4310-A440-991A223412AB}" destId="{593BDA35-CCEF-4497-A7EE-6F98B78550D1}" srcOrd="0" destOrd="0" presId="urn:microsoft.com/office/officeart/2005/8/layout/chevronAccent+Icon"/>
    <dgm:cxn modelId="{7DD1517F-4F20-4E71-8820-78B48503437C}" type="presParOf" srcId="{593BDA35-CCEF-4497-A7EE-6F98B78550D1}" destId="{62FB9537-40DD-4031-97D1-55994B7CB7AD}" srcOrd="0" destOrd="0" presId="urn:microsoft.com/office/officeart/2005/8/layout/chevronAccent+Icon"/>
    <dgm:cxn modelId="{6C16F151-ECCD-43F8-A7ED-4B4421928A0A}" type="presParOf" srcId="{593BDA35-CCEF-4497-A7EE-6F98B78550D1}" destId="{18472894-452F-4CBC-9604-D4A9409EF318}" srcOrd="1" destOrd="0" presId="urn:microsoft.com/office/officeart/2005/8/layout/chevronAccent+Icon"/>
    <dgm:cxn modelId="{8F0E5CD1-3728-41AC-9548-0E758504C568}" type="presParOf" srcId="{FC208306-7D8E-4310-A440-991A223412AB}" destId="{9EBCBE0D-1953-448E-91AF-90AD38ECF60F}" srcOrd="1" destOrd="0" presId="urn:microsoft.com/office/officeart/2005/8/layout/chevronAccent+Icon"/>
    <dgm:cxn modelId="{73E7C913-7A8C-4207-97C3-CB00CD150DDA}" type="presParOf" srcId="{FC208306-7D8E-4310-A440-991A223412AB}" destId="{3E9FD39E-42F9-4444-AD5E-F079824F472B}" srcOrd="2" destOrd="0" presId="urn:microsoft.com/office/officeart/2005/8/layout/chevronAccent+Icon"/>
    <dgm:cxn modelId="{C1A498BA-AF2A-4682-9D03-9CFB47967C21}" type="presParOf" srcId="{3E9FD39E-42F9-4444-AD5E-F079824F472B}" destId="{BCCC8D58-D8F4-4759-8629-F5587E3CBBEE}" srcOrd="0" destOrd="0" presId="urn:microsoft.com/office/officeart/2005/8/layout/chevronAccent+Icon"/>
    <dgm:cxn modelId="{F46D94B5-03D8-4C92-89C1-9CC45218EA42}" type="presParOf" srcId="{3E9FD39E-42F9-4444-AD5E-F079824F472B}" destId="{3745B509-EA50-4AA0-AE08-01C27BF315DB}" srcOrd="1" destOrd="0" presId="urn:microsoft.com/office/officeart/2005/8/layout/chevronAccent+Icon"/>
    <dgm:cxn modelId="{1A040A0C-E78D-4789-820C-BAB7AC4BA320}" type="presParOf" srcId="{FC208306-7D8E-4310-A440-991A223412AB}" destId="{5A38DBB3-95A5-42C5-A118-7479A8334A31}" srcOrd="3" destOrd="0" presId="urn:microsoft.com/office/officeart/2005/8/layout/chevronAccent+Icon"/>
    <dgm:cxn modelId="{287B1BE2-B7EE-4982-86C2-7A830706C25A}" type="presParOf" srcId="{FC208306-7D8E-4310-A440-991A223412AB}" destId="{EE32CE14-CB8D-43F3-BD43-1E14C6279BF1}" srcOrd="4" destOrd="0" presId="urn:microsoft.com/office/officeart/2005/8/layout/chevronAccent+Icon"/>
    <dgm:cxn modelId="{29489025-DB13-42B1-961F-F7951E1FE71C}" type="presParOf" srcId="{EE32CE14-CB8D-43F3-BD43-1E14C6279BF1}" destId="{41F0709B-621C-4EA9-8FC6-E9F39531F469}" srcOrd="0" destOrd="0" presId="urn:microsoft.com/office/officeart/2005/8/layout/chevronAccent+Icon"/>
    <dgm:cxn modelId="{ACCC0DA4-A267-4E15-B793-8497281451E1}" type="presParOf" srcId="{EE32CE14-CB8D-43F3-BD43-1E14C6279BF1}" destId="{3931D325-2490-4CBF-84CA-619A4CC71C74}"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B0B92C-D4AB-4717-8ADF-00CC121C1BCA}" type="doc">
      <dgm:prSet loTypeId="urn:microsoft.com/office/officeart/2005/8/layout/chevronAccent+Icon" loCatId="process" qsTypeId="urn:microsoft.com/office/officeart/2005/8/quickstyle/simple1" qsCatId="simple" csTypeId="urn:microsoft.com/office/officeart/2005/8/colors/accent1_2" csCatId="accent1" phldr="1"/>
      <dgm:spPr/>
      <dgm:t>
        <a:bodyPr/>
        <a:lstStyle/>
        <a:p>
          <a:endParaRPr lang="en-SG"/>
        </a:p>
      </dgm:t>
    </dgm:pt>
    <dgm:pt modelId="{18841760-39B0-4F33-8D51-28FF0FFE4B66}">
      <dgm:prSet custT="1"/>
      <dgm:spPr/>
      <dgm:t>
        <a:bodyPr/>
        <a:lstStyle/>
        <a:p>
          <a:r>
            <a:rPr lang="en-US" sz="2800" b="0" i="0" baseline="0" dirty="0"/>
            <a:t>Read Range</a:t>
          </a:r>
          <a:endParaRPr lang="en-SG" sz="2800" b="1" dirty="0"/>
        </a:p>
      </dgm:t>
    </dgm:pt>
    <dgm:pt modelId="{87909820-7227-460B-88ED-974653297F7E}" type="parTrans" cxnId="{1132AA00-43F1-4994-961D-0D83AE63426C}">
      <dgm:prSet/>
      <dgm:spPr/>
      <dgm:t>
        <a:bodyPr/>
        <a:lstStyle/>
        <a:p>
          <a:endParaRPr lang="en-SG" sz="2000"/>
        </a:p>
      </dgm:t>
    </dgm:pt>
    <dgm:pt modelId="{7A6851C4-5B09-4293-B0D3-844ECF161419}" type="sibTrans" cxnId="{1132AA00-43F1-4994-961D-0D83AE63426C}">
      <dgm:prSet/>
      <dgm:spPr/>
      <dgm:t>
        <a:bodyPr/>
        <a:lstStyle/>
        <a:p>
          <a:endParaRPr lang="en-SG" sz="2000"/>
        </a:p>
      </dgm:t>
    </dgm:pt>
    <dgm:pt modelId="{B985DFA6-C1E8-4BBE-B97A-5DAE78A5AAA8}">
      <dgm:prSet custT="1"/>
      <dgm:spPr/>
      <dgm:t>
        <a:bodyPr/>
        <a:lstStyle/>
        <a:p>
          <a:r>
            <a:rPr lang="en-US" sz="2800" b="0" i="0" baseline="0" dirty="0"/>
            <a:t>For Each in </a:t>
          </a:r>
          <a:r>
            <a:rPr lang="en-US" sz="2800" b="0" i="0" baseline="0" dirty="0" err="1"/>
            <a:t>Datatable</a:t>
          </a:r>
          <a:endParaRPr lang="en-SG" sz="2800" dirty="0"/>
        </a:p>
      </dgm:t>
    </dgm:pt>
    <dgm:pt modelId="{1C78C98F-2B7C-4CEF-84D9-FE8579A6F080}" type="parTrans" cxnId="{D68CD796-0F0C-4FA8-9EE1-EF716A21219A}">
      <dgm:prSet/>
      <dgm:spPr/>
      <dgm:t>
        <a:bodyPr/>
        <a:lstStyle/>
        <a:p>
          <a:endParaRPr lang="en-SG" sz="2000"/>
        </a:p>
      </dgm:t>
    </dgm:pt>
    <dgm:pt modelId="{F3C264A9-7417-47EC-85E4-CAC6CEF16156}" type="sibTrans" cxnId="{D68CD796-0F0C-4FA8-9EE1-EF716A21219A}">
      <dgm:prSet/>
      <dgm:spPr/>
      <dgm:t>
        <a:bodyPr/>
        <a:lstStyle/>
        <a:p>
          <a:endParaRPr lang="en-SG" sz="2000"/>
        </a:p>
      </dgm:t>
    </dgm:pt>
    <dgm:pt modelId="{6FAC355A-4909-431C-98F4-6A4D1F528A43}">
      <dgm:prSet custT="1"/>
      <dgm:spPr/>
      <dgm:t>
        <a:bodyPr/>
        <a:lstStyle/>
        <a:p>
          <a:r>
            <a:rPr lang="en-SG" sz="2800" b="1" dirty="0"/>
            <a:t>Write to </a:t>
          </a:r>
          <a:r>
            <a:rPr lang="en-SG" sz="2800" b="1" dirty="0" err="1"/>
            <a:t>DataTable</a:t>
          </a:r>
          <a:endParaRPr lang="en-SG" sz="2800" b="1" dirty="0"/>
        </a:p>
      </dgm:t>
    </dgm:pt>
    <dgm:pt modelId="{B6011CDA-59F8-4BD4-9433-F503082A44D1}" type="parTrans" cxnId="{41775DF6-8B14-46F9-A950-97A6D918BAB8}">
      <dgm:prSet/>
      <dgm:spPr/>
      <dgm:t>
        <a:bodyPr/>
        <a:lstStyle/>
        <a:p>
          <a:endParaRPr lang="en-SG" sz="2000"/>
        </a:p>
      </dgm:t>
    </dgm:pt>
    <dgm:pt modelId="{B7883833-6DA7-43BE-B5DD-A3A3E69028DB}" type="sibTrans" cxnId="{41775DF6-8B14-46F9-A950-97A6D918BAB8}">
      <dgm:prSet/>
      <dgm:spPr/>
      <dgm:t>
        <a:bodyPr/>
        <a:lstStyle/>
        <a:p>
          <a:endParaRPr lang="en-SG" sz="2000"/>
        </a:p>
      </dgm:t>
    </dgm:pt>
    <dgm:pt modelId="{FC208306-7D8E-4310-A440-991A223412AB}" type="pres">
      <dgm:prSet presAssocID="{7AB0B92C-D4AB-4717-8ADF-00CC121C1BCA}" presName="Name0" presStyleCnt="0">
        <dgm:presLayoutVars>
          <dgm:dir/>
          <dgm:resizeHandles val="exact"/>
        </dgm:presLayoutVars>
      </dgm:prSet>
      <dgm:spPr/>
    </dgm:pt>
    <dgm:pt modelId="{593BDA35-CCEF-4497-A7EE-6F98B78550D1}" type="pres">
      <dgm:prSet presAssocID="{18841760-39B0-4F33-8D51-28FF0FFE4B66}" presName="composite" presStyleCnt="0"/>
      <dgm:spPr/>
    </dgm:pt>
    <dgm:pt modelId="{62FB9537-40DD-4031-97D1-55994B7CB7AD}" type="pres">
      <dgm:prSet presAssocID="{18841760-39B0-4F33-8D51-28FF0FFE4B66}" presName="bgChev" presStyleLbl="node1" presStyleIdx="0" presStyleCnt="3"/>
      <dgm:spPr/>
    </dgm:pt>
    <dgm:pt modelId="{18472894-452F-4CBC-9604-D4A9409EF318}" type="pres">
      <dgm:prSet presAssocID="{18841760-39B0-4F33-8D51-28FF0FFE4B66}" presName="txNode" presStyleLbl="fgAcc1" presStyleIdx="0" presStyleCnt="3">
        <dgm:presLayoutVars>
          <dgm:bulletEnabled val="1"/>
        </dgm:presLayoutVars>
      </dgm:prSet>
      <dgm:spPr/>
    </dgm:pt>
    <dgm:pt modelId="{9EBCBE0D-1953-448E-91AF-90AD38ECF60F}" type="pres">
      <dgm:prSet presAssocID="{7A6851C4-5B09-4293-B0D3-844ECF161419}" presName="compositeSpace" presStyleCnt="0"/>
      <dgm:spPr/>
    </dgm:pt>
    <dgm:pt modelId="{3E9FD39E-42F9-4444-AD5E-F079824F472B}" type="pres">
      <dgm:prSet presAssocID="{B985DFA6-C1E8-4BBE-B97A-5DAE78A5AAA8}" presName="composite" presStyleCnt="0"/>
      <dgm:spPr/>
    </dgm:pt>
    <dgm:pt modelId="{BCCC8D58-D8F4-4759-8629-F5587E3CBBEE}" type="pres">
      <dgm:prSet presAssocID="{B985DFA6-C1E8-4BBE-B97A-5DAE78A5AAA8}" presName="bgChev" presStyleLbl="node1" presStyleIdx="1" presStyleCnt="3"/>
      <dgm:spPr/>
    </dgm:pt>
    <dgm:pt modelId="{3745B509-EA50-4AA0-AE08-01C27BF315DB}" type="pres">
      <dgm:prSet presAssocID="{B985DFA6-C1E8-4BBE-B97A-5DAE78A5AAA8}" presName="txNode" presStyleLbl="fgAcc1" presStyleIdx="1" presStyleCnt="3">
        <dgm:presLayoutVars>
          <dgm:bulletEnabled val="1"/>
        </dgm:presLayoutVars>
      </dgm:prSet>
      <dgm:spPr/>
    </dgm:pt>
    <dgm:pt modelId="{5A38DBB3-95A5-42C5-A118-7479A8334A31}" type="pres">
      <dgm:prSet presAssocID="{F3C264A9-7417-47EC-85E4-CAC6CEF16156}" presName="compositeSpace" presStyleCnt="0"/>
      <dgm:spPr/>
    </dgm:pt>
    <dgm:pt modelId="{EE32CE14-CB8D-43F3-BD43-1E14C6279BF1}" type="pres">
      <dgm:prSet presAssocID="{6FAC355A-4909-431C-98F4-6A4D1F528A43}" presName="composite" presStyleCnt="0"/>
      <dgm:spPr/>
    </dgm:pt>
    <dgm:pt modelId="{41F0709B-621C-4EA9-8FC6-E9F39531F469}" type="pres">
      <dgm:prSet presAssocID="{6FAC355A-4909-431C-98F4-6A4D1F528A43}" presName="bgChev" presStyleLbl="node1" presStyleIdx="2" presStyleCnt="3"/>
      <dgm:spPr/>
    </dgm:pt>
    <dgm:pt modelId="{3931D325-2490-4CBF-84CA-619A4CC71C74}" type="pres">
      <dgm:prSet presAssocID="{6FAC355A-4909-431C-98F4-6A4D1F528A43}" presName="txNode" presStyleLbl="fgAcc1" presStyleIdx="2" presStyleCnt="3">
        <dgm:presLayoutVars>
          <dgm:bulletEnabled val="1"/>
        </dgm:presLayoutVars>
      </dgm:prSet>
      <dgm:spPr/>
    </dgm:pt>
  </dgm:ptLst>
  <dgm:cxnLst>
    <dgm:cxn modelId="{1132AA00-43F1-4994-961D-0D83AE63426C}" srcId="{7AB0B92C-D4AB-4717-8ADF-00CC121C1BCA}" destId="{18841760-39B0-4F33-8D51-28FF0FFE4B66}" srcOrd="0" destOrd="0" parTransId="{87909820-7227-460B-88ED-974653297F7E}" sibTransId="{7A6851C4-5B09-4293-B0D3-844ECF161419}"/>
    <dgm:cxn modelId="{BE6C3114-E891-419B-9B58-F5D5854D4DEB}" type="presOf" srcId="{7AB0B92C-D4AB-4717-8ADF-00CC121C1BCA}" destId="{FC208306-7D8E-4310-A440-991A223412AB}" srcOrd="0" destOrd="0" presId="urn:microsoft.com/office/officeart/2005/8/layout/chevronAccent+Icon"/>
    <dgm:cxn modelId="{D68CD796-0F0C-4FA8-9EE1-EF716A21219A}" srcId="{7AB0B92C-D4AB-4717-8ADF-00CC121C1BCA}" destId="{B985DFA6-C1E8-4BBE-B97A-5DAE78A5AAA8}" srcOrd="1" destOrd="0" parTransId="{1C78C98F-2B7C-4CEF-84D9-FE8579A6F080}" sibTransId="{F3C264A9-7417-47EC-85E4-CAC6CEF16156}"/>
    <dgm:cxn modelId="{668572C6-B4A4-4E98-B873-E5C0006D53CE}" type="presOf" srcId="{6FAC355A-4909-431C-98F4-6A4D1F528A43}" destId="{3931D325-2490-4CBF-84CA-619A4CC71C74}" srcOrd="0" destOrd="0" presId="urn:microsoft.com/office/officeart/2005/8/layout/chevronAccent+Icon"/>
    <dgm:cxn modelId="{BDA9E9D9-F1BA-408B-B9F8-99404233DA3F}" type="presOf" srcId="{18841760-39B0-4F33-8D51-28FF0FFE4B66}" destId="{18472894-452F-4CBC-9604-D4A9409EF318}" srcOrd="0" destOrd="0" presId="urn:microsoft.com/office/officeart/2005/8/layout/chevronAccent+Icon"/>
    <dgm:cxn modelId="{41775DF6-8B14-46F9-A950-97A6D918BAB8}" srcId="{7AB0B92C-D4AB-4717-8ADF-00CC121C1BCA}" destId="{6FAC355A-4909-431C-98F4-6A4D1F528A43}" srcOrd="2" destOrd="0" parTransId="{B6011CDA-59F8-4BD4-9433-F503082A44D1}" sibTransId="{B7883833-6DA7-43BE-B5DD-A3A3E69028DB}"/>
    <dgm:cxn modelId="{1E1DD0F7-3E6E-433F-B5AA-5CEB03C1E411}" type="presOf" srcId="{B985DFA6-C1E8-4BBE-B97A-5DAE78A5AAA8}" destId="{3745B509-EA50-4AA0-AE08-01C27BF315DB}" srcOrd="0" destOrd="0" presId="urn:microsoft.com/office/officeart/2005/8/layout/chevronAccent+Icon"/>
    <dgm:cxn modelId="{0D9CAE18-F87B-4C9D-B881-B9DF914932CB}" type="presParOf" srcId="{FC208306-7D8E-4310-A440-991A223412AB}" destId="{593BDA35-CCEF-4497-A7EE-6F98B78550D1}" srcOrd="0" destOrd="0" presId="urn:microsoft.com/office/officeart/2005/8/layout/chevronAccent+Icon"/>
    <dgm:cxn modelId="{7DD1517F-4F20-4E71-8820-78B48503437C}" type="presParOf" srcId="{593BDA35-CCEF-4497-A7EE-6F98B78550D1}" destId="{62FB9537-40DD-4031-97D1-55994B7CB7AD}" srcOrd="0" destOrd="0" presId="urn:microsoft.com/office/officeart/2005/8/layout/chevronAccent+Icon"/>
    <dgm:cxn modelId="{6C16F151-ECCD-43F8-A7ED-4B4421928A0A}" type="presParOf" srcId="{593BDA35-CCEF-4497-A7EE-6F98B78550D1}" destId="{18472894-452F-4CBC-9604-D4A9409EF318}" srcOrd="1" destOrd="0" presId="urn:microsoft.com/office/officeart/2005/8/layout/chevronAccent+Icon"/>
    <dgm:cxn modelId="{8F0E5CD1-3728-41AC-9548-0E758504C568}" type="presParOf" srcId="{FC208306-7D8E-4310-A440-991A223412AB}" destId="{9EBCBE0D-1953-448E-91AF-90AD38ECF60F}" srcOrd="1" destOrd="0" presId="urn:microsoft.com/office/officeart/2005/8/layout/chevronAccent+Icon"/>
    <dgm:cxn modelId="{73E7C913-7A8C-4207-97C3-CB00CD150DDA}" type="presParOf" srcId="{FC208306-7D8E-4310-A440-991A223412AB}" destId="{3E9FD39E-42F9-4444-AD5E-F079824F472B}" srcOrd="2" destOrd="0" presId="urn:microsoft.com/office/officeart/2005/8/layout/chevronAccent+Icon"/>
    <dgm:cxn modelId="{C1A498BA-AF2A-4682-9D03-9CFB47967C21}" type="presParOf" srcId="{3E9FD39E-42F9-4444-AD5E-F079824F472B}" destId="{BCCC8D58-D8F4-4759-8629-F5587E3CBBEE}" srcOrd="0" destOrd="0" presId="urn:microsoft.com/office/officeart/2005/8/layout/chevronAccent+Icon"/>
    <dgm:cxn modelId="{F46D94B5-03D8-4C92-89C1-9CC45218EA42}" type="presParOf" srcId="{3E9FD39E-42F9-4444-AD5E-F079824F472B}" destId="{3745B509-EA50-4AA0-AE08-01C27BF315DB}" srcOrd="1" destOrd="0" presId="urn:microsoft.com/office/officeart/2005/8/layout/chevronAccent+Icon"/>
    <dgm:cxn modelId="{1A040A0C-E78D-4789-820C-BAB7AC4BA320}" type="presParOf" srcId="{FC208306-7D8E-4310-A440-991A223412AB}" destId="{5A38DBB3-95A5-42C5-A118-7479A8334A31}" srcOrd="3" destOrd="0" presId="urn:microsoft.com/office/officeart/2005/8/layout/chevronAccent+Icon"/>
    <dgm:cxn modelId="{287B1BE2-B7EE-4982-86C2-7A830706C25A}" type="presParOf" srcId="{FC208306-7D8E-4310-A440-991A223412AB}" destId="{EE32CE14-CB8D-43F3-BD43-1E14C6279BF1}" srcOrd="4" destOrd="0" presId="urn:microsoft.com/office/officeart/2005/8/layout/chevronAccent+Icon"/>
    <dgm:cxn modelId="{29489025-DB13-42B1-961F-F7951E1FE71C}" type="presParOf" srcId="{EE32CE14-CB8D-43F3-BD43-1E14C6279BF1}" destId="{41F0709B-621C-4EA9-8FC6-E9F39531F469}" srcOrd="0" destOrd="0" presId="urn:microsoft.com/office/officeart/2005/8/layout/chevronAccent+Icon"/>
    <dgm:cxn modelId="{ACCC0DA4-A267-4E15-B793-8497281451E1}" type="presParOf" srcId="{EE32CE14-CB8D-43F3-BD43-1E14C6279BF1}" destId="{3931D325-2490-4CBF-84CA-619A4CC71C74}"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B9537-40DD-4031-97D1-55994B7CB7AD}">
      <dsp:nvSpPr>
        <dsp:cNvPr id="0" name=""/>
        <dsp:cNvSpPr/>
      </dsp:nvSpPr>
      <dsp:spPr>
        <a:xfrm>
          <a:off x="1870" y="1003672"/>
          <a:ext cx="4699431" cy="181398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472894-452F-4CBC-9604-D4A9409EF318}">
      <dsp:nvSpPr>
        <dsp:cNvPr id="0" name=""/>
        <dsp:cNvSpPr/>
      </dsp:nvSpPr>
      <dsp:spPr>
        <a:xfrm>
          <a:off x="1255052" y="1457167"/>
          <a:ext cx="3968408" cy="181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Read Range</a:t>
          </a:r>
          <a:endParaRPr lang="en-SG" sz="2800" b="1" kern="1200" dirty="0"/>
        </a:p>
      </dsp:txBody>
      <dsp:txXfrm>
        <a:off x="1308182" y="1510297"/>
        <a:ext cx="3862148" cy="1707720"/>
      </dsp:txXfrm>
    </dsp:sp>
    <dsp:sp modelId="{BCCC8D58-D8F4-4759-8629-F5587E3CBBEE}">
      <dsp:nvSpPr>
        <dsp:cNvPr id="0" name=""/>
        <dsp:cNvSpPr/>
      </dsp:nvSpPr>
      <dsp:spPr>
        <a:xfrm>
          <a:off x="5369665" y="1003672"/>
          <a:ext cx="4699431" cy="181398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5B509-EA50-4AA0-AE08-01C27BF315DB}">
      <dsp:nvSpPr>
        <dsp:cNvPr id="0" name=""/>
        <dsp:cNvSpPr/>
      </dsp:nvSpPr>
      <dsp:spPr>
        <a:xfrm>
          <a:off x="6622847" y="1457167"/>
          <a:ext cx="3968408" cy="181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For Each in </a:t>
          </a:r>
          <a:r>
            <a:rPr lang="en-US" sz="2800" b="0" i="0" kern="1200" baseline="0" dirty="0" err="1"/>
            <a:t>Datatable</a:t>
          </a:r>
          <a:endParaRPr lang="en-SG" sz="2800" kern="1200" dirty="0"/>
        </a:p>
      </dsp:txBody>
      <dsp:txXfrm>
        <a:off x="6675977" y="1510297"/>
        <a:ext cx="3862148" cy="1707720"/>
      </dsp:txXfrm>
    </dsp:sp>
    <dsp:sp modelId="{41F0709B-621C-4EA9-8FC6-E9F39531F469}">
      <dsp:nvSpPr>
        <dsp:cNvPr id="0" name=""/>
        <dsp:cNvSpPr/>
      </dsp:nvSpPr>
      <dsp:spPr>
        <a:xfrm>
          <a:off x="10737460" y="1003672"/>
          <a:ext cx="4699431" cy="181398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31D325-2490-4CBF-84CA-619A4CC71C74}">
      <dsp:nvSpPr>
        <dsp:cNvPr id="0" name=""/>
        <dsp:cNvSpPr/>
      </dsp:nvSpPr>
      <dsp:spPr>
        <a:xfrm>
          <a:off x="11990642" y="1457167"/>
          <a:ext cx="3968408" cy="181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SG" sz="2800" b="1" kern="1200" dirty="0"/>
            <a:t>Write to </a:t>
          </a:r>
          <a:r>
            <a:rPr lang="en-SG" sz="2800" b="1" kern="1200" dirty="0" err="1"/>
            <a:t>DataTable</a:t>
          </a:r>
          <a:endParaRPr lang="en-SG" sz="2800" b="1" kern="1200" dirty="0"/>
        </a:p>
      </dsp:txBody>
      <dsp:txXfrm>
        <a:off x="12043772" y="1510297"/>
        <a:ext cx="3862148" cy="1707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B9537-40DD-4031-97D1-55994B7CB7AD}">
      <dsp:nvSpPr>
        <dsp:cNvPr id="0" name=""/>
        <dsp:cNvSpPr/>
      </dsp:nvSpPr>
      <dsp:spPr>
        <a:xfrm>
          <a:off x="1870" y="1003672"/>
          <a:ext cx="4699431" cy="181398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472894-452F-4CBC-9604-D4A9409EF318}">
      <dsp:nvSpPr>
        <dsp:cNvPr id="0" name=""/>
        <dsp:cNvSpPr/>
      </dsp:nvSpPr>
      <dsp:spPr>
        <a:xfrm>
          <a:off x="1255052" y="1457167"/>
          <a:ext cx="3968408" cy="181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Read Range</a:t>
          </a:r>
          <a:endParaRPr lang="en-SG" sz="2800" b="1" kern="1200" dirty="0"/>
        </a:p>
      </dsp:txBody>
      <dsp:txXfrm>
        <a:off x="1308182" y="1510297"/>
        <a:ext cx="3862148" cy="1707720"/>
      </dsp:txXfrm>
    </dsp:sp>
    <dsp:sp modelId="{BCCC8D58-D8F4-4759-8629-F5587E3CBBEE}">
      <dsp:nvSpPr>
        <dsp:cNvPr id="0" name=""/>
        <dsp:cNvSpPr/>
      </dsp:nvSpPr>
      <dsp:spPr>
        <a:xfrm>
          <a:off x="5369665" y="1003672"/>
          <a:ext cx="4699431" cy="181398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45B509-EA50-4AA0-AE08-01C27BF315DB}">
      <dsp:nvSpPr>
        <dsp:cNvPr id="0" name=""/>
        <dsp:cNvSpPr/>
      </dsp:nvSpPr>
      <dsp:spPr>
        <a:xfrm>
          <a:off x="6622847" y="1457167"/>
          <a:ext cx="3968408" cy="181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b="0" i="0" kern="1200" baseline="0" dirty="0"/>
            <a:t>For Each in </a:t>
          </a:r>
          <a:r>
            <a:rPr lang="en-US" sz="2800" b="0" i="0" kern="1200" baseline="0" dirty="0" err="1"/>
            <a:t>Datatable</a:t>
          </a:r>
          <a:endParaRPr lang="en-SG" sz="2800" kern="1200" dirty="0"/>
        </a:p>
      </dsp:txBody>
      <dsp:txXfrm>
        <a:off x="6675977" y="1510297"/>
        <a:ext cx="3862148" cy="1707720"/>
      </dsp:txXfrm>
    </dsp:sp>
    <dsp:sp modelId="{41F0709B-621C-4EA9-8FC6-E9F39531F469}">
      <dsp:nvSpPr>
        <dsp:cNvPr id="0" name=""/>
        <dsp:cNvSpPr/>
      </dsp:nvSpPr>
      <dsp:spPr>
        <a:xfrm>
          <a:off x="10737460" y="1003672"/>
          <a:ext cx="4699431" cy="1813980"/>
        </a:xfrm>
        <a:prstGeom prst="chevron">
          <a:avLst>
            <a:gd name="adj" fmla="val 4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31D325-2490-4CBF-84CA-619A4CC71C74}">
      <dsp:nvSpPr>
        <dsp:cNvPr id="0" name=""/>
        <dsp:cNvSpPr/>
      </dsp:nvSpPr>
      <dsp:spPr>
        <a:xfrm>
          <a:off x="11990642" y="1457167"/>
          <a:ext cx="3968408" cy="18139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SG" sz="2800" b="1" kern="1200" dirty="0"/>
            <a:t>Write to </a:t>
          </a:r>
          <a:r>
            <a:rPr lang="en-SG" sz="2800" b="1" kern="1200" dirty="0" err="1"/>
            <a:t>DataTable</a:t>
          </a:r>
          <a:endParaRPr lang="en-SG" sz="2800" b="1" kern="1200" dirty="0"/>
        </a:p>
      </dsp:txBody>
      <dsp:txXfrm>
        <a:off x="12043772" y="1510297"/>
        <a:ext cx="3862148" cy="17077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673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673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8963"/>
            <a:ext cx="8712200" cy="5667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8963"/>
            <a:ext cx="8712200" cy="5667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6:notes"/>
          <p:cNvSpPr txBox="1">
            <a:spLocks noGrp="1"/>
          </p:cNvSpPr>
          <p:nvPr>
            <p:ph type="body" idx="1"/>
          </p:nvPr>
        </p:nvSpPr>
        <p:spPr>
          <a:xfrm>
            <a:off x="2009775" y="5445125"/>
            <a:ext cx="16084550" cy="44561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6:notes"/>
          <p:cNvSpPr>
            <a:spLocks noGrp="1" noRot="1" noChangeAspect="1"/>
          </p:cNvSpPr>
          <p:nvPr>
            <p:ph type="sldImg" idx="2"/>
          </p:nvPr>
        </p:nvSpPr>
        <p:spPr>
          <a:xfrm>
            <a:off x="6657975" y="1414463"/>
            <a:ext cx="6788150" cy="38195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In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UiPath</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Studio, Data Table is a prototype of spreadsheet data that represents the row and column without any headers. The Excel application is a package that enables the excel activities with whole work. Apart from this, it specifies the .xlsx file where you want to work. </a:t>
            </a:r>
          </a:p>
          <a:p>
            <a:pPr marL="0" indent="0" algn="just"/>
            <a:endParaRPr lang="en-IN" sz="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indent="0" algn="just"/>
            <a:r>
              <a:rPr lang="en-IN" sz="1200" dirty="0">
                <a:solidFill>
                  <a:schemeClr val="tx1"/>
                </a:solidFill>
                <a:latin typeface="Verdana" panose="020B0604030504040204" pitchFamily="34" charset="0"/>
                <a:ea typeface="Verdana" panose="020B0604030504040204" pitchFamily="34" charset="0"/>
                <a:cs typeface="Arial" panose="020B0604020202020204" pitchFamily="34" charset="0"/>
              </a:rPr>
              <a:t>You can start with the data table, if you don't have MS office on your laptop, desktop.</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The Container properties of the data table make Excel application activity for each process such as Read Range, Append Range, Read cell, Write range, Sort Table. Along with these, other types of data table activities that can be done are: Get row item, Build data table, Data Table, For Each Row and Add data row.</a:t>
            </a: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kern="1200" dirty="0">
              <a:solidFill>
                <a:srgbClr val="7F7F7F"/>
              </a:solidFill>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314911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In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UiPath</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Studio, Data Table is a prototype of spreadsheet data that represents the row and column without any headers. The Excel application is a package that enables the excel activities with whole work. Apart from this, it specifies the .xlsx file where you want to work. </a:t>
            </a:r>
          </a:p>
          <a:p>
            <a:pPr marL="0" indent="0" algn="just"/>
            <a:endParaRPr lang="en-IN" sz="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indent="0" algn="just"/>
            <a:r>
              <a:rPr lang="en-IN" sz="1200" dirty="0">
                <a:solidFill>
                  <a:schemeClr val="tx1"/>
                </a:solidFill>
                <a:latin typeface="Verdana" panose="020B0604030504040204" pitchFamily="34" charset="0"/>
                <a:ea typeface="Verdana" panose="020B0604030504040204" pitchFamily="34" charset="0"/>
                <a:cs typeface="Arial" panose="020B0604020202020204" pitchFamily="34" charset="0"/>
              </a:rPr>
              <a:t>You can start with the data table, if you don't have MS office on your laptop, desktop.</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The Container properties of the data table make Excel application activity for each process such as Read Range, Append Range, Read cell, Write range, Sort Table. Along with these, other types of data table activities that can be done are: Get row item, Build data table, Data Table, For Each Row and Add data row.</a:t>
            </a: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kern="1200" dirty="0">
              <a:solidFill>
                <a:srgbClr val="7F7F7F"/>
              </a:solidFill>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50899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In </a:t>
            </a:r>
            <a:r>
              <a:rPr lang="en-US" sz="1200" dirty="0" err="1">
                <a:solidFill>
                  <a:schemeClr val="tx1"/>
                </a:solidFill>
                <a:latin typeface="Verdana" panose="020B0604030504040204" pitchFamily="34" charset="0"/>
                <a:ea typeface="Verdana" panose="020B0604030504040204" pitchFamily="34" charset="0"/>
                <a:cs typeface="Arial" panose="020B0604020202020204" pitchFamily="34" charset="0"/>
              </a:rPr>
              <a:t>UiPath</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Studio, Data Table is a prototype of spreadsheet data that represents the row and column without any headers. The Excel application is a package that enables the excel activities with whole work. Apart from this, it specifies the .xlsx file where you want to work. </a:t>
            </a:r>
          </a:p>
          <a:p>
            <a:pPr marL="0" indent="0" algn="just"/>
            <a:endParaRPr lang="en-IN" sz="1200" dirty="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indent="0" algn="just"/>
            <a:r>
              <a:rPr lang="en-IN" sz="1200" dirty="0">
                <a:solidFill>
                  <a:schemeClr val="tx1"/>
                </a:solidFill>
                <a:latin typeface="Verdana" panose="020B0604030504040204" pitchFamily="34" charset="0"/>
                <a:ea typeface="Verdana" panose="020B0604030504040204" pitchFamily="34" charset="0"/>
                <a:cs typeface="Arial" panose="020B0604020202020204" pitchFamily="34" charset="0"/>
              </a:rPr>
              <a:t>You can start with the data table, if you don't have MS office on your laptop, desktop.</a:t>
            </a:r>
            <a:r>
              <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rPr>
              <a:t> The Container properties of the data table make Excel application activity for each process such as Read Range, Append Range, Read cell, Write range, Sort Table. Along with these, other types of data table activities that can be done are: Get row item, Build data table, Data Table, For Each Row and Add data row.</a:t>
            </a: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kern="1200" dirty="0">
              <a:solidFill>
                <a:srgbClr val="7F7F7F"/>
              </a:solidFill>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Verdana"/>
                <a:ea typeface="Verdana"/>
                <a:cs typeface="Verdana"/>
                <a:sym typeface="Verdan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lang="en-US" sz="1200" b="0" i="0" u="none" strike="noStrike" kern="0" cap="none" spc="0" normalizeH="0" baseline="0" noProof="0">
              <a:ln>
                <a:noFill/>
              </a:ln>
              <a:solidFill>
                <a:srgbClr val="000000"/>
              </a:solidFill>
              <a:effectLst/>
              <a:uLnTx/>
              <a:uFillTx/>
              <a:latin typeface="Verdana"/>
              <a:ea typeface="Verdana"/>
              <a:cs typeface="Verdana"/>
              <a:sym typeface="Verdana"/>
            </a:endParaRPr>
          </a:p>
        </p:txBody>
      </p:sp>
    </p:spTree>
    <p:extLst>
      <p:ext uri="{BB962C8B-B14F-4D97-AF65-F5344CB8AC3E}">
        <p14:creationId xmlns:p14="http://schemas.microsoft.com/office/powerpoint/2010/main" val="199302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9872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811440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107"/>
        <p:cNvGrpSpPr/>
        <p:nvPr/>
      </p:nvGrpSpPr>
      <p:grpSpPr>
        <a:xfrm>
          <a:off x="0" y="0"/>
          <a:ext cx="0" cy="0"/>
          <a:chOff x="0" y="0"/>
          <a:chExt cx="0" cy="0"/>
        </a:xfrm>
      </p:grpSpPr>
      <p:pic>
        <p:nvPicPr>
          <p:cNvPr id="108" name="Google Shape;108;p38"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109" name="Google Shape;109;p38"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110" name="Google Shape;110;p38"/>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38"/>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112" name="Google Shape;112;p38"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26606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1383032"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6" name="Google Shape;46;p7"/>
          <p:cNvSpPr txBox="1">
            <a:spLocks noGrp="1"/>
          </p:cNvSpPr>
          <p:nvPr>
            <p:ph type="body" idx="2"/>
          </p:nvPr>
        </p:nvSpPr>
        <p:spPr>
          <a:xfrm>
            <a:off x="10184131" y="3012281"/>
            <a:ext cx="8549641"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474873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5652"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1385651" y="2773921"/>
            <a:ext cx="851035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3" name="Google Shape;53;p8"/>
          <p:cNvSpPr txBox="1">
            <a:spLocks noGrp="1"/>
          </p:cNvSpPr>
          <p:nvPr>
            <p:ph type="body" idx="2"/>
          </p:nvPr>
        </p:nvSpPr>
        <p:spPr>
          <a:xfrm>
            <a:off x="1385651" y="4133374"/>
            <a:ext cx="851035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4" name="Google Shape;54;p8"/>
          <p:cNvSpPr txBox="1">
            <a:spLocks noGrp="1"/>
          </p:cNvSpPr>
          <p:nvPr>
            <p:ph type="body" idx="3"/>
          </p:nvPr>
        </p:nvSpPr>
        <p:spPr>
          <a:xfrm>
            <a:off x="10184133" y="2773921"/>
            <a:ext cx="8552260" cy="1359455"/>
          </a:xfrm>
          <a:prstGeom prst="rect">
            <a:avLst/>
          </a:prstGeom>
          <a:noFill/>
          <a:ln>
            <a:noFill/>
          </a:ln>
        </p:spPr>
        <p:txBody>
          <a:bodyPr spcFirstLastPara="1" wrap="square" lIns="91425" tIns="45700" rIns="91425" bIns="45700" anchor="b" anchorCtr="0">
            <a:normAutofit/>
          </a:bodyPr>
          <a:lstStyle>
            <a:lvl1pPr marL="753998" lvl="0" indent="-376998" algn="l">
              <a:lnSpc>
                <a:spcPct val="90000"/>
              </a:lnSpc>
              <a:spcBef>
                <a:spcPts val="1648"/>
              </a:spcBef>
              <a:spcAft>
                <a:spcPts val="0"/>
              </a:spcAft>
              <a:buClr>
                <a:schemeClr val="dk1"/>
              </a:buClr>
              <a:buSzPts val="2400"/>
              <a:buNone/>
              <a:defRPr sz="3958" b="1"/>
            </a:lvl1pPr>
            <a:lvl2pPr marL="1507995" lvl="1" indent="-376998" algn="l">
              <a:lnSpc>
                <a:spcPct val="90000"/>
              </a:lnSpc>
              <a:spcBef>
                <a:spcPts val="823"/>
              </a:spcBef>
              <a:spcAft>
                <a:spcPts val="0"/>
              </a:spcAft>
              <a:buClr>
                <a:schemeClr val="dk1"/>
              </a:buClr>
              <a:buSzPts val="2000"/>
              <a:buNone/>
              <a:defRPr sz="3299" b="1"/>
            </a:lvl2pPr>
            <a:lvl3pPr marL="2261994" lvl="2" indent="-376998" algn="l">
              <a:lnSpc>
                <a:spcPct val="90000"/>
              </a:lnSpc>
              <a:spcBef>
                <a:spcPts val="823"/>
              </a:spcBef>
              <a:spcAft>
                <a:spcPts val="0"/>
              </a:spcAft>
              <a:buClr>
                <a:schemeClr val="dk1"/>
              </a:buClr>
              <a:buSzPts val="1800"/>
              <a:buNone/>
              <a:defRPr sz="2969" b="1"/>
            </a:lvl3pPr>
            <a:lvl4pPr marL="3015992" lvl="3" indent="-376998" algn="l">
              <a:lnSpc>
                <a:spcPct val="90000"/>
              </a:lnSpc>
              <a:spcBef>
                <a:spcPts val="823"/>
              </a:spcBef>
              <a:spcAft>
                <a:spcPts val="0"/>
              </a:spcAft>
              <a:buClr>
                <a:schemeClr val="dk1"/>
              </a:buClr>
              <a:buSzPts val="1600"/>
              <a:buNone/>
              <a:defRPr sz="2639" b="1"/>
            </a:lvl4pPr>
            <a:lvl5pPr marL="3769990" lvl="4" indent="-376998" algn="l">
              <a:lnSpc>
                <a:spcPct val="90000"/>
              </a:lnSpc>
              <a:spcBef>
                <a:spcPts val="823"/>
              </a:spcBef>
              <a:spcAft>
                <a:spcPts val="0"/>
              </a:spcAft>
              <a:buClr>
                <a:schemeClr val="dk1"/>
              </a:buClr>
              <a:buSzPts val="1600"/>
              <a:buNone/>
              <a:defRPr sz="2639" b="1"/>
            </a:lvl5pPr>
            <a:lvl6pPr marL="4523989" lvl="5" indent="-376998" algn="l">
              <a:lnSpc>
                <a:spcPct val="90000"/>
              </a:lnSpc>
              <a:spcBef>
                <a:spcPts val="823"/>
              </a:spcBef>
              <a:spcAft>
                <a:spcPts val="0"/>
              </a:spcAft>
              <a:buClr>
                <a:schemeClr val="dk1"/>
              </a:buClr>
              <a:buSzPts val="1600"/>
              <a:buNone/>
              <a:defRPr sz="2639" b="1"/>
            </a:lvl6pPr>
            <a:lvl7pPr marL="5277988" lvl="6" indent="-376998" algn="l">
              <a:lnSpc>
                <a:spcPct val="90000"/>
              </a:lnSpc>
              <a:spcBef>
                <a:spcPts val="823"/>
              </a:spcBef>
              <a:spcAft>
                <a:spcPts val="0"/>
              </a:spcAft>
              <a:buClr>
                <a:schemeClr val="dk1"/>
              </a:buClr>
              <a:buSzPts val="1600"/>
              <a:buNone/>
              <a:defRPr sz="2639" b="1"/>
            </a:lvl7pPr>
            <a:lvl8pPr marL="6031984" lvl="7" indent="-376998" algn="l">
              <a:lnSpc>
                <a:spcPct val="90000"/>
              </a:lnSpc>
              <a:spcBef>
                <a:spcPts val="823"/>
              </a:spcBef>
              <a:spcAft>
                <a:spcPts val="0"/>
              </a:spcAft>
              <a:buClr>
                <a:schemeClr val="dk1"/>
              </a:buClr>
              <a:buSzPts val="1600"/>
              <a:buNone/>
              <a:defRPr sz="2639" b="1"/>
            </a:lvl8pPr>
            <a:lvl9pPr marL="6785982" lvl="8" indent="-376998" algn="l">
              <a:lnSpc>
                <a:spcPct val="90000"/>
              </a:lnSpc>
              <a:spcBef>
                <a:spcPts val="823"/>
              </a:spcBef>
              <a:spcAft>
                <a:spcPts val="0"/>
              </a:spcAft>
              <a:buClr>
                <a:schemeClr val="dk1"/>
              </a:buClr>
              <a:buSzPts val="1600"/>
              <a:buNone/>
              <a:defRPr sz="2639" b="1"/>
            </a:lvl9pPr>
          </a:lstStyle>
          <a:p>
            <a:endParaRPr/>
          </a:p>
        </p:txBody>
      </p:sp>
      <p:sp>
        <p:nvSpPr>
          <p:cNvPr id="55" name="Google Shape;55;p8"/>
          <p:cNvSpPr txBox="1">
            <a:spLocks noGrp="1"/>
          </p:cNvSpPr>
          <p:nvPr>
            <p:ph type="body" idx="4"/>
          </p:nvPr>
        </p:nvSpPr>
        <p:spPr>
          <a:xfrm>
            <a:off x="10184133" y="4133374"/>
            <a:ext cx="8552260" cy="607957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972148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046495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8552261" y="1629257"/>
            <a:ext cx="10184130" cy="8041481"/>
          </a:xfrm>
          <a:prstGeom prst="rect">
            <a:avLst/>
          </a:prstGeom>
          <a:noFill/>
          <a:ln>
            <a:noFill/>
          </a:ln>
        </p:spPr>
        <p:txBody>
          <a:bodyPr spcFirstLastPara="1" wrap="square" lIns="91425" tIns="45700" rIns="91425" bIns="45700" anchor="t" anchorCtr="0">
            <a:normAutofit/>
          </a:bodyPr>
          <a:lstStyle>
            <a:lvl1pPr marL="753998" lvl="0" indent="-712109" algn="l">
              <a:lnSpc>
                <a:spcPct val="90000"/>
              </a:lnSpc>
              <a:spcBef>
                <a:spcPts val="1648"/>
              </a:spcBef>
              <a:spcAft>
                <a:spcPts val="0"/>
              </a:spcAft>
              <a:buClr>
                <a:schemeClr val="dk1"/>
              </a:buClr>
              <a:buSzPts val="3200"/>
              <a:buChar char="•"/>
              <a:defRPr sz="5277"/>
            </a:lvl1pPr>
            <a:lvl2pPr marL="1507995" lvl="1" indent="-670220" algn="l">
              <a:lnSpc>
                <a:spcPct val="90000"/>
              </a:lnSpc>
              <a:spcBef>
                <a:spcPts val="823"/>
              </a:spcBef>
              <a:spcAft>
                <a:spcPts val="0"/>
              </a:spcAft>
              <a:buClr>
                <a:schemeClr val="dk1"/>
              </a:buClr>
              <a:buSzPts val="2800"/>
              <a:buChar char="•"/>
              <a:defRPr sz="4617"/>
            </a:lvl2pPr>
            <a:lvl3pPr marL="2261994" lvl="2" indent="-628332" algn="l">
              <a:lnSpc>
                <a:spcPct val="90000"/>
              </a:lnSpc>
              <a:spcBef>
                <a:spcPts val="823"/>
              </a:spcBef>
              <a:spcAft>
                <a:spcPts val="0"/>
              </a:spcAft>
              <a:buClr>
                <a:schemeClr val="dk1"/>
              </a:buClr>
              <a:buSzPts val="2400"/>
              <a:buChar char="•"/>
              <a:defRPr sz="3958"/>
            </a:lvl3pPr>
            <a:lvl4pPr marL="3015992" lvl="3" indent="-586443" algn="l">
              <a:lnSpc>
                <a:spcPct val="90000"/>
              </a:lnSpc>
              <a:spcBef>
                <a:spcPts val="823"/>
              </a:spcBef>
              <a:spcAft>
                <a:spcPts val="0"/>
              </a:spcAft>
              <a:buClr>
                <a:schemeClr val="dk1"/>
              </a:buClr>
              <a:buSzPts val="2000"/>
              <a:buChar char="•"/>
              <a:defRPr sz="3299"/>
            </a:lvl4pPr>
            <a:lvl5pPr marL="3769990" lvl="4" indent="-586443" algn="l">
              <a:lnSpc>
                <a:spcPct val="90000"/>
              </a:lnSpc>
              <a:spcBef>
                <a:spcPts val="823"/>
              </a:spcBef>
              <a:spcAft>
                <a:spcPts val="0"/>
              </a:spcAft>
              <a:buClr>
                <a:schemeClr val="dk1"/>
              </a:buClr>
              <a:buSzPts val="2000"/>
              <a:buChar char="•"/>
              <a:defRPr sz="3299"/>
            </a:lvl5pPr>
            <a:lvl6pPr marL="4523989" lvl="5" indent="-586443" algn="l">
              <a:lnSpc>
                <a:spcPct val="90000"/>
              </a:lnSpc>
              <a:spcBef>
                <a:spcPts val="823"/>
              </a:spcBef>
              <a:spcAft>
                <a:spcPts val="0"/>
              </a:spcAft>
              <a:buClr>
                <a:schemeClr val="dk1"/>
              </a:buClr>
              <a:buSzPts val="2000"/>
              <a:buChar char="•"/>
              <a:defRPr sz="3299"/>
            </a:lvl6pPr>
            <a:lvl7pPr marL="5277988" lvl="6" indent="-586443" algn="l">
              <a:lnSpc>
                <a:spcPct val="90000"/>
              </a:lnSpc>
              <a:spcBef>
                <a:spcPts val="823"/>
              </a:spcBef>
              <a:spcAft>
                <a:spcPts val="0"/>
              </a:spcAft>
              <a:buClr>
                <a:schemeClr val="dk1"/>
              </a:buClr>
              <a:buSzPts val="2000"/>
              <a:buChar char="•"/>
              <a:defRPr sz="3299"/>
            </a:lvl7pPr>
            <a:lvl8pPr marL="6031984" lvl="7" indent="-586443" algn="l">
              <a:lnSpc>
                <a:spcPct val="90000"/>
              </a:lnSpc>
              <a:spcBef>
                <a:spcPts val="823"/>
              </a:spcBef>
              <a:spcAft>
                <a:spcPts val="0"/>
              </a:spcAft>
              <a:buClr>
                <a:schemeClr val="dk1"/>
              </a:buClr>
              <a:buSzPts val="2000"/>
              <a:buChar char="•"/>
              <a:defRPr sz="3299"/>
            </a:lvl8pPr>
            <a:lvl9pPr marL="6785982" lvl="8" indent="-586443" algn="l">
              <a:lnSpc>
                <a:spcPct val="90000"/>
              </a:lnSpc>
              <a:spcBef>
                <a:spcPts val="823"/>
              </a:spcBef>
              <a:spcAft>
                <a:spcPts val="0"/>
              </a:spcAft>
              <a:buClr>
                <a:schemeClr val="dk1"/>
              </a:buClr>
              <a:buSzPts val="2000"/>
              <a:buChar char="•"/>
              <a:defRPr sz="3299"/>
            </a:lvl9pPr>
          </a:lstStyle>
          <a:p>
            <a:endParaRPr/>
          </a:p>
        </p:txBody>
      </p:sp>
      <p:sp>
        <p:nvSpPr>
          <p:cNvPr id="67" name="Google Shape;67;p10"/>
          <p:cNvSpPr txBox="1">
            <a:spLocks noGrp="1"/>
          </p:cNvSpPr>
          <p:nvPr>
            <p:ph type="body" idx="2"/>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68" name="Google Shape;68;p10"/>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1045036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385654" y="754380"/>
            <a:ext cx="6488191" cy="26403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527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a:spLocks noGrp="1"/>
          </p:cNvSpPr>
          <p:nvPr>
            <p:ph type="pic" idx="2"/>
          </p:nvPr>
        </p:nvSpPr>
        <p:spPr>
          <a:xfrm>
            <a:off x="8552261" y="1629257"/>
            <a:ext cx="10184130" cy="8041481"/>
          </a:xfrm>
          <a:prstGeom prst="rect">
            <a:avLst/>
          </a:prstGeom>
          <a:noFill/>
          <a:ln>
            <a:noFill/>
          </a:ln>
        </p:spPr>
      </p:sp>
      <p:sp>
        <p:nvSpPr>
          <p:cNvPr id="74" name="Google Shape;74;p11"/>
          <p:cNvSpPr txBox="1">
            <a:spLocks noGrp="1"/>
          </p:cNvSpPr>
          <p:nvPr>
            <p:ph type="body" idx="1"/>
          </p:nvPr>
        </p:nvSpPr>
        <p:spPr>
          <a:xfrm>
            <a:off x="1385654" y="3394710"/>
            <a:ext cx="6488191" cy="6289120"/>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chemeClr val="dk1"/>
              </a:buClr>
              <a:buSzPts val="1600"/>
              <a:buNone/>
              <a:defRPr sz="2639"/>
            </a:lvl1pPr>
            <a:lvl2pPr marL="1507995" lvl="1" indent="-376998" algn="l">
              <a:lnSpc>
                <a:spcPct val="90000"/>
              </a:lnSpc>
              <a:spcBef>
                <a:spcPts val="823"/>
              </a:spcBef>
              <a:spcAft>
                <a:spcPts val="0"/>
              </a:spcAft>
              <a:buClr>
                <a:schemeClr val="dk1"/>
              </a:buClr>
              <a:buSzPts val="1400"/>
              <a:buNone/>
              <a:defRPr sz="2308"/>
            </a:lvl2pPr>
            <a:lvl3pPr marL="2261994" lvl="2" indent="-376998" algn="l">
              <a:lnSpc>
                <a:spcPct val="90000"/>
              </a:lnSpc>
              <a:spcBef>
                <a:spcPts val="823"/>
              </a:spcBef>
              <a:spcAft>
                <a:spcPts val="0"/>
              </a:spcAft>
              <a:buClr>
                <a:schemeClr val="dk1"/>
              </a:buClr>
              <a:buSzPts val="1200"/>
              <a:buNone/>
              <a:defRPr sz="1978"/>
            </a:lvl3pPr>
            <a:lvl4pPr marL="3015992" lvl="3" indent="-376998" algn="l">
              <a:lnSpc>
                <a:spcPct val="90000"/>
              </a:lnSpc>
              <a:spcBef>
                <a:spcPts val="823"/>
              </a:spcBef>
              <a:spcAft>
                <a:spcPts val="0"/>
              </a:spcAft>
              <a:buClr>
                <a:schemeClr val="dk1"/>
              </a:buClr>
              <a:buSzPts val="1000"/>
              <a:buNone/>
              <a:defRPr sz="1648"/>
            </a:lvl4pPr>
            <a:lvl5pPr marL="3769990" lvl="4" indent="-376998" algn="l">
              <a:lnSpc>
                <a:spcPct val="90000"/>
              </a:lnSpc>
              <a:spcBef>
                <a:spcPts val="823"/>
              </a:spcBef>
              <a:spcAft>
                <a:spcPts val="0"/>
              </a:spcAft>
              <a:buClr>
                <a:schemeClr val="dk1"/>
              </a:buClr>
              <a:buSzPts val="1000"/>
              <a:buNone/>
              <a:defRPr sz="1648"/>
            </a:lvl5pPr>
            <a:lvl6pPr marL="4523989" lvl="5" indent="-376998" algn="l">
              <a:lnSpc>
                <a:spcPct val="90000"/>
              </a:lnSpc>
              <a:spcBef>
                <a:spcPts val="823"/>
              </a:spcBef>
              <a:spcAft>
                <a:spcPts val="0"/>
              </a:spcAft>
              <a:buClr>
                <a:schemeClr val="dk1"/>
              </a:buClr>
              <a:buSzPts val="1000"/>
              <a:buNone/>
              <a:defRPr sz="1648"/>
            </a:lvl6pPr>
            <a:lvl7pPr marL="5277988" lvl="6" indent="-376998" algn="l">
              <a:lnSpc>
                <a:spcPct val="90000"/>
              </a:lnSpc>
              <a:spcBef>
                <a:spcPts val="823"/>
              </a:spcBef>
              <a:spcAft>
                <a:spcPts val="0"/>
              </a:spcAft>
              <a:buClr>
                <a:schemeClr val="dk1"/>
              </a:buClr>
              <a:buSzPts val="1000"/>
              <a:buNone/>
              <a:defRPr sz="1648"/>
            </a:lvl7pPr>
            <a:lvl8pPr marL="6031984" lvl="7" indent="-376998" algn="l">
              <a:lnSpc>
                <a:spcPct val="90000"/>
              </a:lnSpc>
              <a:spcBef>
                <a:spcPts val="823"/>
              </a:spcBef>
              <a:spcAft>
                <a:spcPts val="0"/>
              </a:spcAft>
              <a:buClr>
                <a:schemeClr val="dk1"/>
              </a:buClr>
              <a:buSzPts val="1000"/>
              <a:buNone/>
              <a:defRPr sz="1648"/>
            </a:lvl8pPr>
            <a:lvl9pPr marL="6785982" lvl="8" indent="-376998" algn="l">
              <a:lnSpc>
                <a:spcPct val="90000"/>
              </a:lnSpc>
              <a:spcBef>
                <a:spcPts val="823"/>
              </a:spcBef>
              <a:spcAft>
                <a:spcPts val="0"/>
              </a:spcAft>
              <a:buClr>
                <a:schemeClr val="dk1"/>
              </a:buClr>
              <a:buSzPts val="1000"/>
              <a:buNone/>
              <a:defRPr sz="1648"/>
            </a:lvl9pPr>
          </a:lstStyle>
          <a:p>
            <a:endParaRPr/>
          </a:p>
        </p:txBody>
      </p:sp>
      <p:sp>
        <p:nvSpPr>
          <p:cNvPr id="75" name="Google Shape;75;p11"/>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4278159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468546" y="-2073234"/>
            <a:ext cx="7179708" cy="17350740"/>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35667255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11770162" y="3228382"/>
            <a:ext cx="9589533" cy="43376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2969065" y="-983575"/>
            <a:ext cx="9589533" cy="12761595"/>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18822073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90"/>
        <p:cNvGrpSpPr/>
        <p:nvPr/>
      </p:nvGrpSpPr>
      <p:grpSpPr>
        <a:xfrm>
          <a:off x="0" y="0"/>
          <a:ext cx="0" cy="0"/>
          <a:chOff x="0" y="0"/>
          <a:chExt cx="0" cy="0"/>
        </a:xfrm>
      </p:grpSpPr>
      <p:pic>
        <p:nvPicPr>
          <p:cNvPr id="91" name="Google Shape;91;p14"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92" name="Google Shape;92;p14" descr="Image"/>
          <p:cNvPicPr preferRelativeResize="0"/>
          <p:nvPr/>
        </p:nvPicPr>
        <p:blipFill rotWithShape="1">
          <a:blip r:embed="rId3">
            <a:alphaModFix/>
          </a:blip>
          <a:srcRect/>
          <a:stretch/>
        </p:blipFill>
        <p:spPr>
          <a:xfrm>
            <a:off x="1" y="1159160"/>
            <a:ext cx="20113972" cy="10156544"/>
          </a:xfrm>
          <a:prstGeom prst="rect">
            <a:avLst/>
          </a:prstGeom>
          <a:noFill/>
          <a:ln>
            <a:noFill/>
          </a:ln>
        </p:spPr>
      </p:pic>
      <p:sp>
        <p:nvSpPr>
          <p:cNvPr id="93" name="Google Shape;93;p14"/>
          <p:cNvSpPr txBox="1">
            <a:spLocks noGrp="1"/>
          </p:cNvSpPr>
          <p:nvPr>
            <p:ph type="title"/>
          </p:nvPr>
        </p:nvSpPr>
        <p:spPr>
          <a:xfrm>
            <a:off x="963930" y="5009419"/>
            <a:ext cx="11357610" cy="821315"/>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598"/>
              <a:buFont typeface="Calibri"/>
              <a:buNone/>
              <a:defRPr sz="5934">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body" idx="1"/>
          </p:nvPr>
        </p:nvSpPr>
        <p:spPr>
          <a:xfrm>
            <a:off x="963930" y="6537964"/>
            <a:ext cx="11357610" cy="502189"/>
          </a:xfrm>
          <a:prstGeom prst="rect">
            <a:avLst/>
          </a:prstGeom>
          <a:noFill/>
          <a:ln>
            <a:noFill/>
          </a:ln>
        </p:spPr>
        <p:txBody>
          <a:bodyPr spcFirstLastPara="1" wrap="square" lIns="0" tIns="0" rIns="0" bIns="0" anchor="t" anchorCtr="0">
            <a:spAutoFit/>
          </a:bodyPr>
          <a:lstStyle>
            <a:lvl1pPr marL="753998" lvl="0" indent="-376998" algn="l">
              <a:lnSpc>
                <a:spcPct val="90000"/>
              </a:lnSpc>
              <a:spcBef>
                <a:spcPts val="0"/>
              </a:spcBef>
              <a:spcAft>
                <a:spcPts val="0"/>
              </a:spcAft>
              <a:buClr>
                <a:schemeClr val="lt1"/>
              </a:buClr>
              <a:buSzPts val="2199"/>
              <a:buNone/>
              <a:defRPr sz="3628">
                <a:solidFill>
                  <a:schemeClr val="lt1"/>
                </a:solidFill>
                <a:latin typeface="Calibri"/>
                <a:ea typeface="Calibri"/>
                <a:cs typeface="Calibri"/>
                <a:sym typeface="Calibri"/>
              </a:defRPr>
            </a:lvl1pPr>
            <a:lvl2pPr marL="1507995" lvl="1" indent="-565498" algn="l">
              <a:lnSpc>
                <a:spcPct val="90000"/>
              </a:lnSpc>
              <a:spcBef>
                <a:spcPts val="823"/>
              </a:spcBef>
              <a:spcAft>
                <a:spcPts val="0"/>
              </a:spcAft>
              <a:buClr>
                <a:schemeClr val="lt1"/>
              </a:buClr>
              <a:buSzPts val="1800"/>
              <a:buChar char="•"/>
              <a:defRPr/>
            </a:lvl2pPr>
            <a:lvl3pPr marL="2261994" lvl="2" indent="-565498" algn="l">
              <a:lnSpc>
                <a:spcPct val="90000"/>
              </a:lnSpc>
              <a:spcBef>
                <a:spcPts val="823"/>
              </a:spcBef>
              <a:spcAft>
                <a:spcPts val="0"/>
              </a:spcAft>
              <a:buClr>
                <a:schemeClr val="lt1"/>
              </a:buClr>
              <a:buSzPts val="1800"/>
              <a:buChar char="•"/>
              <a:defRPr/>
            </a:lvl3pPr>
            <a:lvl4pPr marL="3015992" lvl="3" indent="-565498" algn="l">
              <a:lnSpc>
                <a:spcPct val="90000"/>
              </a:lnSpc>
              <a:spcBef>
                <a:spcPts val="823"/>
              </a:spcBef>
              <a:spcAft>
                <a:spcPts val="0"/>
              </a:spcAft>
              <a:buClr>
                <a:schemeClr val="lt1"/>
              </a:buClr>
              <a:buSzPts val="1800"/>
              <a:buChar char="•"/>
              <a:defRPr/>
            </a:lvl4pPr>
            <a:lvl5pPr marL="3769990" lvl="4" indent="-565498" algn="l">
              <a:lnSpc>
                <a:spcPct val="90000"/>
              </a:lnSpc>
              <a:spcBef>
                <a:spcPts val="823"/>
              </a:spcBef>
              <a:spcAft>
                <a:spcPts val="0"/>
              </a:spcAft>
              <a:buClr>
                <a:schemeClr val="lt1"/>
              </a:buClr>
              <a:buSzPts val="1800"/>
              <a:buChar char="•"/>
              <a:defRPr/>
            </a:lvl5pPr>
            <a:lvl6pPr marL="4523989" lvl="5" indent="-565498" algn="l">
              <a:lnSpc>
                <a:spcPct val="90000"/>
              </a:lnSpc>
              <a:spcBef>
                <a:spcPts val="823"/>
              </a:spcBef>
              <a:spcAft>
                <a:spcPts val="0"/>
              </a:spcAft>
              <a:buClr>
                <a:schemeClr val="lt1"/>
              </a:buClr>
              <a:buSzPts val="1800"/>
              <a:buChar char="•"/>
              <a:defRPr/>
            </a:lvl6pPr>
            <a:lvl7pPr marL="5277988" lvl="6" indent="-565498" algn="l">
              <a:lnSpc>
                <a:spcPct val="90000"/>
              </a:lnSpc>
              <a:spcBef>
                <a:spcPts val="823"/>
              </a:spcBef>
              <a:spcAft>
                <a:spcPts val="0"/>
              </a:spcAft>
              <a:buClr>
                <a:schemeClr val="lt1"/>
              </a:buClr>
              <a:buSzPts val="1800"/>
              <a:buChar char="•"/>
              <a:defRPr/>
            </a:lvl7pPr>
            <a:lvl8pPr marL="6031984" lvl="7" indent="-565498" algn="l">
              <a:lnSpc>
                <a:spcPct val="90000"/>
              </a:lnSpc>
              <a:spcBef>
                <a:spcPts val="823"/>
              </a:spcBef>
              <a:spcAft>
                <a:spcPts val="0"/>
              </a:spcAft>
              <a:buClr>
                <a:schemeClr val="lt1"/>
              </a:buClr>
              <a:buSzPts val="1800"/>
              <a:buChar char="•"/>
              <a:defRPr/>
            </a:lvl8pPr>
            <a:lvl9pPr marL="6785982" lvl="8" indent="-565498" algn="l">
              <a:lnSpc>
                <a:spcPct val="90000"/>
              </a:lnSpc>
              <a:spcBef>
                <a:spcPts val="823"/>
              </a:spcBef>
              <a:spcAft>
                <a:spcPts val="0"/>
              </a:spcAft>
              <a:buClr>
                <a:schemeClr val="lt1"/>
              </a:buClr>
              <a:buSzPts val="1800"/>
              <a:buChar char="•"/>
              <a:defRPr/>
            </a:lvl9pPr>
          </a:lstStyle>
          <a:p>
            <a:endParaRPr/>
          </a:p>
        </p:txBody>
      </p:sp>
      <p:pic>
        <p:nvPicPr>
          <p:cNvPr id="95" name="Google Shape;95;p14" descr="Microsoft logo white text version"/>
          <p:cNvPicPr preferRelativeResize="0"/>
          <p:nvPr/>
        </p:nvPicPr>
        <p:blipFill rotWithShape="1">
          <a:blip r:embed="rId4">
            <a:alphaModFix/>
          </a:blip>
          <a:srcRect/>
          <a:stretch/>
        </p:blipFill>
        <p:spPr>
          <a:xfrm>
            <a:off x="963935" y="966553"/>
            <a:ext cx="2254304" cy="482803"/>
          </a:xfrm>
          <a:prstGeom prst="rect">
            <a:avLst/>
          </a:prstGeom>
          <a:noFill/>
          <a:ln>
            <a:noFill/>
          </a:ln>
        </p:spPr>
      </p:pic>
    </p:spTree>
    <p:extLst>
      <p:ext uri="{BB962C8B-B14F-4D97-AF65-F5344CB8AC3E}">
        <p14:creationId xmlns:p14="http://schemas.microsoft.com/office/powerpoint/2010/main" val="185020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BB52-E338-4490-BD06-52BE07B0B9A7}"/>
              </a:ext>
            </a:extLst>
          </p:cNvPr>
          <p:cNvSpPr>
            <a:spLocks noGrp="1"/>
          </p:cNvSpPr>
          <p:nvPr>
            <p:ph type="ctrTitle"/>
          </p:nvPr>
        </p:nvSpPr>
        <p:spPr>
          <a:xfrm>
            <a:off x="2514600" y="1851899"/>
            <a:ext cx="15087600" cy="3939540"/>
          </a:xfrm>
        </p:spPr>
        <p:txBody>
          <a:bodyPr anchor="b"/>
          <a:lstStyle>
            <a:lvl1pPr algn="ctr">
              <a:defRPr sz="9900"/>
            </a:lvl1pPr>
          </a:lstStyle>
          <a:p>
            <a:r>
              <a:rPr lang="en-US" dirty="0"/>
              <a:t>Click to edit Master title style</a:t>
            </a:r>
          </a:p>
        </p:txBody>
      </p:sp>
      <p:sp>
        <p:nvSpPr>
          <p:cNvPr id="3" name="Subtitle 2">
            <a:extLst>
              <a:ext uri="{FF2B5EF4-FFF2-40B4-BE49-F238E27FC236}">
                <a16:creationId xmlns:a16="http://schemas.microsoft.com/office/drawing/2014/main" id="{50360CDD-34CC-4DDF-B9ED-22D9BF46DFC7}"/>
              </a:ext>
            </a:extLst>
          </p:cNvPr>
          <p:cNvSpPr>
            <a:spLocks noGrp="1"/>
          </p:cNvSpPr>
          <p:nvPr>
            <p:ph type="subTitle" idx="1"/>
          </p:nvPr>
        </p:nvSpPr>
        <p:spPr>
          <a:xfrm>
            <a:off x="2514600" y="5943363"/>
            <a:ext cx="15087600" cy="2732007"/>
          </a:xfrm>
        </p:spPr>
        <p:txBody>
          <a:bodyPr/>
          <a:lstStyle>
            <a:lvl1pPr marL="0" indent="0" algn="ctr">
              <a:buNone/>
              <a:defRPr sz="3960"/>
            </a:lvl1pPr>
            <a:lvl2pPr marL="754380" indent="0" algn="ctr">
              <a:buNone/>
              <a:defRPr sz="3300"/>
            </a:lvl2pPr>
            <a:lvl3pPr marL="1508760" indent="0" algn="ctr">
              <a:buNone/>
              <a:defRPr sz="2970"/>
            </a:lvl3pPr>
            <a:lvl4pPr marL="2263140" indent="0" algn="ctr">
              <a:buNone/>
              <a:defRPr sz="2640"/>
            </a:lvl4pPr>
            <a:lvl5pPr marL="3017520" indent="0" algn="ctr">
              <a:buNone/>
              <a:defRPr sz="2640"/>
            </a:lvl5pPr>
            <a:lvl6pPr marL="3771900" indent="0" algn="ctr">
              <a:buNone/>
              <a:defRPr sz="2640"/>
            </a:lvl6pPr>
            <a:lvl7pPr marL="4526280" indent="0" algn="ctr">
              <a:buNone/>
              <a:defRPr sz="2640"/>
            </a:lvl7pPr>
            <a:lvl8pPr marL="5280660" indent="0" algn="ctr">
              <a:buNone/>
              <a:defRPr sz="2640"/>
            </a:lvl8pPr>
            <a:lvl9pPr marL="6035040" indent="0" algn="ctr">
              <a:buNone/>
              <a:defRPr sz="2640"/>
            </a:lvl9pPr>
          </a:lstStyle>
          <a:p>
            <a:r>
              <a:rPr lang="en-US" dirty="0"/>
              <a:t>Click to edit Master subtitle style</a:t>
            </a:r>
          </a:p>
        </p:txBody>
      </p:sp>
      <p:sp>
        <p:nvSpPr>
          <p:cNvPr id="4" name="Date Placeholder 3">
            <a:extLst>
              <a:ext uri="{FF2B5EF4-FFF2-40B4-BE49-F238E27FC236}">
                <a16:creationId xmlns:a16="http://schemas.microsoft.com/office/drawing/2014/main" id="{2E30B957-BD7D-4298-8F8D-F86E2C5A31E3}"/>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5" name="Footer Placeholder 4">
            <a:extLst>
              <a:ext uri="{FF2B5EF4-FFF2-40B4-BE49-F238E27FC236}">
                <a16:creationId xmlns:a16="http://schemas.microsoft.com/office/drawing/2014/main" id="{1482BC83-D699-4D9A-A86B-2B38C82D4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21BC6-BA70-4DD0-BD5E-1ADB325D938C}"/>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3153383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35"/>
        <p:cNvGrpSpPr/>
        <p:nvPr/>
      </p:nvGrpSpPr>
      <p:grpSpPr>
        <a:xfrm>
          <a:off x="0" y="0"/>
          <a:ext cx="0" cy="0"/>
          <a:chOff x="0" y="0"/>
          <a:chExt cx="0" cy="0"/>
        </a:xfrm>
      </p:grpSpPr>
      <p:sp>
        <p:nvSpPr>
          <p:cNvPr id="236" name="Google Shape;236;p68"/>
          <p:cNvSpPr txBox="1">
            <a:spLocks noGrp="1"/>
          </p:cNvSpPr>
          <p:nvPr>
            <p:ph type="ctrTitle"/>
          </p:nvPr>
        </p:nvSpPr>
        <p:spPr>
          <a:xfrm>
            <a:off x="1508761" y="3507868"/>
            <a:ext cx="17099281" cy="126957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68"/>
          <p:cNvSpPr txBox="1">
            <a:spLocks noGrp="1"/>
          </p:cNvSpPr>
          <p:nvPr>
            <p:ph type="subTitle" idx="1"/>
          </p:nvPr>
        </p:nvSpPr>
        <p:spPr>
          <a:xfrm>
            <a:off x="3017520" y="6336793"/>
            <a:ext cx="14081760" cy="60785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68"/>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9" name="Google Shape;239;p68"/>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68"/>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2567-1BE2-4081-B44D-213B11CF82E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701A1F3-2757-493B-B359-F6A6C08344D6}"/>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7EFADF-0370-4B11-A4FE-CEA26510D8DD}"/>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5" name="Footer Placeholder 4">
            <a:extLst>
              <a:ext uri="{FF2B5EF4-FFF2-40B4-BE49-F238E27FC236}">
                <a16:creationId xmlns:a16="http://schemas.microsoft.com/office/drawing/2014/main" id="{CB747C2B-F336-4F14-A12B-15EE5E070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F6612-6016-4F59-9749-11C270CCC8F7}"/>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745272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7C5D-B7C9-4C07-B454-06EC496AFB37}"/>
              </a:ext>
            </a:extLst>
          </p:cNvPr>
          <p:cNvSpPr>
            <a:spLocks noGrp="1"/>
          </p:cNvSpPr>
          <p:nvPr>
            <p:ph type="title"/>
          </p:nvPr>
        </p:nvSpPr>
        <p:spPr>
          <a:xfrm>
            <a:off x="1372553" y="2821069"/>
            <a:ext cx="17350740" cy="4707016"/>
          </a:xfrm>
        </p:spPr>
        <p:txBody>
          <a:bodyPr anchor="b"/>
          <a:lstStyle>
            <a:lvl1pPr>
              <a:defRPr sz="9900"/>
            </a:lvl1pPr>
          </a:lstStyle>
          <a:p>
            <a:r>
              <a:rPr lang="en-US" dirty="0"/>
              <a:t>Click to edit Master title style</a:t>
            </a:r>
          </a:p>
        </p:txBody>
      </p:sp>
      <p:sp>
        <p:nvSpPr>
          <p:cNvPr id="3" name="Text Placeholder 2">
            <a:extLst>
              <a:ext uri="{FF2B5EF4-FFF2-40B4-BE49-F238E27FC236}">
                <a16:creationId xmlns:a16="http://schemas.microsoft.com/office/drawing/2014/main" id="{0F4A2177-7CF3-4E4B-90A2-E02819B9C3B3}"/>
              </a:ext>
            </a:extLst>
          </p:cNvPr>
          <p:cNvSpPr>
            <a:spLocks noGrp="1"/>
          </p:cNvSpPr>
          <p:nvPr>
            <p:ph type="body" idx="1"/>
          </p:nvPr>
        </p:nvSpPr>
        <p:spPr>
          <a:xfrm>
            <a:off x="1372553" y="7572615"/>
            <a:ext cx="17350740" cy="2475309"/>
          </a:xfrm>
        </p:spPr>
        <p:txBody>
          <a:bodyPr/>
          <a:lstStyle>
            <a:lvl1pPr marL="0" indent="0">
              <a:buNone/>
              <a:defRPr sz="3960">
                <a:solidFill>
                  <a:schemeClr val="tx1">
                    <a:tint val="75000"/>
                  </a:schemeClr>
                </a:solidFill>
              </a:defRPr>
            </a:lvl1pPr>
            <a:lvl2pPr marL="754380" indent="0">
              <a:buNone/>
              <a:defRPr sz="3300">
                <a:solidFill>
                  <a:schemeClr val="tx1">
                    <a:tint val="75000"/>
                  </a:schemeClr>
                </a:solidFill>
              </a:defRPr>
            </a:lvl2pPr>
            <a:lvl3pPr marL="1508760" indent="0">
              <a:buNone/>
              <a:defRPr sz="2970">
                <a:solidFill>
                  <a:schemeClr val="tx1">
                    <a:tint val="75000"/>
                  </a:schemeClr>
                </a:solidFill>
              </a:defRPr>
            </a:lvl3pPr>
            <a:lvl4pPr marL="2263140" indent="0">
              <a:buNone/>
              <a:defRPr sz="2640">
                <a:solidFill>
                  <a:schemeClr val="tx1">
                    <a:tint val="75000"/>
                  </a:schemeClr>
                </a:solidFill>
              </a:defRPr>
            </a:lvl4pPr>
            <a:lvl5pPr marL="3017520" indent="0">
              <a:buNone/>
              <a:defRPr sz="2640">
                <a:solidFill>
                  <a:schemeClr val="tx1">
                    <a:tint val="75000"/>
                  </a:schemeClr>
                </a:solidFill>
              </a:defRPr>
            </a:lvl5pPr>
            <a:lvl6pPr marL="3771900" indent="0">
              <a:buNone/>
              <a:defRPr sz="2640">
                <a:solidFill>
                  <a:schemeClr val="tx1">
                    <a:tint val="75000"/>
                  </a:schemeClr>
                </a:solidFill>
              </a:defRPr>
            </a:lvl6pPr>
            <a:lvl7pPr marL="4526280" indent="0">
              <a:buNone/>
              <a:defRPr sz="2640">
                <a:solidFill>
                  <a:schemeClr val="tx1">
                    <a:tint val="75000"/>
                  </a:schemeClr>
                </a:solidFill>
              </a:defRPr>
            </a:lvl7pPr>
            <a:lvl8pPr marL="5280660" indent="0">
              <a:buNone/>
              <a:defRPr sz="2640">
                <a:solidFill>
                  <a:schemeClr val="tx1">
                    <a:tint val="75000"/>
                  </a:schemeClr>
                </a:solidFill>
              </a:defRPr>
            </a:lvl8pPr>
            <a:lvl9pPr marL="6035040" indent="0">
              <a:buNone/>
              <a:defRPr sz="264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DB353E97-FCC0-4D52-A6D1-9C6ABAAD158B}"/>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5" name="Footer Placeholder 4">
            <a:extLst>
              <a:ext uri="{FF2B5EF4-FFF2-40B4-BE49-F238E27FC236}">
                <a16:creationId xmlns:a16="http://schemas.microsoft.com/office/drawing/2014/main" id="{49698AEF-B283-439A-ABB4-7F6CE8461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D2B0E-375D-4487-BA07-D8401C0949F3}"/>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37017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E3447-0C93-4582-A7D5-0FB8B21608D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FE3C697-E1E2-49EA-AC04-498EE270E88D}"/>
              </a:ext>
            </a:extLst>
          </p:cNvPr>
          <p:cNvSpPr>
            <a:spLocks noGrp="1"/>
          </p:cNvSpPr>
          <p:nvPr>
            <p:ph sz="half" idx="1"/>
          </p:nvPr>
        </p:nvSpPr>
        <p:spPr>
          <a:xfrm>
            <a:off x="1383030" y="3012281"/>
            <a:ext cx="8549640" cy="71797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14E2F0-CDE8-4335-BF5B-4BB78692BBDB}"/>
              </a:ext>
            </a:extLst>
          </p:cNvPr>
          <p:cNvSpPr>
            <a:spLocks noGrp="1"/>
          </p:cNvSpPr>
          <p:nvPr>
            <p:ph sz="half" idx="2"/>
          </p:nvPr>
        </p:nvSpPr>
        <p:spPr>
          <a:xfrm>
            <a:off x="10184130" y="3012281"/>
            <a:ext cx="8549640" cy="71797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3A8FBC-407B-45CE-9A6D-354D849F0DF4}"/>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6" name="Footer Placeholder 5">
            <a:extLst>
              <a:ext uri="{FF2B5EF4-FFF2-40B4-BE49-F238E27FC236}">
                <a16:creationId xmlns:a16="http://schemas.microsoft.com/office/drawing/2014/main" id="{1485DBCC-295A-46C5-A6CD-4920D1AB3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12A8E-0C4D-4A37-8732-4F8B476D6F51}"/>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28574635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E623-D78B-48BF-8C0E-3EA672D9C665}"/>
              </a:ext>
            </a:extLst>
          </p:cNvPr>
          <p:cNvSpPr>
            <a:spLocks noGrp="1"/>
          </p:cNvSpPr>
          <p:nvPr>
            <p:ph type="title"/>
          </p:nvPr>
        </p:nvSpPr>
        <p:spPr>
          <a:xfrm>
            <a:off x="1385650" y="602457"/>
            <a:ext cx="17350740" cy="2187179"/>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F8EC7F-D84A-4E66-8C9D-6B6A6BABFD93}"/>
              </a:ext>
            </a:extLst>
          </p:cNvPr>
          <p:cNvSpPr>
            <a:spLocks noGrp="1"/>
          </p:cNvSpPr>
          <p:nvPr>
            <p:ph type="body" idx="1"/>
          </p:nvPr>
        </p:nvSpPr>
        <p:spPr>
          <a:xfrm>
            <a:off x="1385651" y="2773919"/>
            <a:ext cx="8510349"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dirty="0"/>
              <a:t>Edit Master text styles</a:t>
            </a:r>
          </a:p>
        </p:txBody>
      </p:sp>
      <p:sp>
        <p:nvSpPr>
          <p:cNvPr id="4" name="Content Placeholder 3">
            <a:extLst>
              <a:ext uri="{FF2B5EF4-FFF2-40B4-BE49-F238E27FC236}">
                <a16:creationId xmlns:a16="http://schemas.microsoft.com/office/drawing/2014/main" id="{D5565F43-3BE4-49CE-8EFF-95291565F28D}"/>
              </a:ext>
            </a:extLst>
          </p:cNvPr>
          <p:cNvSpPr>
            <a:spLocks noGrp="1"/>
          </p:cNvSpPr>
          <p:nvPr>
            <p:ph sz="half" idx="2"/>
          </p:nvPr>
        </p:nvSpPr>
        <p:spPr>
          <a:xfrm>
            <a:off x="1385651" y="4133374"/>
            <a:ext cx="8510349" cy="60795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DA35514-D9D3-4352-BCDA-18D512C587F7}"/>
              </a:ext>
            </a:extLst>
          </p:cNvPr>
          <p:cNvSpPr>
            <a:spLocks noGrp="1"/>
          </p:cNvSpPr>
          <p:nvPr>
            <p:ph type="body" sz="quarter" idx="3"/>
          </p:nvPr>
        </p:nvSpPr>
        <p:spPr>
          <a:xfrm>
            <a:off x="10184130" y="2773919"/>
            <a:ext cx="8552260" cy="1359455"/>
          </a:xfrm>
        </p:spPr>
        <p:txBody>
          <a:bodyPr anchor="b"/>
          <a:lstStyle>
            <a:lvl1pPr marL="0" indent="0">
              <a:buNone/>
              <a:defRPr sz="3960" b="1"/>
            </a:lvl1pPr>
            <a:lvl2pPr marL="754380" indent="0">
              <a:buNone/>
              <a:defRPr sz="3300" b="1"/>
            </a:lvl2pPr>
            <a:lvl3pPr marL="1508760" indent="0">
              <a:buNone/>
              <a:defRPr sz="2970" b="1"/>
            </a:lvl3pPr>
            <a:lvl4pPr marL="2263140" indent="0">
              <a:buNone/>
              <a:defRPr sz="2640" b="1"/>
            </a:lvl4pPr>
            <a:lvl5pPr marL="3017520" indent="0">
              <a:buNone/>
              <a:defRPr sz="2640" b="1"/>
            </a:lvl5pPr>
            <a:lvl6pPr marL="3771900" indent="0">
              <a:buNone/>
              <a:defRPr sz="2640" b="1"/>
            </a:lvl6pPr>
            <a:lvl7pPr marL="4526280" indent="0">
              <a:buNone/>
              <a:defRPr sz="2640" b="1"/>
            </a:lvl7pPr>
            <a:lvl8pPr marL="5280660" indent="0">
              <a:buNone/>
              <a:defRPr sz="2640" b="1"/>
            </a:lvl8pPr>
            <a:lvl9pPr marL="6035040" indent="0">
              <a:buNone/>
              <a:defRPr sz="2640" b="1"/>
            </a:lvl9pPr>
          </a:lstStyle>
          <a:p>
            <a:pPr lvl="0"/>
            <a:r>
              <a:rPr lang="en-US"/>
              <a:t>Edit Master text styles</a:t>
            </a:r>
          </a:p>
        </p:txBody>
      </p:sp>
      <p:sp>
        <p:nvSpPr>
          <p:cNvPr id="6" name="Content Placeholder 5">
            <a:extLst>
              <a:ext uri="{FF2B5EF4-FFF2-40B4-BE49-F238E27FC236}">
                <a16:creationId xmlns:a16="http://schemas.microsoft.com/office/drawing/2014/main" id="{01ACE5E6-CACC-4CB8-BB22-6D9C5649D8DC}"/>
              </a:ext>
            </a:extLst>
          </p:cNvPr>
          <p:cNvSpPr>
            <a:spLocks noGrp="1"/>
          </p:cNvSpPr>
          <p:nvPr>
            <p:ph sz="quarter" idx="4"/>
          </p:nvPr>
        </p:nvSpPr>
        <p:spPr>
          <a:xfrm>
            <a:off x="10184130" y="4133374"/>
            <a:ext cx="8552260" cy="60795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768699-D61B-445A-A90C-37A40CB84071}"/>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8" name="Footer Placeholder 7">
            <a:extLst>
              <a:ext uri="{FF2B5EF4-FFF2-40B4-BE49-F238E27FC236}">
                <a16:creationId xmlns:a16="http://schemas.microsoft.com/office/drawing/2014/main" id="{33EDC78B-729E-4910-9380-FEC62C357E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7CD17B-0BD0-4CFC-9686-75AB407D0ED0}"/>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594904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B23-639F-4702-AA8E-335B43B37493}"/>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69A57EA-7B1B-4A17-BDA4-394E7C4DEA0B}"/>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4" name="Footer Placeholder 3">
            <a:extLst>
              <a:ext uri="{FF2B5EF4-FFF2-40B4-BE49-F238E27FC236}">
                <a16:creationId xmlns:a16="http://schemas.microsoft.com/office/drawing/2014/main" id="{B56F1BB9-2B97-4C67-AE55-C48C074F95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A4194B-376D-4C51-917A-FE19C1DF9EC5}"/>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19555439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C2B3E-7F6D-4607-A29F-4950832BEF7D}"/>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3" name="Footer Placeholder 2">
            <a:extLst>
              <a:ext uri="{FF2B5EF4-FFF2-40B4-BE49-F238E27FC236}">
                <a16:creationId xmlns:a16="http://schemas.microsoft.com/office/drawing/2014/main" id="{CFC6FE52-2F98-49BA-89AB-3F9D563A41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05077-90B3-41CE-BDB7-72FF784FF123}"/>
              </a:ext>
            </a:extLst>
          </p:cNvPr>
          <p:cNvSpPr>
            <a:spLocks noGrp="1"/>
          </p:cNvSpPr>
          <p:nvPr>
            <p:ph type="sldNum" sz="quarter" idx="12"/>
          </p:nvPr>
        </p:nvSpPr>
        <p:spPr/>
        <p:txBody>
          <a:bodyPr/>
          <a:lstStyle/>
          <a:p>
            <a:fld id="{4F93F215-94EA-47DE-96A6-B1255B271A77}" type="slidenum">
              <a:rPr lang="en-US" smtClean="0"/>
              <a:t>‹#›</a:t>
            </a:fld>
            <a:endParaRPr lang="en-US"/>
          </a:p>
        </p:txBody>
      </p:sp>
      <p:pic>
        <p:nvPicPr>
          <p:cNvPr id="5" name="Picture 4">
            <a:extLst>
              <a:ext uri="{FF2B5EF4-FFF2-40B4-BE49-F238E27FC236}">
                <a16:creationId xmlns:a16="http://schemas.microsoft.com/office/drawing/2014/main" id="{928CB7E5-4B95-47E5-B16C-5F8C6A3BAD10}"/>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6" name="Rectangle 5">
            <a:extLst>
              <a:ext uri="{FF2B5EF4-FFF2-40B4-BE49-F238E27FC236}">
                <a16:creationId xmlns:a16="http://schemas.microsoft.com/office/drawing/2014/main" id="{F50FC250-687A-4033-A46D-4EF283FD635A}"/>
              </a:ext>
            </a:extLst>
          </p:cNvPr>
          <p:cNvSpPr/>
          <p:nvPr userDrawn="1"/>
        </p:nvSpPr>
        <p:spPr>
          <a:xfrm>
            <a:off x="-1" y="2"/>
            <a:ext cx="2584314" cy="11315700"/>
          </a:xfrm>
          <a:prstGeom prst="rect">
            <a:avLst/>
          </a:prstGeom>
          <a:solidFill>
            <a:srgbClr val="58595B"/>
          </a:solidFill>
          <a:ln w="25400" cap="flat" cmpd="sng" algn="ctr">
            <a:noFill/>
            <a:prstDash val="solid"/>
          </a:ln>
          <a:effectLst/>
        </p:spPr>
        <p:txBody>
          <a:bodyPr rtlCol="0" anchor="ctr"/>
          <a:lstStyle/>
          <a:p>
            <a:pPr marL="0" marR="0" lvl="0" indent="0" algn="ctr"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rgbClr val="FFFFFF"/>
              </a:solidFill>
              <a:effectLst/>
              <a:uLnTx/>
              <a:uFillTx/>
              <a:latin typeface="Arial"/>
              <a:ea typeface="+mn-ea"/>
              <a:cs typeface="+mn-cs"/>
            </a:endParaRPr>
          </a:p>
        </p:txBody>
      </p:sp>
      <p:sp>
        <p:nvSpPr>
          <p:cNvPr id="7" name="Freeform: Shape 6">
            <a:extLst>
              <a:ext uri="{FF2B5EF4-FFF2-40B4-BE49-F238E27FC236}">
                <a16:creationId xmlns:a16="http://schemas.microsoft.com/office/drawing/2014/main" id="{B4A1710B-8121-45AB-BB14-248DF658E5F8}"/>
              </a:ext>
            </a:extLst>
          </p:cNvPr>
          <p:cNvSpPr/>
          <p:nvPr userDrawn="1"/>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sp>
        <p:nvSpPr>
          <p:cNvPr id="8" name="Graphic 16">
            <a:extLst>
              <a:ext uri="{FF2B5EF4-FFF2-40B4-BE49-F238E27FC236}">
                <a16:creationId xmlns:a16="http://schemas.microsoft.com/office/drawing/2014/main" id="{4B059CE4-D01B-4B3D-BFC6-F8DDCDA2D690}"/>
              </a:ext>
            </a:extLst>
          </p:cNvPr>
          <p:cNvSpPr>
            <a:spLocks noChangeAspect="1"/>
          </p:cNvSpPr>
          <p:nvPr userDrawn="1"/>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grpSp>
        <p:nvGrpSpPr>
          <p:cNvPr id="9" name="Group 8">
            <a:extLst>
              <a:ext uri="{FF2B5EF4-FFF2-40B4-BE49-F238E27FC236}">
                <a16:creationId xmlns:a16="http://schemas.microsoft.com/office/drawing/2014/main" id="{7006B078-8653-4C98-A9EB-4C0627C112E3}"/>
              </a:ext>
            </a:extLst>
          </p:cNvPr>
          <p:cNvGrpSpPr/>
          <p:nvPr userDrawn="1"/>
        </p:nvGrpSpPr>
        <p:grpSpPr>
          <a:xfrm>
            <a:off x="-5314" y="-110013"/>
            <a:ext cx="2591495" cy="10465401"/>
            <a:chOff x="-3221" y="0"/>
            <a:chExt cx="1570603" cy="6342667"/>
          </a:xfrm>
        </p:grpSpPr>
        <p:sp>
          <p:nvSpPr>
            <p:cNvPr id="10" name="Freeform: Shape 41">
              <a:extLst>
                <a:ext uri="{FF2B5EF4-FFF2-40B4-BE49-F238E27FC236}">
                  <a16:creationId xmlns:a16="http://schemas.microsoft.com/office/drawing/2014/main" id="{39307378-E367-46BC-9F8B-E81127DD8F73}"/>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1" name="Freeform: Shape 42">
              <a:extLst>
                <a:ext uri="{FF2B5EF4-FFF2-40B4-BE49-F238E27FC236}">
                  <a16:creationId xmlns:a16="http://schemas.microsoft.com/office/drawing/2014/main" id="{0B91F92B-0418-4D89-9E6F-DAF65C99200B}"/>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2" name="Freeform: Shape 81">
              <a:extLst>
                <a:ext uri="{FF2B5EF4-FFF2-40B4-BE49-F238E27FC236}">
                  <a16:creationId xmlns:a16="http://schemas.microsoft.com/office/drawing/2014/main" id="{06C7931F-1FAF-4000-99E1-8B6B10C6C479}"/>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1">
              <a:extLst>
                <a:ext uri="{FF2B5EF4-FFF2-40B4-BE49-F238E27FC236}">
                  <a16:creationId xmlns:a16="http://schemas.microsoft.com/office/drawing/2014/main" id="{DD8224CA-EB2F-4506-BB0D-A6EC3F2F27E3}"/>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4" name="Freeform: Shape 81">
              <a:extLst>
                <a:ext uri="{FF2B5EF4-FFF2-40B4-BE49-F238E27FC236}">
                  <a16:creationId xmlns:a16="http://schemas.microsoft.com/office/drawing/2014/main" id="{BC7E0BEF-BF15-4416-9E50-C45CBB0C2547}"/>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2209466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32AB-0A00-42BD-B05B-D6725C5D2E27}"/>
              </a:ext>
            </a:extLst>
          </p:cNvPr>
          <p:cNvSpPr>
            <a:spLocks noGrp="1"/>
          </p:cNvSpPr>
          <p:nvPr>
            <p:ph type="title"/>
          </p:nvPr>
        </p:nvSpPr>
        <p:spPr>
          <a:xfrm>
            <a:off x="1385651" y="754380"/>
            <a:ext cx="6488191" cy="2640330"/>
          </a:xfrm>
        </p:spPr>
        <p:txBody>
          <a:bodyPr anchor="b"/>
          <a:lstStyle>
            <a:lvl1pPr>
              <a:defRPr sz="5280"/>
            </a:lvl1pPr>
          </a:lstStyle>
          <a:p>
            <a:r>
              <a:rPr lang="en-US" dirty="0"/>
              <a:t>Click to edit Master title style</a:t>
            </a:r>
          </a:p>
        </p:txBody>
      </p:sp>
      <p:sp>
        <p:nvSpPr>
          <p:cNvPr id="3" name="Content Placeholder 2">
            <a:extLst>
              <a:ext uri="{FF2B5EF4-FFF2-40B4-BE49-F238E27FC236}">
                <a16:creationId xmlns:a16="http://schemas.microsoft.com/office/drawing/2014/main" id="{8E760658-8EED-4065-B66D-E6FD872D2D35}"/>
              </a:ext>
            </a:extLst>
          </p:cNvPr>
          <p:cNvSpPr>
            <a:spLocks noGrp="1"/>
          </p:cNvSpPr>
          <p:nvPr>
            <p:ph idx="1"/>
          </p:nvPr>
        </p:nvSpPr>
        <p:spPr>
          <a:xfrm>
            <a:off x="8552260" y="1629252"/>
            <a:ext cx="10184130" cy="8041481"/>
          </a:xfrm>
        </p:spPr>
        <p:txBody>
          <a:bodyPr/>
          <a:lstStyle>
            <a:lvl1pPr>
              <a:defRPr sz="5280"/>
            </a:lvl1pPr>
            <a:lvl2pPr>
              <a:defRPr sz="4620"/>
            </a:lvl2pPr>
            <a:lvl3pPr>
              <a:defRPr sz="3960"/>
            </a:lvl3pPr>
            <a:lvl4pPr>
              <a:defRPr sz="3300"/>
            </a:lvl4pPr>
            <a:lvl5pPr>
              <a:defRPr sz="3300"/>
            </a:lvl5pPr>
            <a:lvl6pPr>
              <a:defRPr sz="3300"/>
            </a:lvl6pPr>
            <a:lvl7pPr>
              <a:defRPr sz="3300"/>
            </a:lvl7pPr>
            <a:lvl8pPr>
              <a:defRPr sz="3300"/>
            </a:lvl8pPr>
            <a:lvl9pPr>
              <a:defRPr sz="33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8E8EF3-183A-4954-88A1-2001133805A5}"/>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dirty="0"/>
              <a:t>Edit Master text styles</a:t>
            </a:r>
          </a:p>
        </p:txBody>
      </p:sp>
      <p:sp>
        <p:nvSpPr>
          <p:cNvPr id="5" name="Date Placeholder 4">
            <a:extLst>
              <a:ext uri="{FF2B5EF4-FFF2-40B4-BE49-F238E27FC236}">
                <a16:creationId xmlns:a16="http://schemas.microsoft.com/office/drawing/2014/main" id="{9F2744BA-1541-434F-B803-8E3122BCAD57}"/>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6" name="Footer Placeholder 5">
            <a:extLst>
              <a:ext uri="{FF2B5EF4-FFF2-40B4-BE49-F238E27FC236}">
                <a16:creationId xmlns:a16="http://schemas.microsoft.com/office/drawing/2014/main" id="{28AEF049-C348-4CEF-9294-AB9FB32B67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20967-EE97-4F5A-8853-D921601A46FB}"/>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4233375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2430-D891-4710-AD23-DA9F20E084BC}"/>
              </a:ext>
            </a:extLst>
          </p:cNvPr>
          <p:cNvSpPr>
            <a:spLocks noGrp="1"/>
          </p:cNvSpPr>
          <p:nvPr>
            <p:ph type="title"/>
          </p:nvPr>
        </p:nvSpPr>
        <p:spPr>
          <a:xfrm>
            <a:off x="1385651" y="754380"/>
            <a:ext cx="6488191" cy="2640330"/>
          </a:xfrm>
        </p:spPr>
        <p:txBody>
          <a:bodyPr anchor="b"/>
          <a:lstStyle>
            <a:lvl1pPr>
              <a:defRPr sz="5280"/>
            </a:lvl1pPr>
          </a:lstStyle>
          <a:p>
            <a:r>
              <a:rPr lang="en-US" dirty="0"/>
              <a:t>Click to edit Master title style</a:t>
            </a:r>
          </a:p>
        </p:txBody>
      </p:sp>
      <p:sp>
        <p:nvSpPr>
          <p:cNvPr id="3" name="Picture Placeholder 2">
            <a:extLst>
              <a:ext uri="{FF2B5EF4-FFF2-40B4-BE49-F238E27FC236}">
                <a16:creationId xmlns:a16="http://schemas.microsoft.com/office/drawing/2014/main" id="{870C45E4-C376-4107-A6CE-86BE31140E50}"/>
              </a:ext>
            </a:extLst>
          </p:cNvPr>
          <p:cNvSpPr>
            <a:spLocks noGrp="1"/>
          </p:cNvSpPr>
          <p:nvPr>
            <p:ph type="pic" idx="1"/>
          </p:nvPr>
        </p:nvSpPr>
        <p:spPr>
          <a:xfrm>
            <a:off x="8552260" y="1629252"/>
            <a:ext cx="10184130" cy="8041481"/>
          </a:xfrm>
        </p:spPr>
        <p:txBody>
          <a:bodyPr/>
          <a:lstStyle>
            <a:lvl1pPr marL="0" indent="0">
              <a:buNone/>
              <a:defRPr sz="5280"/>
            </a:lvl1pPr>
            <a:lvl2pPr marL="754380" indent="0">
              <a:buNone/>
              <a:defRPr sz="4620"/>
            </a:lvl2pPr>
            <a:lvl3pPr marL="1508760" indent="0">
              <a:buNone/>
              <a:defRPr sz="3960"/>
            </a:lvl3pPr>
            <a:lvl4pPr marL="2263140" indent="0">
              <a:buNone/>
              <a:defRPr sz="3300"/>
            </a:lvl4pPr>
            <a:lvl5pPr marL="3017520" indent="0">
              <a:buNone/>
              <a:defRPr sz="3300"/>
            </a:lvl5pPr>
            <a:lvl6pPr marL="3771900" indent="0">
              <a:buNone/>
              <a:defRPr sz="3300"/>
            </a:lvl6pPr>
            <a:lvl7pPr marL="4526280" indent="0">
              <a:buNone/>
              <a:defRPr sz="3300"/>
            </a:lvl7pPr>
            <a:lvl8pPr marL="5280660" indent="0">
              <a:buNone/>
              <a:defRPr sz="3300"/>
            </a:lvl8pPr>
            <a:lvl9pPr marL="6035040" indent="0">
              <a:buNone/>
              <a:defRPr sz="3300"/>
            </a:lvl9pPr>
          </a:lstStyle>
          <a:p>
            <a:endParaRPr lang="en-US"/>
          </a:p>
        </p:txBody>
      </p:sp>
      <p:sp>
        <p:nvSpPr>
          <p:cNvPr id="4" name="Text Placeholder 3">
            <a:extLst>
              <a:ext uri="{FF2B5EF4-FFF2-40B4-BE49-F238E27FC236}">
                <a16:creationId xmlns:a16="http://schemas.microsoft.com/office/drawing/2014/main" id="{9C69203C-C4CD-41AE-BE9D-3DCD72BB0BBD}"/>
              </a:ext>
            </a:extLst>
          </p:cNvPr>
          <p:cNvSpPr>
            <a:spLocks noGrp="1"/>
          </p:cNvSpPr>
          <p:nvPr>
            <p:ph type="body" sz="half" idx="2"/>
          </p:nvPr>
        </p:nvSpPr>
        <p:spPr>
          <a:xfrm>
            <a:off x="1385651" y="3394710"/>
            <a:ext cx="6488191" cy="6289120"/>
          </a:xfrm>
        </p:spPr>
        <p:txBody>
          <a:bodyPr/>
          <a:lstStyle>
            <a:lvl1pPr marL="0" indent="0">
              <a:buNone/>
              <a:defRPr sz="2640"/>
            </a:lvl1pPr>
            <a:lvl2pPr marL="754380" indent="0">
              <a:buNone/>
              <a:defRPr sz="2310"/>
            </a:lvl2pPr>
            <a:lvl3pPr marL="1508760" indent="0">
              <a:buNone/>
              <a:defRPr sz="1980"/>
            </a:lvl3pPr>
            <a:lvl4pPr marL="2263140" indent="0">
              <a:buNone/>
              <a:defRPr sz="1650"/>
            </a:lvl4pPr>
            <a:lvl5pPr marL="3017520" indent="0">
              <a:buNone/>
              <a:defRPr sz="1650"/>
            </a:lvl5pPr>
            <a:lvl6pPr marL="3771900" indent="0">
              <a:buNone/>
              <a:defRPr sz="1650"/>
            </a:lvl6pPr>
            <a:lvl7pPr marL="4526280" indent="0">
              <a:buNone/>
              <a:defRPr sz="1650"/>
            </a:lvl7pPr>
            <a:lvl8pPr marL="5280660" indent="0">
              <a:buNone/>
              <a:defRPr sz="1650"/>
            </a:lvl8pPr>
            <a:lvl9pPr marL="6035040" indent="0">
              <a:buNone/>
              <a:defRPr sz="1650"/>
            </a:lvl9pPr>
          </a:lstStyle>
          <a:p>
            <a:pPr lvl="0"/>
            <a:r>
              <a:rPr lang="en-US"/>
              <a:t>Edit Master text styles</a:t>
            </a:r>
          </a:p>
        </p:txBody>
      </p:sp>
      <p:sp>
        <p:nvSpPr>
          <p:cNvPr id="5" name="Date Placeholder 4">
            <a:extLst>
              <a:ext uri="{FF2B5EF4-FFF2-40B4-BE49-F238E27FC236}">
                <a16:creationId xmlns:a16="http://schemas.microsoft.com/office/drawing/2014/main" id="{15D414E1-E87C-47CC-A3DF-0134426743E4}"/>
              </a:ext>
            </a:extLst>
          </p:cNvPr>
          <p:cNvSpPr>
            <a:spLocks noGrp="1"/>
          </p:cNvSpPr>
          <p:nvPr>
            <p:ph type="dt" sz="half" idx="10"/>
          </p:nvPr>
        </p:nvSpPr>
        <p:spPr/>
        <p:txBody>
          <a:bodyPr/>
          <a:lstStyle/>
          <a:p>
            <a:fld id="{9DBEED64-BE45-4B15-A0D1-F9C7762520B6}" type="datetimeFigureOut">
              <a:rPr lang="en-US" smtClean="0"/>
              <a:t>8/1/2024</a:t>
            </a:fld>
            <a:endParaRPr lang="en-US" dirty="0"/>
          </a:p>
        </p:txBody>
      </p:sp>
      <p:sp>
        <p:nvSpPr>
          <p:cNvPr id="6" name="Footer Placeholder 5">
            <a:extLst>
              <a:ext uri="{FF2B5EF4-FFF2-40B4-BE49-F238E27FC236}">
                <a16:creationId xmlns:a16="http://schemas.microsoft.com/office/drawing/2014/main" id="{FFF1749F-77AE-4CCA-A398-604A4C1D12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39226-86F2-4DC6-A5AA-FD522414ED50}"/>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28297478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98369-8624-4C05-BF71-9E70415BC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443E94-1479-4670-971C-2CEA97A27253}"/>
              </a:ext>
            </a:extLst>
          </p:cNvPr>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797A0EA-0029-4B4F-B59C-0071D6FF5857}"/>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5" name="Footer Placeholder 4">
            <a:extLst>
              <a:ext uri="{FF2B5EF4-FFF2-40B4-BE49-F238E27FC236}">
                <a16:creationId xmlns:a16="http://schemas.microsoft.com/office/drawing/2014/main" id="{22F52F77-5043-49D7-9E0F-BFA052553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21034-6303-4E95-8D54-79DD52CAE3C4}"/>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8121140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8C7A8F-F0E9-417D-9D36-B55BE4A9DF34}"/>
              </a:ext>
            </a:extLst>
          </p:cNvPr>
          <p:cNvSpPr>
            <a:spLocks noGrp="1"/>
          </p:cNvSpPr>
          <p:nvPr>
            <p:ph type="title" orient="vert"/>
          </p:nvPr>
        </p:nvSpPr>
        <p:spPr>
          <a:xfrm>
            <a:off x="14396085" y="602456"/>
            <a:ext cx="4337685" cy="958953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F2143F-7B5D-4A14-A5AC-FA8E6F04FAC4}"/>
              </a:ext>
            </a:extLst>
          </p:cNvPr>
          <p:cNvSpPr>
            <a:spLocks noGrp="1"/>
          </p:cNvSpPr>
          <p:nvPr>
            <p:ph type="body" orient="vert" idx="1"/>
          </p:nvPr>
        </p:nvSpPr>
        <p:spPr>
          <a:xfrm>
            <a:off x="1383030" y="602456"/>
            <a:ext cx="12761595" cy="95895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41380-677A-44BF-A587-0D848646C8F9}"/>
              </a:ext>
            </a:extLst>
          </p:cNvPr>
          <p:cNvSpPr>
            <a:spLocks noGrp="1"/>
          </p:cNvSpPr>
          <p:nvPr>
            <p:ph type="dt" sz="half" idx="10"/>
          </p:nvPr>
        </p:nvSpPr>
        <p:spPr/>
        <p:txBody>
          <a:bodyPr/>
          <a:lstStyle/>
          <a:p>
            <a:fld id="{9DBEED64-BE45-4B15-A0D1-F9C7762520B6}" type="datetimeFigureOut">
              <a:rPr lang="en-US" smtClean="0"/>
              <a:t>8/1/2024</a:t>
            </a:fld>
            <a:endParaRPr lang="en-US"/>
          </a:p>
        </p:txBody>
      </p:sp>
      <p:sp>
        <p:nvSpPr>
          <p:cNvPr id="5" name="Footer Placeholder 4">
            <a:extLst>
              <a:ext uri="{FF2B5EF4-FFF2-40B4-BE49-F238E27FC236}">
                <a16:creationId xmlns:a16="http://schemas.microsoft.com/office/drawing/2014/main" id="{5057CF2A-967D-4EB3-BF51-9E76D5D1B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C91A1-818B-45E4-A48F-2740D1ACBDE2}"/>
              </a:ext>
            </a:extLst>
          </p:cNvPr>
          <p:cNvSpPr>
            <a:spLocks noGrp="1"/>
          </p:cNvSpPr>
          <p:nvPr>
            <p:ph type="sldNum" sz="quarter" idx="12"/>
          </p:nvPr>
        </p:nvSpPr>
        <p:spPr/>
        <p:txBody>
          <a:bodyPr/>
          <a:lstStyle/>
          <a:p>
            <a:fld id="{4F93F215-94EA-47DE-96A6-B1255B271A77}" type="slidenum">
              <a:rPr lang="en-US" smtClean="0"/>
              <a:t>‹#›</a:t>
            </a:fld>
            <a:endParaRPr lang="en-US"/>
          </a:p>
        </p:txBody>
      </p:sp>
    </p:spTree>
    <p:extLst>
      <p:ext uri="{BB962C8B-B14F-4D97-AF65-F5344CB8AC3E}">
        <p14:creationId xmlns:p14="http://schemas.microsoft.com/office/powerpoint/2010/main" val="364677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1"/>
        <p:cNvGrpSpPr/>
        <p:nvPr/>
      </p:nvGrpSpPr>
      <p:grpSpPr>
        <a:xfrm>
          <a:off x="0" y="0"/>
          <a:ext cx="0" cy="0"/>
          <a:chOff x="0" y="0"/>
          <a:chExt cx="0" cy="0"/>
        </a:xfrm>
      </p:grpSpPr>
      <p:sp>
        <p:nvSpPr>
          <p:cNvPr id="242" name="Google Shape;242;p69"/>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69"/>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3952"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44" name="Google Shape;244;p69"/>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69"/>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69"/>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3E859-E97A-48A7-854A-489B6AEEC78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33871" y="531759"/>
            <a:ext cx="1628562" cy="594244"/>
          </a:xfrm>
          <a:prstGeom prst="rect">
            <a:avLst/>
          </a:prstGeom>
        </p:spPr>
      </p:pic>
      <p:sp>
        <p:nvSpPr>
          <p:cNvPr id="5" name="Rectangle 4">
            <a:extLst>
              <a:ext uri="{FF2B5EF4-FFF2-40B4-BE49-F238E27FC236}">
                <a16:creationId xmlns:a16="http://schemas.microsoft.com/office/drawing/2014/main" id="{27717651-7E77-4B54-9908-5997179D9384}"/>
              </a:ext>
            </a:extLst>
          </p:cNvPr>
          <p:cNvSpPr/>
          <p:nvPr userDrawn="1"/>
        </p:nvSpPr>
        <p:spPr>
          <a:xfrm>
            <a:off x="-1" y="2"/>
            <a:ext cx="2584314" cy="11315700"/>
          </a:xfrm>
          <a:prstGeom prst="rect">
            <a:avLst/>
          </a:prstGeom>
          <a:solidFill>
            <a:srgbClr val="58595B"/>
          </a:solidFill>
          <a:ln w="25400" cap="flat" cmpd="sng" algn="ctr">
            <a:noFill/>
            <a:prstDash val="solid"/>
          </a:ln>
          <a:effectLst/>
        </p:spPr>
        <p:txBody>
          <a:bodyPr rtlCol="0" anchor="ctr"/>
          <a:lstStyle/>
          <a:p>
            <a:pPr marL="0" marR="0" lvl="0" indent="0" algn="ctr"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rgbClr val="FFFFFF"/>
              </a:solidFill>
              <a:effectLst/>
              <a:uLnTx/>
              <a:uFillTx/>
              <a:latin typeface="Arial"/>
              <a:ea typeface="+mn-ea"/>
              <a:cs typeface="+mn-cs"/>
            </a:endParaRPr>
          </a:p>
        </p:txBody>
      </p:sp>
      <p:sp>
        <p:nvSpPr>
          <p:cNvPr id="7" name="Freeform: Shape 6">
            <a:extLst>
              <a:ext uri="{FF2B5EF4-FFF2-40B4-BE49-F238E27FC236}">
                <a16:creationId xmlns:a16="http://schemas.microsoft.com/office/drawing/2014/main" id="{59A78735-8882-47B9-A096-A9D7C096AB38}"/>
              </a:ext>
            </a:extLst>
          </p:cNvPr>
          <p:cNvSpPr/>
          <p:nvPr userDrawn="1"/>
        </p:nvSpPr>
        <p:spPr>
          <a:xfrm>
            <a:off x="417165" y="366877"/>
            <a:ext cx="1755803" cy="10572245"/>
          </a:xfrm>
          <a:custGeom>
            <a:avLst/>
            <a:gdLst>
              <a:gd name="connsiteX0" fmla="*/ 1034520 w 1064123"/>
              <a:gd name="connsiteY0" fmla="*/ 6377925 h 6407421"/>
              <a:gd name="connsiteX1" fmla="*/ 1064123 w 1064123"/>
              <a:gd name="connsiteY1" fmla="*/ 6377925 h 6407421"/>
              <a:gd name="connsiteX2" fmla="*/ 1064123 w 1064123"/>
              <a:gd name="connsiteY2" fmla="*/ 6407421 h 6407421"/>
              <a:gd name="connsiteX3" fmla="*/ 1034520 w 1064123"/>
              <a:gd name="connsiteY3" fmla="*/ 6407421 h 6407421"/>
              <a:gd name="connsiteX4" fmla="*/ 768328 w 1064123"/>
              <a:gd name="connsiteY4" fmla="*/ 6377925 h 6407421"/>
              <a:gd name="connsiteX5" fmla="*/ 797926 w 1064123"/>
              <a:gd name="connsiteY5" fmla="*/ 6377925 h 6407421"/>
              <a:gd name="connsiteX6" fmla="*/ 797926 w 1064123"/>
              <a:gd name="connsiteY6" fmla="*/ 6407421 h 6407421"/>
              <a:gd name="connsiteX7" fmla="*/ 768328 w 1064123"/>
              <a:gd name="connsiteY7" fmla="*/ 6407421 h 6407421"/>
              <a:gd name="connsiteX8" fmla="*/ 502237 w 1064123"/>
              <a:gd name="connsiteY8" fmla="*/ 6377925 h 6407421"/>
              <a:gd name="connsiteX9" fmla="*/ 531839 w 1064123"/>
              <a:gd name="connsiteY9" fmla="*/ 6377925 h 6407421"/>
              <a:gd name="connsiteX10" fmla="*/ 531839 w 1064123"/>
              <a:gd name="connsiteY10" fmla="*/ 6407421 h 6407421"/>
              <a:gd name="connsiteX11" fmla="*/ 502237 w 1064123"/>
              <a:gd name="connsiteY11" fmla="*/ 6407421 h 6407421"/>
              <a:gd name="connsiteX12" fmla="*/ 236038 w 1064123"/>
              <a:gd name="connsiteY12" fmla="*/ 6377925 h 6407421"/>
              <a:gd name="connsiteX13" fmla="*/ 265640 w 1064123"/>
              <a:gd name="connsiteY13" fmla="*/ 6377925 h 6407421"/>
              <a:gd name="connsiteX14" fmla="*/ 265640 w 1064123"/>
              <a:gd name="connsiteY14" fmla="*/ 6407421 h 6407421"/>
              <a:gd name="connsiteX15" fmla="*/ 236038 w 1064123"/>
              <a:gd name="connsiteY15" fmla="*/ 6407421 h 6407421"/>
              <a:gd name="connsiteX16" fmla="*/ 2 w 1064123"/>
              <a:gd name="connsiteY16" fmla="*/ 6377925 h 6407421"/>
              <a:gd name="connsiteX17" fmla="*/ 29604 w 1064123"/>
              <a:gd name="connsiteY17" fmla="*/ 6377925 h 6407421"/>
              <a:gd name="connsiteX18" fmla="*/ 29604 w 1064123"/>
              <a:gd name="connsiteY18" fmla="*/ 6407421 h 6407421"/>
              <a:gd name="connsiteX19" fmla="*/ 2 w 1064123"/>
              <a:gd name="connsiteY19" fmla="*/ 6407421 h 6407421"/>
              <a:gd name="connsiteX20" fmla="*/ 1034520 w 1064123"/>
              <a:gd name="connsiteY20" fmla="*/ 6112161 h 6407421"/>
              <a:gd name="connsiteX21" fmla="*/ 1064123 w 1064123"/>
              <a:gd name="connsiteY21" fmla="*/ 6112161 h 6407421"/>
              <a:gd name="connsiteX22" fmla="*/ 1064123 w 1064123"/>
              <a:gd name="connsiteY22" fmla="*/ 6141763 h 6407421"/>
              <a:gd name="connsiteX23" fmla="*/ 1034520 w 1064123"/>
              <a:gd name="connsiteY23" fmla="*/ 6141763 h 6407421"/>
              <a:gd name="connsiteX24" fmla="*/ 768328 w 1064123"/>
              <a:gd name="connsiteY24" fmla="*/ 6112161 h 6407421"/>
              <a:gd name="connsiteX25" fmla="*/ 797926 w 1064123"/>
              <a:gd name="connsiteY25" fmla="*/ 6112161 h 6407421"/>
              <a:gd name="connsiteX26" fmla="*/ 797926 w 1064123"/>
              <a:gd name="connsiteY26" fmla="*/ 6141763 h 6407421"/>
              <a:gd name="connsiteX27" fmla="*/ 768328 w 1064123"/>
              <a:gd name="connsiteY27" fmla="*/ 6141763 h 6407421"/>
              <a:gd name="connsiteX28" fmla="*/ 502237 w 1064123"/>
              <a:gd name="connsiteY28" fmla="*/ 6112161 h 6407421"/>
              <a:gd name="connsiteX29" fmla="*/ 531839 w 1064123"/>
              <a:gd name="connsiteY29" fmla="*/ 6112161 h 6407421"/>
              <a:gd name="connsiteX30" fmla="*/ 531839 w 1064123"/>
              <a:gd name="connsiteY30" fmla="*/ 6141763 h 6407421"/>
              <a:gd name="connsiteX31" fmla="*/ 502237 w 1064123"/>
              <a:gd name="connsiteY31" fmla="*/ 6141763 h 6407421"/>
              <a:gd name="connsiteX32" fmla="*/ 236038 w 1064123"/>
              <a:gd name="connsiteY32" fmla="*/ 6112161 h 6407421"/>
              <a:gd name="connsiteX33" fmla="*/ 265640 w 1064123"/>
              <a:gd name="connsiteY33" fmla="*/ 6112161 h 6407421"/>
              <a:gd name="connsiteX34" fmla="*/ 265640 w 1064123"/>
              <a:gd name="connsiteY34" fmla="*/ 6141763 h 6407421"/>
              <a:gd name="connsiteX35" fmla="*/ 236038 w 1064123"/>
              <a:gd name="connsiteY35" fmla="*/ 6141763 h 6407421"/>
              <a:gd name="connsiteX36" fmla="*/ 2 w 1064123"/>
              <a:gd name="connsiteY36" fmla="*/ 6112161 h 6407421"/>
              <a:gd name="connsiteX37" fmla="*/ 29604 w 1064123"/>
              <a:gd name="connsiteY37" fmla="*/ 6112161 h 6407421"/>
              <a:gd name="connsiteX38" fmla="*/ 29604 w 1064123"/>
              <a:gd name="connsiteY38" fmla="*/ 6141763 h 6407421"/>
              <a:gd name="connsiteX39" fmla="*/ 2 w 1064123"/>
              <a:gd name="connsiteY39" fmla="*/ 6141763 h 6407421"/>
              <a:gd name="connsiteX40" fmla="*/ 1034520 w 1064123"/>
              <a:gd name="connsiteY40" fmla="*/ 5846396 h 6407421"/>
              <a:gd name="connsiteX41" fmla="*/ 1064123 w 1064123"/>
              <a:gd name="connsiteY41" fmla="*/ 5846396 h 6407421"/>
              <a:gd name="connsiteX42" fmla="*/ 1064123 w 1064123"/>
              <a:gd name="connsiteY42" fmla="*/ 5875998 h 6407421"/>
              <a:gd name="connsiteX43" fmla="*/ 1034520 w 1064123"/>
              <a:gd name="connsiteY43" fmla="*/ 5875998 h 6407421"/>
              <a:gd name="connsiteX44" fmla="*/ 768328 w 1064123"/>
              <a:gd name="connsiteY44" fmla="*/ 5846396 h 6407421"/>
              <a:gd name="connsiteX45" fmla="*/ 797926 w 1064123"/>
              <a:gd name="connsiteY45" fmla="*/ 5846396 h 6407421"/>
              <a:gd name="connsiteX46" fmla="*/ 797926 w 1064123"/>
              <a:gd name="connsiteY46" fmla="*/ 5875998 h 6407421"/>
              <a:gd name="connsiteX47" fmla="*/ 768328 w 1064123"/>
              <a:gd name="connsiteY47" fmla="*/ 5875998 h 6407421"/>
              <a:gd name="connsiteX48" fmla="*/ 502237 w 1064123"/>
              <a:gd name="connsiteY48" fmla="*/ 5846396 h 6407421"/>
              <a:gd name="connsiteX49" fmla="*/ 531839 w 1064123"/>
              <a:gd name="connsiteY49" fmla="*/ 5846396 h 6407421"/>
              <a:gd name="connsiteX50" fmla="*/ 531839 w 1064123"/>
              <a:gd name="connsiteY50" fmla="*/ 5875998 h 6407421"/>
              <a:gd name="connsiteX51" fmla="*/ 502237 w 1064123"/>
              <a:gd name="connsiteY51" fmla="*/ 5875998 h 6407421"/>
              <a:gd name="connsiteX52" fmla="*/ 236038 w 1064123"/>
              <a:gd name="connsiteY52" fmla="*/ 5846396 h 6407421"/>
              <a:gd name="connsiteX53" fmla="*/ 265640 w 1064123"/>
              <a:gd name="connsiteY53" fmla="*/ 5846396 h 6407421"/>
              <a:gd name="connsiteX54" fmla="*/ 265640 w 1064123"/>
              <a:gd name="connsiteY54" fmla="*/ 5875998 h 6407421"/>
              <a:gd name="connsiteX55" fmla="*/ 236038 w 1064123"/>
              <a:gd name="connsiteY55" fmla="*/ 5875998 h 6407421"/>
              <a:gd name="connsiteX56" fmla="*/ 2 w 1064123"/>
              <a:gd name="connsiteY56" fmla="*/ 5846396 h 6407421"/>
              <a:gd name="connsiteX57" fmla="*/ 29604 w 1064123"/>
              <a:gd name="connsiteY57" fmla="*/ 5846396 h 6407421"/>
              <a:gd name="connsiteX58" fmla="*/ 29604 w 1064123"/>
              <a:gd name="connsiteY58" fmla="*/ 5875998 h 6407421"/>
              <a:gd name="connsiteX59" fmla="*/ 2 w 1064123"/>
              <a:gd name="connsiteY59" fmla="*/ 5875998 h 6407421"/>
              <a:gd name="connsiteX60" fmla="*/ 1034520 w 1064123"/>
              <a:gd name="connsiteY60" fmla="*/ 5580631 h 6407421"/>
              <a:gd name="connsiteX61" fmla="*/ 1064123 w 1064123"/>
              <a:gd name="connsiteY61" fmla="*/ 5580631 h 6407421"/>
              <a:gd name="connsiteX62" fmla="*/ 1064123 w 1064123"/>
              <a:gd name="connsiteY62" fmla="*/ 5610233 h 6407421"/>
              <a:gd name="connsiteX63" fmla="*/ 1034520 w 1064123"/>
              <a:gd name="connsiteY63" fmla="*/ 5610233 h 6407421"/>
              <a:gd name="connsiteX64" fmla="*/ 768328 w 1064123"/>
              <a:gd name="connsiteY64" fmla="*/ 5580631 h 6407421"/>
              <a:gd name="connsiteX65" fmla="*/ 797926 w 1064123"/>
              <a:gd name="connsiteY65" fmla="*/ 5580631 h 6407421"/>
              <a:gd name="connsiteX66" fmla="*/ 797926 w 1064123"/>
              <a:gd name="connsiteY66" fmla="*/ 5610233 h 6407421"/>
              <a:gd name="connsiteX67" fmla="*/ 768328 w 1064123"/>
              <a:gd name="connsiteY67" fmla="*/ 5610233 h 6407421"/>
              <a:gd name="connsiteX68" fmla="*/ 502237 w 1064123"/>
              <a:gd name="connsiteY68" fmla="*/ 5580631 h 6407421"/>
              <a:gd name="connsiteX69" fmla="*/ 531839 w 1064123"/>
              <a:gd name="connsiteY69" fmla="*/ 5580631 h 6407421"/>
              <a:gd name="connsiteX70" fmla="*/ 531839 w 1064123"/>
              <a:gd name="connsiteY70" fmla="*/ 5610233 h 6407421"/>
              <a:gd name="connsiteX71" fmla="*/ 502237 w 1064123"/>
              <a:gd name="connsiteY71" fmla="*/ 5610233 h 6407421"/>
              <a:gd name="connsiteX72" fmla="*/ 236038 w 1064123"/>
              <a:gd name="connsiteY72" fmla="*/ 5580631 h 6407421"/>
              <a:gd name="connsiteX73" fmla="*/ 265640 w 1064123"/>
              <a:gd name="connsiteY73" fmla="*/ 5580631 h 6407421"/>
              <a:gd name="connsiteX74" fmla="*/ 265640 w 1064123"/>
              <a:gd name="connsiteY74" fmla="*/ 5610233 h 6407421"/>
              <a:gd name="connsiteX75" fmla="*/ 236038 w 1064123"/>
              <a:gd name="connsiteY75" fmla="*/ 5610233 h 6407421"/>
              <a:gd name="connsiteX76" fmla="*/ 2 w 1064123"/>
              <a:gd name="connsiteY76" fmla="*/ 5580631 h 6407421"/>
              <a:gd name="connsiteX77" fmla="*/ 29604 w 1064123"/>
              <a:gd name="connsiteY77" fmla="*/ 5580631 h 6407421"/>
              <a:gd name="connsiteX78" fmla="*/ 29604 w 1064123"/>
              <a:gd name="connsiteY78" fmla="*/ 5610233 h 6407421"/>
              <a:gd name="connsiteX79" fmla="*/ 2 w 1064123"/>
              <a:gd name="connsiteY79" fmla="*/ 5610233 h 6407421"/>
              <a:gd name="connsiteX80" fmla="*/ 1034520 w 1064123"/>
              <a:gd name="connsiteY80" fmla="*/ 5314974 h 6407421"/>
              <a:gd name="connsiteX81" fmla="*/ 1064123 w 1064123"/>
              <a:gd name="connsiteY81" fmla="*/ 5314974 h 6407421"/>
              <a:gd name="connsiteX82" fmla="*/ 1064123 w 1064123"/>
              <a:gd name="connsiteY82" fmla="*/ 5344468 h 6407421"/>
              <a:gd name="connsiteX83" fmla="*/ 1034520 w 1064123"/>
              <a:gd name="connsiteY83" fmla="*/ 5344468 h 6407421"/>
              <a:gd name="connsiteX84" fmla="*/ 768328 w 1064123"/>
              <a:gd name="connsiteY84" fmla="*/ 5314974 h 6407421"/>
              <a:gd name="connsiteX85" fmla="*/ 797926 w 1064123"/>
              <a:gd name="connsiteY85" fmla="*/ 5314974 h 6407421"/>
              <a:gd name="connsiteX86" fmla="*/ 797926 w 1064123"/>
              <a:gd name="connsiteY86" fmla="*/ 5344468 h 6407421"/>
              <a:gd name="connsiteX87" fmla="*/ 768328 w 1064123"/>
              <a:gd name="connsiteY87" fmla="*/ 5344468 h 6407421"/>
              <a:gd name="connsiteX88" fmla="*/ 502237 w 1064123"/>
              <a:gd name="connsiteY88" fmla="*/ 5314974 h 6407421"/>
              <a:gd name="connsiteX89" fmla="*/ 531839 w 1064123"/>
              <a:gd name="connsiteY89" fmla="*/ 5314974 h 6407421"/>
              <a:gd name="connsiteX90" fmla="*/ 531839 w 1064123"/>
              <a:gd name="connsiteY90" fmla="*/ 5344468 h 6407421"/>
              <a:gd name="connsiteX91" fmla="*/ 502237 w 1064123"/>
              <a:gd name="connsiteY91" fmla="*/ 5344468 h 6407421"/>
              <a:gd name="connsiteX92" fmla="*/ 236038 w 1064123"/>
              <a:gd name="connsiteY92" fmla="*/ 5314974 h 6407421"/>
              <a:gd name="connsiteX93" fmla="*/ 265640 w 1064123"/>
              <a:gd name="connsiteY93" fmla="*/ 5314974 h 6407421"/>
              <a:gd name="connsiteX94" fmla="*/ 265640 w 1064123"/>
              <a:gd name="connsiteY94" fmla="*/ 5344468 h 6407421"/>
              <a:gd name="connsiteX95" fmla="*/ 236038 w 1064123"/>
              <a:gd name="connsiteY95" fmla="*/ 5344468 h 6407421"/>
              <a:gd name="connsiteX96" fmla="*/ 2 w 1064123"/>
              <a:gd name="connsiteY96" fmla="*/ 5314974 h 6407421"/>
              <a:gd name="connsiteX97" fmla="*/ 29604 w 1064123"/>
              <a:gd name="connsiteY97" fmla="*/ 5314974 h 6407421"/>
              <a:gd name="connsiteX98" fmla="*/ 29604 w 1064123"/>
              <a:gd name="connsiteY98" fmla="*/ 5344468 h 6407421"/>
              <a:gd name="connsiteX99" fmla="*/ 2 w 1064123"/>
              <a:gd name="connsiteY99" fmla="*/ 5344468 h 6407421"/>
              <a:gd name="connsiteX100" fmla="*/ 1034520 w 1064123"/>
              <a:gd name="connsiteY100" fmla="*/ 5049209 h 6407421"/>
              <a:gd name="connsiteX101" fmla="*/ 1064123 w 1064123"/>
              <a:gd name="connsiteY101" fmla="*/ 5049209 h 6407421"/>
              <a:gd name="connsiteX102" fmla="*/ 1064123 w 1064123"/>
              <a:gd name="connsiteY102" fmla="*/ 5078812 h 6407421"/>
              <a:gd name="connsiteX103" fmla="*/ 1034520 w 1064123"/>
              <a:gd name="connsiteY103" fmla="*/ 5078812 h 6407421"/>
              <a:gd name="connsiteX104" fmla="*/ 768328 w 1064123"/>
              <a:gd name="connsiteY104" fmla="*/ 5049209 h 6407421"/>
              <a:gd name="connsiteX105" fmla="*/ 797926 w 1064123"/>
              <a:gd name="connsiteY105" fmla="*/ 5049209 h 6407421"/>
              <a:gd name="connsiteX106" fmla="*/ 797926 w 1064123"/>
              <a:gd name="connsiteY106" fmla="*/ 5078812 h 6407421"/>
              <a:gd name="connsiteX107" fmla="*/ 768328 w 1064123"/>
              <a:gd name="connsiteY107" fmla="*/ 5078812 h 6407421"/>
              <a:gd name="connsiteX108" fmla="*/ 502237 w 1064123"/>
              <a:gd name="connsiteY108" fmla="*/ 5049209 h 6407421"/>
              <a:gd name="connsiteX109" fmla="*/ 531839 w 1064123"/>
              <a:gd name="connsiteY109" fmla="*/ 5049209 h 6407421"/>
              <a:gd name="connsiteX110" fmla="*/ 531839 w 1064123"/>
              <a:gd name="connsiteY110" fmla="*/ 5078812 h 6407421"/>
              <a:gd name="connsiteX111" fmla="*/ 502237 w 1064123"/>
              <a:gd name="connsiteY111" fmla="*/ 5078812 h 6407421"/>
              <a:gd name="connsiteX112" fmla="*/ 236038 w 1064123"/>
              <a:gd name="connsiteY112" fmla="*/ 5049209 h 6407421"/>
              <a:gd name="connsiteX113" fmla="*/ 265640 w 1064123"/>
              <a:gd name="connsiteY113" fmla="*/ 5049209 h 6407421"/>
              <a:gd name="connsiteX114" fmla="*/ 265640 w 1064123"/>
              <a:gd name="connsiteY114" fmla="*/ 5078812 h 6407421"/>
              <a:gd name="connsiteX115" fmla="*/ 236038 w 1064123"/>
              <a:gd name="connsiteY115" fmla="*/ 5078812 h 6407421"/>
              <a:gd name="connsiteX116" fmla="*/ 2 w 1064123"/>
              <a:gd name="connsiteY116" fmla="*/ 5049209 h 6407421"/>
              <a:gd name="connsiteX117" fmla="*/ 29604 w 1064123"/>
              <a:gd name="connsiteY117" fmla="*/ 5049209 h 6407421"/>
              <a:gd name="connsiteX118" fmla="*/ 29604 w 1064123"/>
              <a:gd name="connsiteY118" fmla="*/ 5078812 h 6407421"/>
              <a:gd name="connsiteX119" fmla="*/ 2 w 1064123"/>
              <a:gd name="connsiteY119" fmla="*/ 5078812 h 6407421"/>
              <a:gd name="connsiteX120" fmla="*/ 1034520 w 1064123"/>
              <a:gd name="connsiteY120" fmla="*/ 4783444 h 6407421"/>
              <a:gd name="connsiteX121" fmla="*/ 1064123 w 1064123"/>
              <a:gd name="connsiteY121" fmla="*/ 4783444 h 6407421"/>
              <a:gd name="connsiteX122" fmla="*/ 1064123 w 1064123"/>
              <a:gd name="connsiteY122" fmla="*/ 4813046 h 6407421"/>
              <a:gd name="connsiteX123" fmla="*/ 1034520 w 1064123"/>
              <a:gd name="connsiteY123" fmla="*/ 4813046 h 6407421"/>
              <a:gd name="connsiteX124" fmla="*/ 768327 w 1064123"/>
              <a:gd name="connsiteY124" fmla="*/ 4783444 h 6407421"/>
              <a:gd name="connsiteX125" fmla="*/ 797926 w 1064123"/>
              <a:gd name="connsiteY125" fmla="*/ 4783444 h 6407421"/>
              <a:gd name="connsiteX126" fmla="*/ 797926 w 1064123"/>
              <a:gd name="connsiteY126" fmla="*/ 4813046 h 6407421"/>
              <a:gd name="connsiteX127" fmla="*/ 768327 w 1064123"/>
              <a:gd name="connsiteY127" fmla="*/ 4813046 h 6407421"/>
              <a:gd name="connsiteX128" fmla="*/ 502237 w 1064123"/>
              <a:gd name="connsiteY128" fmla="*/ 4783444 h 6407421"/>
              <a:gd name="connsiteX129" fmla="*/ 531839 w 1064123"/>
              <a:gd name="connsiteY129" fmla="*/ 4783444 h 6407421"/>
              <a:gd name="connsiteX130" fmla="*/ 531839 w 1064123"/>
              <a:gd name="connsiteY130" fmla="*/ 4813046 h 6407421"/>
              <a:gd name="connsiteX131" fmla="*/ 502237 w 1064123"/>
              <a:gd name="connsiteY131" fmla="*/ 4813046 h 6407421"/>
              <a:gd name="connsiteX132" fmla="*/ 236038 w 1064123"/>
              <a:gd name="connsiteY132" fmla="*/ 4783444 h 6407421"/>
              <a:gd name="connsiteX133" fmla="*/ 265640 w 1064123"/>
              <a:gd name="connsiteY133" fmla="*/ 4783444 h 6407421"/>
              <a:gd name="connsiteX134" fmla="*/ 265640 w 1064123"/>
              <a:gd name="connsiteY134" fmla="*/ 4813046 h 6407421"/>
              <a:gd name="connsiteX135" fmla="*/ 236038 w 1064123"/>
              <a:gd name="connsiteY135" fmla="*/ 4813046 h 6407421"/>
              <a:gd name="connsiteX136" fmla="*/ 2 w 1064123"/>
              <a:gd name="connsiteY136" fmla="*/ 4783444 h 6407421"/>
              <a:gd name="connsiteX137" fmla="*/ 29604 w 1064123"/>
              <a:gd name="connsiteY137" fmla="*/ 4783444 h 6407421"/>
              <a:gd name="connsiteX138" fmla="*/ 29604 w 1064123"/>
              <a:gd name="connsiteY138" fmla="*/ 4813046 h 6407421"/>
              <a:gd name="connsiteX139" fmla="*/ 2 w 1064123"/>
              <a:gd name="connsiteY139" fmla="*/ 4813046 h 6407421"/>
              <a:gd name="connsiteX140" fmla="*/ 1034520 w 1064123"/>
              <a:gd name="connsiteY140" fmla="*/ 4517679 h 6407421"/>
              <a:gd name="connsiteX141" fmla="*/ 1064123 w 1064123"/>
              <a:gd name="connsiteY141" fmla="*/ 4517679 h 6407421"/>
              <a:gd name="connsiteX142" fmla="*/ 1064123 w 1064123"/>
              <a:gd name="connsiteY142" fmla="*/ 4547281 h 6407421"/>
              <a:gd name="connsiteX143" fmla="*/ 1034520 w 1064123"/>
              <a:gd name="connsiteY143" fmla="*/ 4547281 h 6407421"/>
              <a:gd name="connsiteX144" fmla="*/ 768327 w 1064123"/>
              <a:gd name="connsiteY144" fmla="*/ 4517679 h 6407421"/>
              <a:gd name="connsiteX145" fmla="*/ 797926 w 1064123"/>
              <a:gd name="connsiteY145" fmla="*/ 4517679 h 6407421"/>
              <a:gd name="connsiteX146" fmla="*/ 797926 w 1064123"/>
              <a:gd name="connsiteY146" fmla="*/ 4547281 h 6407421"/>
              <a:gd name="connsiteX147" fmla="*/ 768327 w 1064123"/>
              <a:gd name="connsiteY147" fmla="*/ 4547281 h 6407421"/>
              <a:gd name="connsiteX148" fmla="*/ 502236 w 1064123"/>
              <a:gd name="connsiteY148" fmla="*/ 4517679 h 6407421"/>
              <a:gd name="connsiteX149" fmla="*/ 531839 w 1064123"/>
              <a:gd name="connsiteY149" fmla="*/ 4517679 h 6407421"/>
              <a:gd name="connsiteX150" fmla="*/ 531839 w 1064123"/>
              <a:gd name="connsiteY150" fmla="*/ 4547281 h 6407421"/>
              <a:gd name="connsiteX151" fmla="*/ 502236 w 1064123"/>
              <a:gd name="connsiteY151" fmla="*/ 4547281 h 6407421"/>
              <a:gd name="connsiteX152" fmla="*/ 236037 w 1064123"/>
              <a:gd name="connsiteY152" fmla="*/ 4517679 h 6407421"/>
              <a:gd name="connsiteX153" fmla="*/ 265640 w 1064123"/>
              <a:gd name="connsiteY153" fmla="*/ 4517679 h 6407421"/>
              <a:gd name="connsiteX154" fmla="*/ 265640 w 1064123"/>
              <a:gd name="connsiteY154" fmla="*/ 4547281 h 6407421"/>
              <a:gd name="connsiteX155" fmla="*/ 236037 w 1064123"/>
              <a:gd name="connsiteY155" fmla="*/ 4547281 h 6407421"/>
              <a:gd name="connsiteX156" fmla="*/ 2 w 1064123"/>
              <a:gd name="connsiteY156" fmla="*/ 4517679 h 6407421"/>
              <a:gd name="connsiteX157" fmla="*/ 29603 w 1064123"/>
              <a:gd name="connsiteY157" fmla="*/ 4517679 h 6407421"/>
              <a:gd name="connsiteX158" fmla="*/ 29603 w 1064123"/>
              <a:gd name="connsiteY158" fmla="*/ 4547281 h 6407421"/>
              <a:gd name="connsiteX159" fmla="*/ 2 w 1064123"/>
              <a:gd name="connsiteY159" fmla="*/ 4547281 h 6407421"/>
              <a:gd name="connsiteX160" fmla="*/ 1034520 w 1064123"/>
              <a:gd name="connsiteY160" fmla="*/ 4252022 h 6407421"/>
              <a:gd name="connsiteX161" fmla="*/ 1064123 w 1064123"/>
              <a:gd name="connsiteY161" fmla="*/ 4252022 h 6407421"/>
              <a:gd name="connsiteX162" fmla="*/ 1064123 w 1064123"/>
              <a:gd name="connsiteY162" fmla="*/ 4281516 h 6407421"/>
              <a:gd name="connsiteX163" fmla="*/ 1034520 w 1064123"/>
              <a:gd name="connsiteY163" fmla="*/ 4281516 h 6407421"/>
              <a:gd name="connsiteX164" fmla="*/ 768327 w 1064123"/>
              <a:gd name="connsiteY164" fmla="*/ 4252022 h 6407421"/>
              <a:gd name="connsiteX165" fmla="*/ 797926 w 1064123"/>
              <a:gd name="connsiteY165" fmla="*/ 4252022 h 6407421"/>
              <a:gd name="connsiteX166" fmla="*/ 797926 w 1064123"/>
              <a:gd name="connsiteY166" fmla="*/ 4281516 h 6407421"/>
              <a:gd name="connsiteX167" fmla="*/ 768327 w 1064123"/>
              <a:gd name="connsiteY167" fmla="*/ 4281516 h 6407421"/>
              <a:gd name="connsiteX168" fmla="*/ 502236 w 1064123"/>
              <a:gd name="connsiteY168" fmla="*/ 4252022 h 6407421"/>
              <a:gd name="connsiteX169" fmla="*/ 531839 w 1064123"/>
              <a:gd name="connsiteY169" fmla="*/ 4252022 h 6407421"/>
              <a:gd name="connsiteX170" fmla="*/ 531839 w 1064123"/>
              <a:gd name="connsiteY170" fmla="*/ 4281516 h 6407421"/>
              <a:gd name="connsiteX171" fmla="*/ 502236 w 1064123"/>
              <a:gd name="connsiteY171" fmla="*/ 4281516 h 6407421"/>
              <a:gd name="connsiteX172" fmla="*/ 236037 w 1064123"/>
              <a:gd name="connsiteY172" fmla="*/ 4252022 h 6407421"/>
              <a:gd name="connsiteX173" fmla="*/ 265640 w 1064123"/>
              <a:gd name="connsiteY173" fmla="*/ 4252022 h 6407421"/>
              <a:gd name="connsiteX174" fmla="*/ 265640 w 1064123"/>
              <a:gd name="connsiteY174" fmla="*/ 4281516 h 6407421"/>
              <a:gd name="connsiteX175" fmla="*/ 236037 w 1064123"/>
              <a:gd name="connsiteY175" fmla="*/ 4281516 h 6407421"/>
              <a:gd name="connsiteX176" fmla="*/ 1 w 1064123"/>
              <a:gd name="connsiteY176" fmla="*/ 4252022 h 6407421"/>
              <a:gd name="connsiteX177" fmla="*/ 29603 w 1064123"/>
              <a:gd name="connsiteY177" fmla="*/ 4252022 h 6407421"/>
              <a:gd name="connsiteX178" fmla="*/ 29603 w 1064123"/>
              <a:gd name="connsiteY178" fmla="*/ 4281516 h 6407421"/>
              <a:gd name="connsiteX179" fmla="*/ 1 w 1064123"/>
              <a:gd name="connsiteY179" fmla="*/ 4281516 h 6407421"/>
              <a:gd name="connsiteX180" fmla="*/ 1034520 w 1064123"/>
              <a:gd name="connsiteY180" fmla="*/ 3986257 h 6407421"/>
              <a:gd name="connsiteX181" fmla="*/ 1064123 w 1064123"/>
              <a:gd name="connsiteY181" fmla="*/ 3986257 h 6407421"/>
              <a:gd name="connsiteX182" fmla="*/ 1064123 w 1064123"/>
              <a:gd name="connsiteY182" fmla="*/ 4015859 h 6407421"/>
              <a:gd name="connsiteX183" fmla="*/ 1034520 w 1064123"/>
              <a:gd name="connsiteY183" fmla="*/ 4015859 h 6407421"/>
              <a:gd name="connsiteX184" fmla="*/ 768327 w 1064123"/>
              <a:gd name="connsiteY184" fmla="*/ 3986257 h 6407421"/>
              <a:gd name="connsiteX185" fmla="*/ 797926 w 1064123"/>
              <a:gd name="connsiteY185" fmla="*/ 3986257 h 6407421"/>
              <a:gd name="connsiteX186" fmla="*/ 797926 w 1064123"/>
              <a:gd name="connsiteY186" fmla="*/ 4015859 h 6407421"/>
              <a:gd name="connsiteX187" fmla="*/ 768327 w 1064123"/>
              <a:gd name="connsiteY187" fmla="*/ 4015859 h 6407421"/>
              <a:gd name="connsiteX188" fmla="*/ 502236 w 1064123"/>
              <a:gd name="connsiteY188" fmla="*/ 3986257 h 6407421"/>
              <a:gd name="connsiteX189" fmla="*/ 531839 w 1064123"/>
              <a:gd name="connsiteY189" fmla="*/ 3986257 h 6407421"/>
              <a:gd name="connsiteX190" fmla="*/ 531839 w 1064123"/>
              <a:gd name="connsiteY190" fmla="*/ 4015859 h 6407421"/>
              <a:gd name="connsiteX191" fmla="*/ 502236 w 1064123"/>
              <a:gd name="connsiteY191" fmla="*/ 4015859 h 6407421"/>
              <a:gd name="connsiteX192" fmla="*/ 236037 w 1064123"/>
              <a:gd name="connsiteY192" fmla="*/ 3986257 h 6407421"/>
              <a:gd name="connsiteX193" fmla="*/ 265640 w 1064123"/>
              <a:gd name="connsiteY193" fmla="*/ 3986257 h 6407421"/>
              <a:gd name="connsiteX194" fmla="*/ 265640 w 1064123"/>
              <a:gd name="connsiteY194" fmla="*/ 4015859 h 6407421"/>
              <a:gd name="connsiteX195" fmla="*/ 236037 w 1064123"/>
              <a:gd name="connsiteY195" fmla="*/ 4015859 h 6407421"/>
              <a:gd name="connsiteX196" fmla="*/ 1 w 1064123"/>
              <a:gd name="connsiteY196" fmla="*/ 3986257 h 6407421"/>
              <a:gd name="connsiteX197" fmla="*/ 29603 w 1064123"/>
              <a:gd name="connsiteY197" fmla="*/ 3986257 h 6407421"/>
              <a:gd name="connsiteX198" fmla="*/ 29603 w 1064123"/>
              <a:gd name="connsiteY198" fmla="*/ 4015859 h 6407421"/>
              <a:gd name="connsiteX199" fmla="*/ 1 w 1064123"/>
              <a:gd name="connsiteY199" fmla="*/ 4015859 h 6407421"/>
              <a:gd name="connsiteX200" fmla="*/ 1034520 w 1064123"/>
              <a:gd name="connsiteY200" fmla="*/ 3720492 h 6407421"/>
              <a:gd name="connsiteX201" fmla="*/ 1064123 w 1064123"/>
              <a:gd name="connsiteY201" fmla="*/ 3720492 h 6407421"/>
              <a:gd name="connsiteX202" fmla="*/ 1064123 w 1064123"/>
              <a:gd name="connsiteY202" fmla="*/ 3750094 h 6407421"/>
              <a:gd name="connsiteX203" fmla="*/ 1034520 w 1064123"/>
              <a:gd name="connsiteY203" fmla="*/ 3750094 h 6407421"/>
              <a:gd name="connsiteX204" fmla="*/ 768327 w 1064123"/>
              <a:gd name="connsiteY204" fmla="*/ 3720492 h 6407421"/>
              <a:gd name="connsiteX205" fmla="*/ 797926 w 1064123"/>
              <a:gd name="connsiteY205" fmla="*/ 3720492 h 6407421"/>
              <a:gd name="connsiteX206" fmla="*/ 797926 w 1064123"/>
              <a:gd name="connsiteY206" fmla="*/ 3750094 h 6407421"/>
              <a:gd name="connsiteX207" fmla="*/ 768327 w 1064123"/>
              <a:gd name="connsiteY207" fmla="*/ 3750094 h 6407421"/>
              <a:gd name="connsiteX208" fmla="*/ 502236 w 1064123"/>
              <a:gd name="connsiteY208" fmla="*/ 3720492 h 6407421"/>
              <a:gd name="connsiteX209" fmla="*/ 531839 w 1064123"/>
              <a:gd name="connsiteY209" fmla="*/ 3720492 h 6407421"/>
              <a:gd name="connsiteX210" fmla="*/ 531839 w 1064123"/>
              <a:gd name="connsiteY210" fmla="*/ 3750094 h 6407421"/>
              <a:gd name="connsiteX211" fmla="*/ 502236 w 1064123"/>
              <a:gd name="connsiteY211" fmla="*/ 3750094 h 6407421"/>
              <a:gd name="connsiteX212" fmla="*/ 236037 w 1064123"/>
              <a:gd name="connsiteY212" fmla="*/ 3720492 h 6407421"/>
              <a:gd name="connsiteX213" fmla="*/ 265640 w 1064123"/>
              <a:gd name="connsiteY213" fmla="*/ 3720492 h 6407421"/>
              <a:gd name="connsiteX214" fmla="*/ 265640 w 1064123"/>
              <a:gd name="connsiteY214" fmla="*/ 3750094 h 6407421"/>
              <a:gd name="connsiteX215" fmla="*/ 236037 w 1064123"/>
              <a:gd name="connsiteY215" fmla="*/ 3750094 h 6407421"/>
              <a:gd name="connsiteX216" fmla="*/ 1 w 1064123"/>
              <a:gd name="connsiteY216" fmla="*/ 3720492 h 6407421"/>
              <a:gd name="connsiteX217" fmla="*/ 29603 w 1064123"/>
              <a:gd name="connsiteY217" fmla="*/ 3720492 h 6407421"/>
              <a:gd name="connsiteX218" fmla="*/ 29603 w 1064123"/>
              <a:gd name="connsiteY218" fmla="*/ 3750094 h 6407421"/>
              <a:gd name="connsiteX219" fmla="*/ 1 w 1064123"/>
              <a:gd name="connsiteY219" fmla="*/ 3750094 h 6407421"/>
              <a:gd name="connsiteX220" fmla="*/ 1034520 w 1064123"/>
              <a:gd name="connsiteY220" fmla="*/ 3454727 h 6407421"/>
              <a:gd name="connsiteX221" fmla="*/ 1064123 w 1064123"/>
              <a:gd name="connsiteY221" fmla="*/ 3454727 h 6407421"/>
              <a:gd name="connsiteX222" fmla="*/ 1064123 w 1064123"/>
              <a:gd name="connsiteY222" fmla="*/ 3484330 h 6407421"/>
              <a:gd name="connsiteX223" fmla="*/ 1034520 w 1064123"/>
              <a:gd name="connsiteY223" fmla="*/ 3484330 h 6407421"/>
              <a:gd name="connsiteX224" fmla="*/ 768327 w 1064123"/>
              <a:gd name="connsiteY224" fmla="*/ 3454727 h 6407421"/>
              <a:gd name="connsiteX225" fmla="*/ 797926 w 1064123"/>
              <a:gd name="connsiteY225" fmla="*/ 3454727 h 6407421"/>
              <a:gd name="connsiteX226" fmla="*/ 797926 w 1064123"/>
              <a:gd name="connsiteY226" fmla="*/ 3484330 h 6407421"/>
              <a:gd name="connsiteX227" fmla="*/ 768327 w 1064123"/>
              <a:gd name="connsiteY227" fmla="*/ 3484330 h 6407421"/>
              <a:gd name="connsiteX228" fmla="*/ 502236 w 1064123"/>
              <a:gd name="connsiteY228" fmla="*/ 3454727 h 6407421"/>
              <a:gd name="connsiteX229" fmla="*/ 531839 w 1064123"/>
              <a:gd name="connsiteY229" fmla="*/ 3454727 h 6407421"/>
              <a:gd name="connsiteX230" fmla="*/ 531839 w 1064123"/>
              <a:gd name="connsiteY230" fmla="*/ 3484330 h 6407421"/>
              <a:gd name="connsiteX231" fmla="*/ 502236 w 1064123"/>
              <a:gd name="connsiteY231" fmla="*/ 3484330 h 6407421"/>
              <a:gd name="connsiteX232" fmla="*/ 236037 w 1064123"/>
              <a:gd name="connsiteY232" fmla="*/ 3454727 h 6407421"/>
              <a:gd name="connsiteX233" fmla="*/ 265640 w 1064123"/>
              <a:gd name="connsiteY233" fmla="*/ 3454727 h 6407421"/>
              <a:gd name="connsiteX234" fmla="*/ 265640 w 1064123"/>
              <a:gd name="connsiteY234" fmla="*/ 3484330 h 6407421"/>
              <a:gd name="connsiteX235" fmla="*/ 236037 w 1064123"/>
              <a:gd name="connsiteY235" fmla="*/ 3484330 h 6407421"/>
              <a:gd name="connsiteX236" fmla="*/ 1 w 1064123"/>
              <a:gd name="connsiteY236" fmla="*/ 3454727 h 6407421"/>
              <a:gd name="connsiteX237" fmla="*/ 29603 w 1064123"/>
              <a:gd name="connsiteY237" fmla="*/ 3454727 h 6407421"/>
              <a:gd name="connsiteX238" fmla="*/ 29603 w 1064123"/>
              <a:gd name="connsiteY238" fmla="*/ 3484330 h 6407421"/>
              <a:gd name="connsiteX239" fmla="*/ 1 w 1064123"/>
              <a:gd name="connsiteY239" fmla="*/ 3484330 h 6407421"/>
              <a:gd name="connsiteX240" fmla="*/ 1034520 w 1064123"/>
              <a:gd name="connsiteY240" fmla="*/ 3189074 h 6407421"/>
              <a:gd name="connsiteX241" fmla="*/ 1064123 w 1064123"/>
              <a:gd name="connsiteY241" fmla="*/ 3189074 h 6407421"/>
              <a:gd name="connsiteX242" fmla="*/ 1064123 w 1064123"/>
              <a:gd name="connsiteY242" fmla="*/ 3218566 h 6407421"/>
              <a:gd name="connsiteX243" fmla="*/ 1034520 w 1064123"/>
              <a:gd name="connsiteY243" fmla="*/ 3218566 h 6407421"/>
              <a:gd name="connsiteX244" fmla="*/ 1 w 1064123"/>
              <a:gd name="connsiteY244" fmla="*/ 3189071 h 6407421"/>
              <a:gd name="connsiteX245" fmla="*/ 29603 w 1064123"/>
              <a:gd name="connsiteY245" fmla="*/ 3189071 h 6407421"/>
              <a:gd name="connsiteX246" fmla="*/ 29603 w 1064123"/>
              <a:gd name="connsiteY246" fmla="*/ 3218566 h 6407421"/>
              <a:gd name="connsiteX247" fmla="*/ 1 w 1064123"/>
              <a:gd name="connsiteY247" fmla="*/ 3218566 h 6407421"/>
              <a:gd name="connsiteX248" fmla="*/ 1034520 w 1064123"/>
              <a:gd name="connsiteY248" fmla="*/ 2923310 h 6407421"/>
              <a:gd name="connsiteX249" fmla="*/ 1064123 w 1064123"/>
              <a:gd name="connsiteY249" fmla="*/ 2923310 h 6407421"/>
              <a:gd name="connsiteX250" fmla="*/ 1064123 w 1064123"/>
              <a:gd name="connsiteY250" fmla="*/ 2952805 h 6407421"/>
              <a:gd name="connsiteX251" fmla="*/ 1034520 w 1064123"/>
              <a:gd name="connsiteY251" fmla="*/ 2952805 h 6407421"/>
              <a:gd name="connsiteX252" fmla="*/ 768327 w 1064123"/>
              <a:gd name="connsiteY252" fmla="*/ 2923309 h 6407421"/>
              <a:gd name="connsiteX253" fmla="*/ 797926 w 1064123"/>
              <a:gd name="connsiteY253" fmla="*/ 2923309 h 6407421"/>
              <a:gd name="connsiteX254" fmla="*/ 797926 w 1064123"/>
              <a:gd name="connsiteY254" fmla="*/ 2952804 h 6407421"/>
              <a:gd name="connsiteX255" fmla="*/ 768327 w 1064123"/>
              <a:gd name="connsiteY255" fmla="*/ 2952804 h 6407421"/>
              <a:gd name="connsiteX256" fmla="*/ 502236 w 1064123"/>
              <a:gd name="connsiteY256" fmla="*/ 2923308 h 6407421"/>
              <a:gd name="connsiteX257" fmla="*/ 531838 w 1064123"/>
              <a:gd name="connsiteY257" fmla="*/ 2923308 h 6407421"/>
              <a:gd name="connsiteX258" fmla="*/ 531838 w 1064123"/>
              <a:gd name="connsiteY258" fmla="*/ 2952803 h 6407421"/>
              <a:gd name="connsiteX259" fmla="*/ 502236 w 1064123"/>
              <a:gd name="connsiteY259" fmla="*/ 2952803 h 6407421"/>
              <a:gd name="connsiteX260" fmla="*/ 236037 w 1064123"/>
              <a:gd name="connsiteY260" fmla="*/ 2923307 h 6407421"/>
              <a:gd name="connsiteX261" fmla="*/ 265639 w 1064123"/>
              <a:gd name="connsiteY261" fmla="*/ 2923307 h 6407421"/>
              <a:gd name="connsiteX262" fmla="*/ 265639 w 1064123"/>
              <a:gd name="connsiteY262" fmla="*/ 2952802 h 6407421"/>
              <a:gd name="connsiteX263" fmla="*/ 236037 w 1064123"/>
              <a:gd name="connsiteY263" fmla="*/ 2952802 h 6407421"/>
              <a:gd name="connsiteX264" fmla="*/ 1 w 1064123"/>
              <a:gd name="connsiteY264" fmla="*/ 2923307 h 6407421"/>
              <a:gd name="connsiteX265" fmla="*/ 29603 w 1064123"/>
              <a:gd name="connsiteY265" fmla="*/ 2923307 h 6407421"/>
              <a:gd name="connsiteX266" fmla="*/ 29603 w 1064123"/>
              <a:gd name="connsiteY266" fmla="*/ 2952802 h 6407421"/>
              <a:gd name="connsiteX267" fmla="*/ 1 w 1064123"/>
              <a:gd name="connsiteY267" fmla="*/ 2952802 h 6407421"/>
              <a:gd name="connsiteX268" fmla="*/ 1034520 w 1064123"/>
              <a:gd name="connsiteY268" fmla="*/ 2657443 h 6407421"/>
              <a:gd name="connsiteX269" fmla="*/ 1064123 w 1064123"/>
              <a:gd name="connsiteY269" fmla="*/ 2657443 h 6407421"/>
              <a:gd name="connsiteX270" fmla="*/ 1064123 w 1064123"/>
              <a:gd name="connsiteY270" fmla="*/ 2687045 h 6407421"/>
              <a:gd name="connsiteX271" fmla="*/ 1034520 w 1064123"/>
              <a:gd name="connsiteY271" fmla="*/ 2687045 h 6407421"/>
              <a:gd name="connsiteX272" fmla="*/ 768327 w 1064123"/>
              <a:gd name="connsiteY272" fmla="*/ 2657440 h 6407421"/>
              <a:gd name="connsiteX273" fmla="*/ 797926 w 1064123"/>
              <a:gd name="connsiteY273" fmla="*/ 2657440 h 6407421"/>
              <a:gd name="connsiteX274" fmla="*/ 797926 w 1064123"/>
              <a:gd name="connsiteY274" fmla="*/ 2687042 h 6407421"/>
              <a:gd name="connsiteX275" fmla="*/ 768327 w 1064123"/>
              <a:gd name="connsiteY275" fmla="*/ 2687042 h 6407421"/>
              <a:gd name="connsiteX276" fmla="*/ 502236 w 1064123"/>
              <a:gd name="connsiteY276" fmla="*/ 2657437 h 6407421"/>
              <a:gd name="connsiteX277" fmla="*/ 531838 w 1064123"/>
              <a:gd name="connsiteY277" fmla="*/ 2657437 h 6407421"/>
              <a:gd name="connsiteX278" fmla="*/ 531838 w 1064123"/>
              <a:gd name="connsiteY278" fmla="*/ 2687039 h 6407421"/>
              <a:gd name="connsiteX279" fmla="*/ 502236 w 1064123"/>
              <a:gd name="connsiteY279" fmla="*/ 2687039 h 6407421"/>
              <a:gd name="connsiteX280" fmla="*/ 236037 w 1064123"/>
              <a:gd name="connsiteY280" fmla="*/ 2657434 h 6407421"/>
              <a:gd name="connsiteX281" fmla="*/ 265639 w 1064123"/>
              <a:gd name="connsiteY281" fmla="*/ 2657434 h 6407421"/>
              <a:gd name="connsiteX282" fmla="*/ 265639 w 1064123"/>
              <a:gd name="connsiteY282" fmla="*/ 2687036 h 6407421"/>
              <a:gd name="connsiteX283" fmla="*/ 236037 w 1064123"/>
              <a:gd name="connsiteY283" fmla="*/ 2687036 h 6407421"/>
              <a:gd name="connsiteX284" fmla="*/ 1 w 1064123"/>
              <a:gd name="connsiteY284" fmla="*/ 2657434 h 6407421"/>
              <a:gd name="connsiteX285" fmla="*/ 29603 w 1064123"/>
              <a:gd name="connsiteY285" fmla="*/ 2657434 h 6407421"/>
              <a:gd name="connsiteX286" fmla="*/ 29603 w 1064123"/>
              <a:gd name="connsiteY286" fmla="*/ 2687036 h 6407421"/>
              <a:gd name="connsiteX287" fmla="*/ 1 w 1064123"/>
              <a:gd name="connsiteY287" fmla="*/ 2687036 h 6407421"/>
              <a:gd name="connsiteX288" fmla="*/ 1034520 w 1064123"/>
              <a:gd name="connsiteY288" fmla="*/ 2391678 h 6407421"/>
              <a:gd name="connsiteX289" fmla="*/ 1064123 w 1064123"/>
              <a:gd name="connsiteY289" fmla="*/ 2391678 h 6407421"/>
              <a:gd name="connsiteX290" fmla="*/ 1064123 w 1064123"/>
              <a:gd name="connsiteY290" fmla="*/ 2421288 h 6407421"/>
              <a:gd name="connsiteX291" fmla="*/ 1034520 w 1064123"/>
              <a:gd name="connsiteY291" fmla="*/ 2421288 h 6407421"/>
              <a:gd name="connsiteX292" fmla="*/ 768327 w 1064123"/>
              <a:gd name="connsiteY292" fmla="*/ 2391675 h 6407421"/>
              <a:gd name="connsiteX293" fmla="*/ 797926 w 1064123"/>
              <a:gd name="connsiteY293" fmla="*/ 2391675 h 6407421"/>
              <a:gd name="connsiteX294" fmla="*/ 797926 w 1064123"/>
              <a:gd name="connsiteY294" fmla="*/ 2421283 h 6407421"/>
              <a:gd name="connsiteX295" fmla="*/ 768327 w 1064123"/>
              <a:gd name="connsiteY295" fmla="*/ 2421283 h 6407421"/>
              <a:gd name="connsiteX296" fmla="*/ 502236 w 1064123"/>
              <a:gd name="connsiteY296" fmla="*/ 2391672 h 6407421"/>
              <a:gd name="connsiteX297" fmla="*/ 531838 w 1064123"/>
              <a:gd name="connsiteY297" fmla="*/ 2391672 h 6407421"/>
              <a:gd name="connsiteX298" fmla="*/ 531838 w 1064123"/>
              <a:gd name="connsiteY298" fmla="*/ 2421278 h 6407421"/>
              <a:gd name="connsiteX299" fmla="*/ 502236 w 1064123"/>
              <a:gd name="connsiteY299" fmla="*/ 2421278 h 6407421"/>
              <a:gd name="connsiteX300" fmla="*/ 236037 w 1064123"/>
              <a:gd name="connsiteY300" fmla="*/ 2391669 h 6407421"/>
              <a:gd name="connsiteX301" fmla="*/ 265639 w 1064123"/>
              <a:gd name="connsiteY301" fmla="*/ 2391669 h 6407421"/>
              <a:gd name="connsiteX302" fmla="*/ 265639 w 1064123"/>
              <a:gd name="connsiteY302" fmla="*/ 2421272 h 6407421"/>
              <a:gd name="connsiteX303" fmla="*/ 236037 w 1064123"/>
              <a:gd name="connsiteY303" fmla="*/ 2421272 h 6407421"/>
              <a:gd name="connsiteX304" fmla="*/ 1 w 1064123"/>
              <a:gd name="connsiteY304" fmla="*/ 2391669 h 6407421"/>
              <a:gd name="connsiteX305" fmla="*/ 29603 w 1064123"/>
              <a:gd name="connsiteY305" fmla="*/ 2391669 h 6407421"/>
              <a:gd name="connsiteX306" fmla="*/ 29603 w 1064123"/>
              <a:gd name="connsiteY306" fmla="*/ 2421272 h 6407421"/>
              <a:gd name="connsiteX307" fmla="*/ 1 w 1064123"/>
              <a:gd name="connsiteY307" fmla="*/ 2421272 h 6407421"/>
              <a:gd name="connsiteX308" fmla="*/ 1034520 w 1064123"/>
              <a:gd name="connsiteY308" fmla="*/ 2126020 h 6407421"/>
              <a:gd name="connsiteX309" fmla="*/ 1064123 w 1064123"/>
              <a:gd name="connsiteY309" fmla="*/ 2126020 h 6407421"/>
              <a:gd name="connsiteX310" fmla="*/ 1064123 w 1064123"/>
              <a:gd name="connsiteY310" fmla="*/ 2155517 h 6407421"/>
              <a:gd name="connsiteX311" fmla="*/ 1034520 w 1064123"/>
              <a:gd name="connsiteY311" fmla="*/ 2155517 h 6407421"/>
              <a:gd name="connsiteX312" fmla="*/ 768327 w 1064123"/>
              <a:gd name="connsiteY312" fmla="*/ 2126017 h 6407421"/>
              <a:gd name="connsiteX313" fmla="*/ 797926 w 1064123"/>
              <a:gd name="connsiteY313" fmla="*/ 2126017 h 6407421"/>
              <a:gd name="connsiteX314" fmla="*/ 797926 w 1064123"/>
              <a:gd name="connsiteY314" fmla="*/ 2155513 h 6407421"/>
              <a:gd name="connsiteX315" fmla="*/ 768327 w 1064123"/>
              <a:gd name="connsiteY315" fmla="*/ 2155513 h 6407421"/>
              <a:gd name="connsiteX316" fmla="*/ 502236 w 1064123"/>
              <a:gd name="connsiteY316" fmla="*/ 2126014 h 6407421"/>
              <a:gd name="connsiteX317" fmla="*/ 531838 w 1064123"/>
              <a:gd name="connsiteY317" fmla="*/ 2126014 h 6407421"/>
              <a:gd name="connsiteX318" fmla="*/ 531838 w 1064123"/>
              <a:gd name="connsiteY318" fmla="*/ 2155510 h 6407421"/>
              <a:gd name="connsiteX319" fmla="*/ 502236 w 1064123"/>
              <a:gd name="connsiteY319" fmla="*/ 2155510 h 6407421"/>
              <a:gd name="connsiteX320" fmla="*/ 236037 w 1064123"/>
              <a:gd name="connsiteY320" fmla="*/ 2126012 h 6407421"/>
              <a:gd name="connsiteX321" fmla="*/ 265639 w 1064123"/>
              <a:gd name="connsiteY321" fmla="*/ 2126012 h 6407421"/>
              <a:gd name="connsiteX322" fmla="*/ 265639 w 1064123"/>
              <a:gd name="connsiteY322" fmla="*/ 2155506 h 6407421"/>
              <a:gd name="connsiteX323" fmla="*/ 236037 w 1064123"/>
              <a:gd name="connsiteY323" fmla="*/ 2155506 h 6407421"/>
              <a:gd name="connsiteX324" fmla="*/ 1 w 1064123"/>
              <a:gd name="connsiteY324" fmla="*/ 2126012 h 6407421"/>
              <a:gd name="connsiteX325" fmla="*/ 29603 w 1064123"/>
              <a:gd name="connsiteY325" fmla="*/ 2126012 h 6407421"/>
              <a:gd name="connsiteX326" fmla="*/ 29603 w 1064123"/>
              <a:gd name="connsiteY326" fmla="*/ 2155506 h 6407421"/>
              <a:gd name="connsiteX327" fmla="*/ 1 w 1064123"/>
              <a:gd name="connsiteY327" fmla="*/ 2155506 h 6407421"/>
              <a:gd name="connsiteX328" fmla="*/ 1034520 w 1064123"/>
              <a:gd name="connsiteY328" fmla="*/ 1860254 h 6407421"/>
              <a:gd name="connsiteX329" fmla="*/ 1064123 w 1064123"/>
              <a:gd name="connsiteY329" fmla="*/ 1860254 h 6407421"/>
              <a:gd name="connsiteX330" fmla="*/ 1064123 w 1064123"/>
              <a:gd name="connsiteY330" fmla="*/ 1889747 h 6407421"/>
              <a:gd name="connsiteX331" fmla="*/ 1034520 w 1064123"/>
              <a:gd name="connsiteY331" fmla="*/ 1889747 h 6407421"/>
              <a:gd name="connsiteX332" fmla="*/ 768327 w 1064123"/>
              <a:gd name="connsiteY332" fmla="*/ 1860252 h 6407421"/>
              <a:gd name="connsiteX333" fmla="*/ 797926 w 1064123"/>
              <a:gd name="connsiteY333" fmla="*/ 1860252 h 6407421"/>
              <a:gd name="connsiteX334" fmla="*/ 797926 w 1064123"/>
              <a:gd name="connsiteY334" fmla="*/ 1889745 h 6407421"/>
              <a:gd name="connsiteX335" fmla="*/ 768327 w 1064123"/>
              <a:gd name="connsiteY335" fmla="*/ 1889745 h 6407421"/>
              <a:gd name="connsiteX336" fmla="*/ 502236 w 1064123"/>
              <a:gd name="connsiteY336" fmla="*/ 1860249 h 6407421"/>
              <a:gd name="connsiteX337" fmla="*/ 531838 w 1064123"/>
              <a:gd name="connsiteY337" fmla="*/ 1860249 h 6407421"/>
              <a:gd name="connsiteX338" fmla="*/ 531838 w 1064123"/>
              <a:gd name="connsiteY338" fmla="*/ 1889744 h 6407421"/>
              <a:gd name="connsiteX339" fmla="*/ 502236 w 1064123"/>
              <a:gd name="connsiteY339" fmla="*/ 1889744 h 6407421"/>
              <a:gd name="connsiteX340" fmla="*/ 236037 w 1064123"/>
              <a:gd name="connsiteY340" fmla="*/ 1860247 h 6407421"/>
              <a:gd name="connsiteX341" fmla="*/ 265639 w 1064123"/>
              <a:gd name="connsiteY341" fmla="*/ 1860247 h 6407421"/>
              <a:gd name="connsiteX342" fmla="*/ 265639 w 1064123"/>
              <a:gd name="connsiteY342" fmla="*/ 1889742 h 6407421"/>
              <a:gd name="connsiteX343" fmla="*/ 236037 w 1064123"/>
              <a:gd name="connsiteY343" fmla="*/ 1889742 h 6407421"/>
              <a:gd name="connsiteX344" fmla="*/ 1 w 1064123"/>
              <a:gd name="connsiteY344" fmla="*/ 1860247 h 6407421"/>
              <a:gd name="connsiteX345" fmla="*/ 29603 w 1064123"/>
              <a:gd name="connsiteY345" fmla="*/ 1860247 h 6407421"/>
              <a:gd name="connsiteX346" fmla="*/ 29603 w 1064123"/>
              <a:gd name="connsiteY346" fmla="*/ 1889742 h 6407421"/>
              <a:gd name="connsiteX347" fmla="*/ 1 w 1064123"/>
              <a:gd name="connsiteY347" fmla="*/ 1889742 h 6407421"/>
              <a:gd name="connsiteX348" fmla="*/ 1034520 w 1064123"/>
              <a:gd name="connsiteY348" fmla="*/ 1594489 h 6407421"/>
              <a:gd name="connsiteX349" fmla="*/ 1064123 w 1064123"/>
              <a:gd name="connsiteY349" fmla="*/ 1594489 h 6407421"/>
              <a:gd name="connsiteX350" fmla="*/ 1064123 w 1064123"/>
              <a:gd name="connsiteY350" fmla="*/ 1624092 h 6407421"/>
              <a:gd name="connsiteX351" fmla="*/ 1034520 w 1064123"/>
              <a:gd name="connsiteY351" fmla="*/ 1624092 h 6407421"/>
              <a:gd name="connsiteX352" fmla="*/ 768327 w 1064123"/>
              <a:gd name="connsiteY352" fmla="*/ 1594486 h 6407421"/>
              <a:gd name="connsiteX353" fmla="*/ 797926 w 1064123"/>
              <a:gd name="connsiteY353" fmla="*/ 1594486 h 6407421"/>
              <a:gd name="connsiteX354" fmla="*/ 797926 w 1064123"/>
              <a:gd name="connsiteY354" fmla="*/ 1624090 h 6407421"/>
              <a:gd name="connsiteX355" fmla="*/ 768327 w 1064123"/>
              <a:gd name="connsiteY355" fmla="*/ 1624090 h 6407421"/>
              <a:gd name="connsiteX356" fmla="*/ 502236 w 1064123"/>
              <a:gd name="connsiteY356" fmla="*/ 1594484 h 6407421"/>
              <a:gd name="connsiteX357" fmla="*/ 531838 w 1064123"/>
              <a:gd name="connsiteY357" fmla="*/ 1594484 h 6407421"/>
              <a:gd name="connsiteX358" fmla="*/ 531838 w 1064123"/>
              <a:gd name="connsiteY358" fmla="*/ 1624087 h 6407421"/>
              <a:gd name="connsiteX359" fmla="*/ 502236 w 1064123"/>
              <a:gd name="connsiteY359" fmla="*/ 1624087 h 6407421"/>
              <a:gd name="connsiteX360" fmla="*/ 236037 w 1064123"/>
              <a:gd name="connsiteY360" fmla="*/ 1594482 h 6407421"/>
              <a:gd name="connsiteX361" fmla="*/ 265639 w 1064123"/>
              <a:gd name="connsiteY361" fmla="*/ 1594482 h 6407421"/>
              <a:gd name="connsiteX362" fmla="*/ 265639 w 1064123"/>
              <a:gd name="connsiteY362" fmla="*/ 1624085 h 6407421"/>
              <a:gd name="connsiteX363" fmla="*/ 236037 w 1064123"/>
              <a:gd name="connsiteY363" fmla="*/ 1624085 h 6407421"/>
              <a:gd name="connsiteX364" fmla="*/ 1 w 1064123"/>
              <a:gd name="connsiteY364" fmla="*/ 1594482 h 6407421"/>
              <a:gd name="connsiteX365" fmla="*/ 29603 w 1064123"/>
              <a:gd name="connsiteY365" fmla="*/ 1594482 h 6407421"/>
              <a:gd name="connsiteX366" fmla="*/ 29603 w 1064123"/>
              <a:gd name="connsiteY366" fmla="*/ 1624085 h 6407421"/>
              <a:gd name="connsiteX367" fmla="*/ 1 w 1064123"/>
              <a:gd name="connsiteY367" fmla="*/ 1624085 h 6407421"/>
              <a:gd name="connsiteX368" fmla="*/ 1034520 w 1064123"/>
              <a:gd name="connsiteY368" fmla="*/ 1328724 h 6407421"/>
              <a:gd name="connsiteX369" fmla="*/ 1064123 w 1064123"/>
              <a:gd name="connsiteY369" fmla="*/ 1328724 h 6407421"/>
              <a:gd name="connsiteX370" fmla="*/ 1064123 w 1064123"/>
              <a:gd name="connsiteY370" fmla="*/ 1358328 h 6407421"/>
              <a:gd name="connsiteX371" fmla="*/ 1034520 w 1064123"/>
              <a:gd name="connsiteY371" fmla="*/ 1358328 h 6407421"/>
              <a:gd name="connsiteX372" fmla="*/ 768327 w 1064123"/>
              <a:gd name="connsiteY372" fmla="*/ 1328722 h 6407421"/>
              <a:gd name="connsiteX373" fmla="*/ 797926 w 1064123"/>
              <a:gd name="connsiteY373" fmla="*/ 1328722 h 6407421"/>
              <a:gd name="connsiteX374" fmla="*/ 797926 w 1064123"/>
              <a:gd name="connsiteY374" fmla="*/ 1358325 h 6407421"/>
              <a:gd name="connsiteX375" fmla="*/ 768327 w 1064123"/>
              <a:gd name="connsiteY375" fmla="*/ 1358325 h 6407421"/>
              <a:gd name="connsiteX376" fmla="*/ 502236 w 1064123"/>
              <a:gd name="connsiteY376" fmla="*/ 1328719 h 6407421"/>
              <a:gd name="connsiteX377" fmla="*/ 531838 w 1064123"/>
              <a:gd name="connsiteY377" fmla="*/ 1328719 h 6407421"/>
              <a:gd name="connsiteX378" fmla="*/ 531838 w 1064123"/>
              <a:gd name="connsiteY378" fmla="*/ 1358323 h 6407421"/>
              <a:gd name="connsiteX379" fmla="*/ 502236 w 1064123"/>
              <a:gd name="connsiteY379" fmla="*/ 1358323 h 6407421"/>
              <a:gd name="connsiteX380" fmla="*/ 236036 w 1064123"/>
              <a:gd name="connsiteY380" fmla="*/ 1328717 h 6407421"/>
              <a:gd name="connsiteX381" fmla="*/ 265639 w 1064123"/>
              <a:gd name="connsiteY381" fmla="*/ 1328717 h 6407421"/>
              <a:gd name="connsiteX382" fmla="*/ 265639 w 1064123"/>
              <a:gd name="connsiteY382" fmla="*/ 1358320 h 6407421"/>
              <a:gd name="connsiteX383" fmla="*/ 236036 w 1064123"/>
              <a:gd name="connsiteY383" fmla="*/ 1358320 h 6407421"/>
              <a:gd name="connsiteX384" fmla="*/ 1 w 1064123"/>
              <a:gd name="connsiteY384" fmla="*/ 1328717 h 6407421"/>
              <a:gd name="connsiteX385" fmla="*/ 29602 w 1064123"/>
              <a:gd name="connsiteY385" fmla="*/ 1328717 h 6407421"/>
              <a:gd name="connsiteX386" fmla="*/ 29602 w 1064123"/>
              <a:gd name="connsiteY386" fmla="*/ 1358320 h 6407421"/>
              <a:gd name="connsiteX387" fmla="*/ 1 w 1064123"/>
              <a:gd name="connsiteY387" fmla="*/ 1358320 h 6407421"/>
              <a:gd name="connsiteX388" fmla="*/ 1034520 w 1064123"/>
              <a:gd name="connsiteY388" fmla="*/ 1063069 h 6407421"/>
              <a:gd name="connsiteX389" fmla="*/ 1064123 w 1064123"/>
              <a:gd name="connsiteY389" fmla="*/ 1063069 h 6407421"/>
              <a:gd name="connsiteX390" fmla="*/ 1064123 w 1064123"/>
              <a:gd name="connsiteY390" fmla="*/ 1092563 h 6407421"/>
              <a:gd name="connsiteX391" fmla="*/ 1034520 w 1064123"/>
              <a:gd name="connsiteY391" fmla="*/ 1092563 h 6407421"/>
              <a:gd name="connsiteX392" fmla="*/ 768326 w 1064123"/>
              <a:gd name="connsiteY392" fmla="*/ 1063066 h 6407421"/>
              <a:gd name="connsiteX393" fmla="*/ 797926 w 1064123"/>
              <a:gd name="connsiteY393" fmla="*/ 1063066 h 6407421"/>
              <a:gd name="connsiteX394" fmla="*/ 797926 w 1064123"/>
              <a:gd name="connsiteY394" fmla="*/ 1092560 h 6407421"/>
              <a:gd name="connsiteX395" fmla="*/ 768326 w 1064123"/>
              <a:gd name="connsiteY395" fmla="*/ 1092560 h 6407421"/>
              <a:gd name="connsiteX396" fmla="*/ 502235 w 1064123"/>
              <a:gd name="connsiteY396" fmla="*/ 1063063 h 6407421"/>
              <a:gd name="connsiteX397" fmla="*/ 531838 w 1064123"/>
              <a:gd name="connsiteY397" fmla="*/ 1063063 h 6407421"/>
              <a:gd name="connsiteX398" fmla="*/ 531838 w 1064123"/>
              <a:gd name="connsiteY398" fmla="*/ 1092557 h 6407421"/>
              <a:gd name="connsiteX399" fmla="*/ 502235 w 1064123"/>
              <a:gd name="connsiteY399" fmla="*/ 1092557 h 6407421"/>
              <a:gd name="connsiteX400" fmla="*/ 236036 w 1064123"/>
              <a:gd name="connsiteY400" fmla="*/ 1063059 h 6407421"/>
              <a:gd name="connsiteX401" fmla="*/ 265639 w 1064123"/>
              <a:gd name="connsiteY401" fmla="*/ 1063059 h 6407421"/>
              <a:gd name="connsiteX402" fmla="*/ 265639 w 1064123"/>
              <a:gd name="connsiteY402" fmla="*/ 1092554 h 6407421"/>
              <a:gd name="connsiteX403" fmla="*/ 236036 w 1064123"/>
              <a:gd name="connsiteY403" fmla="*/ 1092554 h 6407421"/>
              <a:gd name="connsiteX404" fmla="*/ 0 w 1064123"/>
              <a:gd name="connsiteY404" fmla="*/ 1063059 h 6407421"/>
              <a:gd name="connsiteX405" fmla="*/ 29602 w 1064123"/>
              <a:gd name="connsiteY405" fmla="*/ 1063059 h 6407421"/>
              <a:gd name="connsiteX406" fmla="*/ 29602 w 1064123"/>
              <a:gd name="connsiteY406" fmla="*/ 1092554 h 6407421"/>
              <a:gd name="connsiteX407" fmla="*/ 0 w 1064123"/>
              <a:gd name="connsiteY407" fmla="*/ 1092554 h 6407421"/>
              <a:gd name="connsiteX408" fmla="*/ 1034520 w 1064123"/>
              <a:gd name="connsiteY408" fmla="*/ 797300 h 6407421"/>
              <a:gd name="connsiteX409" fmla="*/ 1064123 w 1064123"/>
              <a:gd name="connsiteY409" fmla="*/ 797300 h 6407421"/>
              <a:gd name="connsiteX410" fmla="*/ 1064123 w 1064123"/>
              <a:gd name="connsiteY410" fmla="*/ 826797 h 6407421"/>
              <a:gd name="connsiteX411" fmla="*/ 1034520 w 1064123"/>
              <a:gd name="connsiteY411" fmla="*/ 826797 h 6407421"/>
              <a:gd name="connsiteX412" fmla="*/ 768326 w 1064123"/>
              <a:gd name="connsiteY412" fmla="*/ 797298 h 6407421"/>
              <a:gd name="connsiteX413" fmla="*/ 797926 w 1064123"/>
              <a:gd name="connsiteY413" fmla="*/ 797298 h 6407421"/>
              <a:gd name="connsiteX414" fmla="*/ 797926 w 1064123"/>
              <a:gd name="connsiteY414" fmla="*/ 826794 h 6407421"/>
              <a:gd name="connsiteX415" fmla="*/ 768326 w 1064123"/>
              <a:gd name="connsiteY415" fmla="*/ 826794 h 6407421"/>
              <a:gd name="connsiteX416" fmla="*/ 502235 w 1064123"/>
              <a:gd name="connsiteY416" fmla="*/ 797296 h 6407421"/>
              <a:gd name="connsiteX417" fmla="*/ 531838 w 1064123"/>
              <a:gd name="connsiteY417" fmla="*/ 797296 h 6407421"/>
              <a:gd name="connsiteX418" fmla="*/ 531838 w 1064123"/>
              <a:gd name="connsiteY418" fmla="*/ 826792 h 6407421"/>
              <a:gd name="connsiteX419" fmla="*/ 502235 w 1064123"/>
              <a:gd name="connsiteY419" fmla="*/ 826792 h 6407421"/>
              <a:gd name="connsiteX420" fmla="*/ 236036 w 1064123"/>
              <a:gd name="connsiteY420" fmla="*/ 797294 h 6407421"/>
              <a:gd name="connsiteX421" fmla="*/ 265639 w 1064123"/>
              <a:gd name="connsiteY421" fmla="*/ 797294 h 6407421"/>
              <a:gd name="connsiteX422" fmla="*/ 265639 w 1064123"/>
              <a:gd name="connsiteY422" fmla="*/ 826789 h 6407421"/>
              <a:gd name="connsiteX423" fmla="*/ 236036 w 1064123"/>
              <a:gd name="connsiteY423" fmla="*/ 826789 h 6407421"/>
              <a:gd name="connsiteX424" fmla="*/ 0 w 1064123"/>
              <a:gd name="connsiteY424" fmla="*/ 797294 h 6407421"/>
              <a:gd name="connsiteX425" fmla="*/ 29602 w 1064123"/>
              <a:gd name="connsiteY425" fmla="*/ 797294 h 6407421"/>
              <a:gd name="connsiteX426" fmla="*/ 29602 w 1064123"/>
              <a:gd name="connsiteY426" fmla="*/ 826789 h 6407421"/>
              <a:gd name="connsiteX427" fmla="*/ 0 w 1064123"/>
              <a:gd name="connsiteY427" fmla="*/ 826789 h 6407421"/>
              <a:gd name="connsiteX428" fmla="*/ 1034520 w 1064123"/>
              <a:gd name="connsiteY428" fmla="*/ 531537 h 6407421"/>
              <a:gd name="connsiteX429" fmla="*/ 1064123 w 1064123"/>
              <a:gd name="connsiteY429" fmla="*/ 531537 h 6407421"/>
              <a:gd name="connsiteX430" fmla="*/ 1064123 w 1064123"/>
              <a:gd name="connsiteY430" fmla="*/ 561139 h 6407421"/>
              <a:gd name="connsiteX431" fmla="*/ 1034520 w 1064123"/>
              <a:gd name="connsiteY431" fmla="*/ 561139 h 6407421"/>
              <a:gd name="connsiteX432" fmla="*/ 768326 w 1064123"/>
              <a:gd name="connsiteY432" fmla="*/ 531534 h 6407421"/>
              <a:gd name="connsiteX433" fmla="*/ 797926 w 1064123"/>
              <a:gd name="connsiteY433" fmla="*/ 531534 h 6407421"/>
              <a:gd name="connsiteX434" fmla="*/ 797926 w 1064123"/>
              <a:gd name="connsiteY434" fmla="*/ 561137 h 6407421"/>
              <a:gd name="connsiteX435" fmla="*/ 768326 w 1064123"/>
              <a:gd name="connsiteY435" fmla="*/ 561137 h 6407421"/>
              <a:gd name="connsiteX436" fmla="*/ 502235 w 1064123"/>
              <a:gd name="connsiteY436" fmla="*/ 531532 h 6407421"/>
              <a:gd name="connsiteX437" fmla="*/ 531838 w 1064123"/>
              <a:gd name="connsiteY437" fmla="*/ 531532 h 6407421"/>
              <a:gd name="connsiteX438" fmla="*/ 531838 w 1064123"/>
              <a:gd name="connsiteY438" fmla="*/ 561135 h 6407421"/>
              <a:gd name="connsiteX439" fmla="*/ 502235 w 1064123"/>
              <a:gd name="connsiteY439" fmla="*/ 561135 h 6407421"/>
              <a:gd name="connsiteX440" fmla="*/ 236036 w 1064123"/>
              <a:gd name="connsiteY440" fmla="*/ 531530 h 6407421"/>
              <a:gd name="connsiteX441" fmla="*/ 265639 w 1064123"/>
              <a:gd name="connsiteY441" fmla="*/ 531530 h 6407421"/>
              <a:gd name="connsiteX442" fmla="*/ 265639 w 1064123"/>
              <a:gd name="connsiteY442" fmla="*/ 561133 h 6407421"/>
              <a:gd name="connsiteX443" fmla="*/ 236036 w 1064123"/>
              <a:gd name="connsiteY443" fmla="*/ 561133 h 6407421"/>
              <a:gd name="connsiteX444" fmla="*/ 0 w 1064123"/>
              <a:gd name="connsiteY444" fmla="*/ 531530 h 6407421"/>
              <a:gd name="connsiteX445" fmla="*/ 29602 w 1064123"/>
              <a:gd name="connsiteY445" fmla="*/ 531530 h 6407421"/>
              <a:gd name="connsiteX446" fmla="*/ 29602 w 1064123"/>
              <a:gd name="connsiteY446" fmla="*/ 561133 h 6407421"/>
              <a:gd name="connsiteX447" fmla="*/ 0 w 1064123"/>
              <a:gd name="connsiteY447" fmla="*/ 561133 h 6407421"/>
              <a:gd name="connsiteX448" fmla="*/ 1034520 w 1064123"/>
              <a:gd name="connsiteY448" fmla="*/ 265772 h 6407421"/>
              <a:gd name="connsiteX449" fmla="*/ 1064123 w 1064123"/>
              <a:gd name="connsiteY449" fmla="*/ 265772 h 6407421"/>
              <a:gd name="connsiteX450" fmla="*/ 1064123 w 1064123"/>
              <a:gd name="connsiteY450" fmla="*/ 295374 h 6407421"/>
              <a:gd name="connsiteX451" fmla="*/ 1034520 w 1064123"/>
              <a:gd name="connsiteY451" fmla="*/ 295374 h 6407421"/>
              <a:gd name="connsiteX452" fmla="*/ 768326 w 1064123"/>
              <a:gd name="connsiteY452" fmla="*/ 265770 h 6407421"/>
              <a:gd name="connsiteX453" fmla="*/ 797926 w 1064123"/>
              <a:gd name="connsiteY453" fmla="*/ 265770 h 6407421"/>
              <a:gd name="connsiteX454" fmla="*/ 797926 w 1064123"/>
              <a:gd name="connsiteY454" fmla="*/ 295372 h 6407421"/>
              <a:gd name="connsiteX455" fmla="*/ 768326 w 1064123"/>
              <a:gd name="connsiteY455" fmla="*/ 295372 h 6407421"/>
              <a:gd name="connsiteX456" fmla="*/ 502235 w 1064123"/>
              <a:gd name="connsiteY456" fmla="*/ 265767 h 6407421"/>
              <a:gd name="connsiteX457" fmla="*/ 531838 w 1064123"/>
              <a:gd name="connsiteY457" fmla="*/ 265767 h 6407421"/>
              <a:gd name="connsiteX458" fmla="*/ 531838 w 1064123"/>
              <a:gd name="connsiteY458" fmla="*/ 295370 h 6407421"/>
              <a:gd name="connsiteX459" fmla="*/ 502235 w 1064123"/>
              <a:gd name="connsiteY459" fmla="*/ 295370 h 6407421"/>
              <a:gd name="connsiteX460" fmla="*/ 236036 w 1064123"/>
              <a:gd name="connsiteY460" fmla="*/ 265765 h 6407421"/>
              <a:gd name="connsiteX461" fmla="*/ 265639 w 1064123"/>
              <a:gd name="connsiteY461" fmla="*/ 265765 h 6407421"/>
              <a:gd name="connsiteX462" fmla="*/ 265639 w 1064123"/>
              <a:gd name="connsiteY462" fmla="*/ 295368 h 6407421"/>
              <a:gd name="connsiteX463" fmla="*/ 236036 w 1064123"/>
              <a:gd name="connsiteY463" fmla="*/ 295368 h 6407421"/>
              <a:gd name="connsiteX464" fmla="*/ 0 w 1064123"/>
              <a:gd name="connsiteY464" fmla="*/ 265765 h 6407421"/>
              <a:gd name="connsiteX465" fmla="*/ 29602 w 1064123"/>
              <a:gd name="connsiteY465" fmla="*/ 265765 h 6407421"/>
              <a:gd name="connsiteX466" fmla="*/ 29602 w 1064123"/>
              <a:gd name="connsiteY466" fmla="*/ 295368 h 6407421"/>
              <a:gd name="connsiteX467" fmla="*/ 0 w 1064123"/>
              <a:gd name="connsiteY467" fmla="*/ 295368 h 6407421"/>
              <a:gd name="connsiteX468" fmla="*/ 1034520 w 1064123"/>
              <a:gd name="connsiteY468" fmla="*/ 7 h 6407421"/>
              <a:gd name="connsiteX469" fmla="*/ 1064123 w 1064123"/>
              <a:gd name="connsiteY469" fmla="*/ 7 h 6407421"/>
              <a:gd name="connsiteX470" fmla="*/ 1064123 w 1064123"/>
              <a:gd name="connsiteY470" fmla="*/ 29609 h 6407421"/>
              <a:gd name="connsiteX471" fmla="*/ 1034520 w 1064123"/>
              <a:gd name="connsiteY471" fmla="*/ 29609 h 6407421"/>
              <a:gd name="connsiteX472" fmla="*/ 768326 w 1064123"/>
              <a:gd name="connsiteY472" fmla="*/ 5 h 6407421"/>
              <a:gd name="connsiteX473" fmla="*/ 797926 w 1064123"/>
              <a:gd name="connsiteY473" fmla="*/ 5 h 6407421"/>
              <a:gd name="connsiteX474" fmla="*/ 797926 w 1064123"/>
              <a:gd name="connsiteY474" fmla="*/ 29607 h 6407421"/>
              <a:gd name="connsiteX475" fmla="*/ 768326 w 1064123"/>
              <a:gd name="connsiteY475" fmla="*/ 29607 h 6407421"/>
              <a:gd name="connsiteX476" fmla="*/ 502235 w 1064123"/>
              <a:gd name="connsiteY476" fmla="*/ 2 h 6407421"/>
              <a:gd name="connsiteX477" fmla="*/ 531838 w 1064123"/>
              <a:gd name="connsiteY477" fmla="*/ 2 h 6407421"/>
              <a:gd name="connsiteX478" fmla="*/ 531838 w 1064123"/>
              <a:gd name="connsiteY478" fmla="*/ 29605 h 6407421"/>
              <a:gd name="connsiteX479" fmla="*/ 502235 w 1064123"/>
              <a:gd name="connsiteY479" fmla="*/ 29605 h 6407421"/>
              <a:gd name="connsiteX480" fmla="*/ 236036 w 1064123"/>
              <a:gd name="connsiteY480" fmla="*/ 0 h 6407421"/>
              <a:gd name="connsiteX481" fmla="*/ 265638 w 1064123"/>
              <a:gd name="connsiteY481" fmla="*/ 0 h 6407421"/>
              <a:gd name="connsiteX482" fmla="*/ 265638 w 1064123"/>
              <a:gd name="connsiteY482" fmla="*/ 29602 h 6407421"/>
              <a:gd name="connsiteX483" fmla="*/ 236036 w 1064123"/>
              <a:gd name="connsiteY483" fmla="*/ 29602 h 6407421"/>
              <a:gd name="connsiteX484" fmla="*/ 0 w 1064123"/>
              <a:gd name="connsiteY484" fmla="*/ 0 h 6407421"/>
              <a:gd name="connsiteX485" fmla="*/ 29602 w 1064123"/>
              <a:gd name="connsiteY485" fmla="*/ 0 h 6407421"/>
              <a:gd name="connsiteX486" fmla="*/ 29602 w 1064123"/>
              <a:gd name="connsiteY486" fmla="*/ 29602 h 6407421"/>
              <a:gd name="connsiteX487" fmla="*/ 0 w 1064123"/>
              <a:gd name="connsiteY487" fmla="*/ 29602 h 6407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Lst>
            <a:rect l="l" t="t" r="r" b="b"/>
            <a:pathLst>
              <a:path w="1064123" h="6407421">
                <a:moveTo>
                  <a:pt x="1034520" y="6377925"/>
                </a:moveTo>
                <a:lnTo>
                  <a:pt x="1064123" y="6377925"/>
                </a:lnTo>
                <a:lnTo>
                  <a:pt x="1064123" y="6407421"/>
                </a:lnTo>
                <a:lnTo>
                  <a:pt x="1034520" y="6407421"/>
                </a:lnTo>
                <a:close/>
                <a:moveTo>
                  <a:pt x="768328" y="6377925"/>
                </a:moveTo>
                <a:lnTo>
                  <a:pt x="797926" y="6377925"/>
                </a:lnTo>
                <a:lnTo>
                  <a:pt x="797926" y="6407421"/>
                </a:lnTo>
                <a:lnTo>
                  <a:pt x="768328" y="6407421"/>
                </a:lnTo>
                <a:close/>
                <a:moveTo>
                  <a:pt x="502237" y="6377925"/>
                </a:moveTo>
                <a:lnTo>
                  <a:pt x="531839" y="6377925"/>
                </a:lnTo>
                <a:lnTo>
                  <a:pt x="531839" y="6407421"/>
                </a:lnTo>
                <a:lnTo>
                  <a:pt x="502237" y="6407421"/>
                </a:lnTo>
                <a:close/>
                <a:moveTo>
                  <a:pt x="236038" y="6377925"/>
                </a:moveTo>
                <a:lnTo>
                  <a:pt x="265640" y="6377925"/>
                </a:lnTo>
                <a:lnTo>
                  <a:pt x="265640" y="6407421"/>
                </a:lnTo>
                <a:lnTo>
                  <a:pt x="236038" y="6407421"/>
                </a:lnTo>
                <a:close/>
                <a:moveTo>
                  <a:pt x="2" y="6377925"/>
                </a:moveTo>
                <a:lnTo>
                  <a:pt x="29604" y="6377925"/>
                </a:lnTo>
                <a:lnTo>
                  <a:pt x="29604" y="6407421"/>
                </a:lnTo>
                <a:lnTo>
                  <a:pt x="2" y="6407421"/>
                </a:lnTo>
                <a:close/>
                <a:moveTo>
                  <a:pt x="1034520" y="6112161"/>
                </a:moveTo>
                <a:lnTo>
                  <a:pt x="1064123" y="6112161"/>
                </a:lnTo>
                <a:lnTo>
                  <a:pt x="1064123" y="6141763"/>
                </a:lnTo>
                <a:lnTo>
                  <a:pt x="1034520" y="6141763"/>
                </a:lnTo>
                <a:close/>
                <a:moveTo>
                  <a:pt x="768328" y="6112161"/>
                </a:moveTo>
                <a:lnTo>
                  <a:pt x="797926" y="6112161"/>
                </a:lnTo>
                <a:lnTo>
                  <a:pt x="797926" y="6141763"/>
                </a:lnTo>
                <a:lnTo>
                  <a:pt x="768328" y="6141763"/>
                </a:lnTo>
                <a:close/>
                <a:moveTo>
                  <a:pt x="502237" y="6112161"/>
                </a:moveTo>
                <a:lnTo>
                  <a:pt x="531839" y="6112161"/>
                </a:lnTo>
                <a:lnTo>
                  <a:pt x="531839" y="6141763"/>
                </a:lnTo>
                <a:lnTo>
                  <a:pt x="502237" y="6141763"/>
                </a:lnTo>
                <a:close/>
                <a:moveTo>
                  <a:pt x="236038" y="6112161"/>
                </a:moveTo>
                <a:lnTo>
                  <a:pt x="265640" y="6112161"/>
                </a:lnTo>
                <a:lnTo>
                  <a:pt x="265640" y="6141763"/>
                </a:lnTo>
                <a:lnTo>
                  <a:pt x="236038" y="6141763"/>
                </a:lnTo>
                <a:close/>
                <a:moveTo>
                  <a:pt x="2" y="6112161"/>
                </a:moveTo>
                <a:lnTo>
                  <a:pt x="29604" y="6112161"/>
                </a:lnTo>
                <a:lnTo>
                  <a:pt x="29604" y="6141763"/>
                </a:lnTo>
                <a:lnTo>
                  <a:pt x="2" y="6141763"/>
                </a:lnTo>
                <a:close/>
                <a:moveTo>
                  <a:pt x="1034520" y="5846396"/>
                </a:moveTo>
                <a:lnTo>
                  <a:pt x="1064123" y="5846396"/>
                </a:lnTo>
                <a:lnTo>
                  <a:pt x="1064123" y="5875998"/>
                </a:lnTo>
                <a:lnTo>
                  <a:pt x="1034520" y="5875998"/>
                </a:lnTo>
                <a:close/>
                <a:moveTo>
                  <a:pt x="768328" y="5846396"/>
                </a:moveTo>
                <a:lnTo>
                  <a:pt x="797926" y="5846396"/>
                </a:lnTo>
                <a:lnTo>
                  <a:pt x="797926" y="5875998"/>
                </a:lnTo>
                <a:lnTo>
                  <a:pt x="768328" y="5875998"/>
                </a:lnTo>
                <a:close/>
                <a:moveTo>
                  <a:pt x="502237" y="5846396"/>
                </a:moveTo>
                <a:lnTo>
                  <a:pt x="531839" y="5846396"/>
                </a:lnTo>
                <a:lnTo>
                  <a:pt x="531839" y="5875998"/>
                </a:lnTo>
                <a:lnTo>
                  <a:pt x="502237" y="5875998"/>
                </a:lnTo>
                <a:close/>
                <a:moveTo>
                  <a:pt x="236038" y="5846396"/>
                </a:moveTo>
                <a:lnTo>
                  <a:pt x="265640" y="5846396"/>
                </a:lnTo>
                <a:lnTo>
                  <a:pt x="265640" y="5875998"/>
                </a:lnTo>
                <a:lnTo>
                  <a:pt x="236038" y="5875998"/>
                </a:lnTo>
                <a:close/>
                <a:moveTo>
                  <a:pt x="2" y="5846396"/>
                </a:moveTo>
                <a:lnTo>
                  <a:pt x="29604" y="5846396"/>
                </a:lnTo>
                <a:lnTo>
                  <a:pt x="29604" y="5875998"/>
                </a:lnTo>
                <a:lnTo>
                  <a:pt x="2" y="5875998"/>
                </a:lnTo>
                <a:close/>
                <a:moveTo>
                  <a:pt x="1034520" y="5580631"/>
                </a:moveTo>
                <a:lnTo>
                  <a:pt x="1064123" y="5580631"/>
                </a:lnTo>
                <a:lnTo>
                  <a:pt x="1064123" y="5610233"/>
                </a:lnTo>
                <a:lnTo>
                  <a:pt x="1034520" y="5610233"/>
                </a:lnTo>
                <a:close/>
                <a:moveTo>
                  <a:pt x="768328" y="5580631"/>
                </a:moveTo>
                <a:lnTo>
                  <a:pt x="797926" y="5580631"/>
                </a:lnTo>
                <a:lnTo>
                  <a:pt x="797926" y="5610233"/>
                </a:lnTo>
                <a:lnTo>
                  <a:pt x="768328" y="5610233"/>
                </a:lnTo>
                <a:close/>
                <a:moveTo>
                  <a:pt x="502237" y="5580631"/>
                </a:moveTo>
                <a:lnTo>
                  <a:pt x="531839" y="5580631"/>
                </a:lnTo>
                <a:lnTo>
                  <a:pt x="531839" y="5610233"/>
                </a:lnTo>
                <a:lnTo>
                  <a:pt x="502237" y="5610233"/>
                </a:lnTo>
                <a:close/>
                <a:moveTo>
                  <a:pt x="236038" y="5580631"/>
                </a:moveTo>
                <a:lnTo>
                  <a:pt x="265640" y="5580631"/>
                </a:lnTo>
                <a:lnTo>
                  <a:pt x="265640" y="5610233"/>
                </a:lnTo>
                <a:lnTo>
                  <a:pt x="236038" y="5610233"/>
                </a:lnTo>
                <a:close/>
                <a:moveTo>
                  <a:pt x="2" y="5580631"/>
                </a:moveTo>
                <a:lnTo>
                  <a:pt x="29604" y="5580631"/>
                </a:lnTo>
                <a:lnTo>
                  <a:pt x="29604" y="5610233"/>
                </a:lnTo>
                <a:lnTo>
                  <a:pt x="2" y="5610233"/>
                </a:lnTo>
                <a:close/>
                <a:moveTo>
                  <a:pt x="1034520" y="5314974"/>
                </a:moveTo>
                <a:lnTo>
                  <a:pt x="1064123" y="5314974"/>
                </a:lnTo>
                <a:lnTo>
                  <a:pt x="1064123" y="5344468"/>
                </a:lnTo>
                <a:lnTo>
                  <a:pt x="1034520" y="5344468"/>
                </a:lnTo>
                <a:close/>
                <a:moveTo>
                  <a:pt x="768328" y="5314974"/>
                </a:moveTo>
                <a:lnTo>
                  <a:pt x="797926" y="5314974"/>
                </a:lnTo>
                <a:lnTo>
                  <a:pt x="797926" y="5344468"/>
                </a:lnTo>
                <a:lnTo>
                  <a:pt x="768328" y="5344468"/>
                </a:lnTo>
                <a:close/>
                <a:moveTo>
                  <a:pt x="502237" y="5314974"/>
                </a:moveTo>
                <a:lnTo>
                  <a:pt x="531839" y="5314974"/>
                </a:lnTo>
                <a:lnTo>
                  <a:pt x="531839" y="5344468"/>
                </a:lnTo>
                <a:lnTo>
                  <a:pt x="502237" y="5344468"/>
                </a:lnTo>
                <a:close/>
                <a:moveTo>
                  <a:pt x="236038" y="5314974"/>
                </a:moveTo>
                <a:lnTo>
                  <a:pt x="265640" y="5314974"/>
                </a:lnTo>
                <a:lnTo>
                  <a:pt x="265640" y="5344468"/>
                </a:lnTo>
                <a:lnTo>
                  <a:pt x="236038" y="5344468"/>
                </a:lnTo>
                <a:close/>
                <a:moveTo>
                  <a:pt x="2" y="5314974"/>
                </a:moveTo>
                <a:lnTo>
                  <a:pt x="29604" y="5314974"/>
                </a:lnTo>
                <a:lnTo>
                  <a:pt x="29604" y="5344468"/>
                </a:lnTo>
                <a:lnTo>
                  <a:pt x="2" y="5344468"/>
                </a:lnTo>
                <a:close/>
                <a:moveTo>
                  <a:pt x="1034520" y="5049209"/>
                </a:moveTo>
                <a:lnTo>
                  <a:pt x="1064123" y="5049209"/>
                </a:lnTo>
                <a:lnTo>
                  <a:pt x="1064123" y="5078812"/>
                </a:lnTo>
                <a:lnTo>
                  <a:pt x="1034520" y="5078812"/>
                </a:lnTo>
                <a:close/>
                <a:moveTo>
                  <a:pt x="768328" y="5049209"/>
                </a:moveTo>
                <a:lnTo>
                  <a:pt x="797926" y="5049209"/>
                </a:lnTo>
                <a:lnTo>
                  <a:pt x="797926" y="5078812"/>
                </a:lnTo>
                <a:lnTo>
                  <a:pt x="768328" y="5078812"/>
                </a:lnTo>
                <a:close/>
                <a:moveTo>
                  <a:pt x="502237" y="5049209"/>
                </a:moveTo>
                <a:lnTo>
                  <a:pt x="531839" y="5049209"/>
                </a:lnTo>
                <a:lnTo>
                  <a:pt x="531839" y="5078812"/>
                </a:lnTo>
                <a:lnTo>
                  <a:pt x="502237" y="5078812"/>
                </a:lnTo>
                <a:close/>
                <a:moveTo>
                  <a:pt x="236038" y="5049209"/>
                </a:moveTo>
                <a:lnTo>
                  <a:pt x="265640" y="5049209"/>
                </a:lnTo>
                <a:lnTo>
                  <a:pt x="265640" y="5078812"/>
                </a:lnTo>
                <a:lnTo>
                  <a:pt x="236038" y="5078812"/>
                </a:lnTo>
                <a:close/>
                <a:moveTo>
                  <a:pt x="2" y="5049209"/>
                </a:moveTo>
                <a:lnTo>
                  <a:pt x="29604" y="5049209"/>
                </a:lnTo>
                <a:lnTo>
                  <a:pt x="29604" y="5078812"/>
                </a:lnTo>
                <a:lnTo>
                  <a:pt x="2" y="5078812"/>
                </a:lnTo>
                <a:close/>
                <a:moveTo>
                  <a:pt x="1034520" y="4783444"/>
                </a:moveTo>
                <a:lnTo>
                  <a:pt x="1064123" y="4783444"/>
                </a:lnTo>
                <a:lnTo>
                  <a:pt x="1064123" y="4813046"/>
                </a:lnTo>
                <a:lnTo>
                  <a:pt x="1034520" y="4813046"/>
                </a:lnTo>
                <a:close/>
                <a:moveTo>
                  <a:pt x="768327" y="4783444"/>
                </a:moveTo>
                <a:lnTo>
                  <a:pt x="797926" y="4783444"/>
                </a:lnTo>
                <a:lnTo>
                  <a:pt x="797926" y="4813046"/>
                </a:lnTo>
                <a:lnTo>
                  <a:pt x="768327" y="4813046"/>
                </a:lnTo>
                <a:close/>
                <a:moveTo>
                  <a:pt x="502237" y="4783444"/>
                </a:moveTo>
                <a:lnTo>
                  <a:pt x="531839" y="4783444"/>
                </a:lnTo>
                <a:lnTo>
                  <a:pt x="531839" y="4813046"/>
                </a:lnTo>
                <a:lnTo>
                  <a:pt x="502237" y="4813046"/>
                </a:lnTo>
                <a:close/>
                <a:moveTo>
                  <a:pt x="236038" y="4783444"/>
                </a:moveTo>
                <a:lnTo>
                  <a:pt x="265640" y="4783444"/>
                </a:lnTo>
                <a:lnTo>
                  <a:pt x="265640" y="4813046"/>
                </a:lnTo>
                <a:lnTo>
                  <a:pt x="236038" y="4813046"/>
                </a:lnTo>
                <a:close/>
                <a:moveTo>
                  <a:pt x="2" y="4783444"/>
                </a:moveTo>
                <a:lnTo>
                  <a:pt x="29604" y="4783444"/>
                </a:lnTo>
                <a:lnTo>
                  <a:pt x="29604" y="4813046"/>
                </a:lnTo>
                <a:lnTo>
                  <a:pt x="2" y="4813046"/>
                </a:lnTo>
                <a:close/>
                <a:moveTo>
                  <a:pt x="1034520" y="4517679"/>
                </a:moveTo>
                <a:lnTo>
                  <a:pt x="1064123" y="4517679"/>
                </a:lnTo>
                <a:lnTo>
                  <a:pt x="1064123" y="4547281"/>
                </a:lnTo>
                <a:lnTo>
                  <a:pt x="1034520" y="4547281"/>
                </a:lnTo>
                <a:close/>
                <a:moveTo>
                  <a:pt x="768327" y="4517679"/>
                </a:moveTo>
                <a:lnTo>
                  <a:pt x="797926" y="4517679"/>
                </a:lnTo>
                <a:lnTo>
                  <a:pt x="797926" y="4547281"/>
                </a:lnTo>
                <a:lnTo>
                  <a:pt x="768327" y="4547281"/>
                </a:lnTo>
                <a:close/>
                <a:moveTo>
                  <a:pt x="502236" y="4517679"/>
                </a:moveTo>
                <a:lnTo>
                  <a:pt x="531839" y="4517679"/>
                </a:lnTo>
                <a:lnTo>
                  <a:pt x="531839" y="4547281"/>
                </a:lnTo>
                <a:lnTo>
                  <a:pt x="502236" y="4547281"/>
                </a:lnTo>
                <a:close/>
                <a:moveTo>
                  <a:pt x="236037" y="4517679"/>
                </a:moveTo>
                <a:lnTo>
                  <a:pt x="265640" y="4517679"/>
                </a:lnTo>
                <a:lnTo>
                  <a:pt x="265640" y="4547281"/>
                </a:lnTo>
                <a:lnTo>
                  <a:pt x="236037" y="4547281"/>
                </a:lnTo>
                <a:close/>
                <a:moveTo>
                  <a:pt x="2" y="4517679"/>
                </a:moveTo>
                <a:lnTo>
                  <a:pt x="29603" y="4517679"/>
                </a:lnTo>
                <a:lnTo>
                  <a:pt x="29603" y="4547281"/>
                </a:lnTo>
                <a:lnTo>
                  <a:pt x="2" y="4547281"/>
                </a:lnTo>
                <a:close/>
                <a:moveTo>
                  <a:pt x="1034520" y="4252022"/>
                </a:moveTo>
                <a:lnTo>
                  <a:pt x="1064123" y="4252022"/>
                </a:lnTo>
                <a:lnTo>
                  <a:pt x="1064123" y="4281516"/>
                </a:lnTo>
                <a:lnTo>
                  <a:pt x="1034520" y="4281516"/>
                </a:lnTo>
                <a:close/>
                <a:moveTo>
                  <a:pt x="768327" y="4252022"/>
                </a:moveTo>
                <a:lnTo>
                  <a:pt x="797926" y="4252022"/>
                </a:lnTo>
                <a:lnTo>
                  <a:pt x="797926" y="4281516"/>
                </a:lnTo>
                <a:lnTo>
                  <a:pt x="768327" y="4281516"/>
                </a:lnTo>
                <a:close/>
                <a:moveTo>
                  <a:pt x="502236" y="4252022"/>
                </a:moveTo>
                <a:lnTo>
                  <a:pt x="531839" y="4252022"/>
                </a:lnTo>
                <a:lnTo>
                  <a:pt x="531839" y="4281516"/>
                </a:lnTo>
                <a:lnTo>
                  <a:pt x="502236" y="4281516"/>
                </a:lnTo>
                <a:close/>
                <a:moveTo>
                  <a:pt x="236037" y="4252022"/>
                </a:moveTo>
                <a:lnTo>
                  <a:pt x="265640" y="4252022"/>
                </a:lnTo>
                <a:lnTo>
                  <a:pt x="265640" y="4281516"/>
                </a:lnTo>
                <a:lnTo>
                  <a:pt x="236037" y="4281516"/>
                </a:lnTo>
                <a:close/>
                <a:moveTo>
                  <a:pt x="1" y="4252022"/>
                </a:moveTo>
                <a:lnTo>
                  <a:pt x="29603" y="4252022"/>
                </a:lnTo>
                <a:lnTo>
                  <a:pt x="29603" y="4281516"/>
                </a:lnTo>
                <a:lnTo>
                  <a:pt x="1" y="4281516"/>
                </a:lnTo>
                <a:close/>
                <a:moveTo>
                  <a:pt x="1034520" y="3986257"/>
                </a:moveTo>
                <a:lnTo>
                  <a:pt x="1064123" y="3986257"/>
                </a:lnTo>
                <a:lnTo>
                  <a:pt x="1064123" y="4015859"/>
                </a:lnTo>
                <a:lnTo>
                  <a:pt x="1034520" y="4015859"/>
                </a:lnTo>
                <a:close/>
                <a:moveTo>
                  <a:pt x="768327" y="3986257"/>
                </a:moveTo>
                <a:lnTo>
                  <a:pt x="797926" y="3986257"/>
                </a:lnTo>
                <a:lnTo>
                  <a:pt x="797926" y="4015859"/>
                </a:lnTo>
                <a:lnTo>
                  <a:pt x="768327" y="4015859"/>
                </a:lnTo>
                <a:close/>
                <a:moveTo>
                  <a:pt x="502236" y="3986257"/>
                </a:moveTo>
                <a:lnTo>
                  <a:pt x="531839" y="3986257"/>
                </a:lnTo>
                <a:lnTo>
                  <a:pt x="531839" y="4015859"/>
                </a:lnTo>
                <a:lnTo>
                  <a:pt x="502236" y="4015859"/>
                </a:lnTo>
                <a:close/>
                <a:moveTo>
                  <a:pt x="236037" y="3986257"/>
                </a:moveTo>
                <a:lnTo>
                  <a:pt x="265640" y="3986257"/>
                </a:lnTo>
                <a:lnTo>
                  <a:pt x="265640" y="4015859"/>
                </a:lnTo>
                <a:lnTo>
                  <a:pt x="236037" y="4015859"/>
                </a:lnTo>
                <a:close/>
                <a:moveTo>
                  <a:pt x="1" y="3986257"/>
                </a:moveTo>
                <a:lnTo>
                  <a:pt x="29603" y="3986257"/>
                </a:lnTo>
                <a:lnTo>
                  <a:pt x="29603" y="4015859"/>
                </a:lnTo>
                <a:lnTo>
                  <a:pt x="1" y="4015859"/>
                </a:lnTo>
                <a:close/>
                <a:moveTo>
                  <a:pt x="1034520" y="3720492"/>
                </a:moveTo>
                <a:lnTo>
                  <a:pt x="1064123" y="3720492"/>
                </a:lnTo>
                <a:lnTo>
                  <a:pt x="1064123" y="3750094"/>
                </a:lnTo>
                <a:lnTo>
                  <a:pt x="1034520" y="3750094"/>
                </a:lnTo>
                <a:close/>
                <a:moveTo>
                  <a:pt x="768327" y="3720492"/>
                </a:moveTo>
                <a:lnTo>
                  <a:pt x="797926" y="3720492"/>
                </a:lnTo>
                <a:lnTo>
                  <a:pt x="797926" y="3750094"/>
                </a:lnTo>
                <a:lnTo>
                  <a:pt x="768327" y="3750094"/>
                </a:lnTo>
                <a:close/>
                <a:moveTo>
                  <a:pt x="502236" y="3720492"/>
                </a:moveTo>
                <a:lnTo>
                  <a:pt x="531839" y="3720492"/>
                </a:lnTo>
                <a:lnTo>
                  <a:pt x="531839" y="3750094"/>
                </a:lnTo>
                <a:lnTo>
                  <a:pt x="502236" y="3750094"/>
                </a:lnTo>
                <a:close/>
                <a:moveTo>
                  <a:pt x="236037" y="3720492"/>
                </a:moveTo>
                <a:lnTo>
                  <a:pt x="265640" y="3720492"/>
                </a:lnTo>
                <a:lnTo>
                  <a:pt x="265640" y="3750094"/>
                </a:lnTo>
                <a:lnTo>
                  <a:pt x="236037" y="3750094"/>
                </a:lnTo>
                <a:close/>
                <a:moveTo>
                  <a:pt x="1" y="3720492"/>
                </a:moveTo>
                <a:lnTo>
                  <a:pt x="29603" y="3720492"/>
                </a:lnTo>
                <a:lnTo>
                  <a:pt x="29603" y="3750094"/>
                </a:lnTo>
                <a:lnTo>
                  <a:pt x="1" y="3750094"/>
                </a:lnTo>
                <a:close/>
                <a:moveTo>
                  <a:pt x="1034520" y="3454727"/>
                </a:moveTo>
                <a:lnTo>
                  <a:pt x="1064123" y="3454727"/>
                </a:lnTo>
                <a:lnTo>
                  <a:pt x="1064123" y="3484330"/>
                </a:lnTo>
                <a:lnTo>
                  <a:pt x="1034520" y="3484330"/>
                </a:lnTo>
                <a:close/>
                <a:moveTo>
                  <a:pt x="768327" y="3454727"/>
                </a:moveTo>
                <a:lnTo>
                  <a:pt x="797926" y="3454727"/>
                </a:lnTo>
                <a:lnTo>
                  <a:pt x="797926" y="3484330"/>
                </a:lnTo>
                <a:lnTo>
                  <a:pt x="768327" y="3484330"/>
                </a:lnTo>
                <a:close/>
                <a:moveTo>
                  <a:pt x="502236" y="3454727"/>
                </a:moveTo>
                <a:lnTo>
                  <a:pt x="531839" y="3454727"/>
                </a:lnTo>
                <a:lnTo>
                  <a:pt x="531839" y="3484330"/>
                </a:lnTo>
                <a:lnTo>
                  <a:pt x="502236" y="3484330"/>
                </a:lnTo>
                <a:close/>
                <a:moveTo>
                  <a:pt x="236037" y="3454727"/>
                </a:moveTo>
                <a:lnTo>
                  <a:pt x="265640" y="3454727"/>
                </a:lnTo>
                <a:lnTo>
                  <a:pt x="265640" y="3484330"/>
                </a:lnTo>
                <a:lnTo>
                  <a:pt x="236037" y="3484330"/>
                </a:lnTo>
                <a:close/>
                <a:moveTo>
                  <a:pt x="1" y="3454727"/>
                </a:moveTo>
                <a:lnTo>
                  <a:pt x="29603" y="3454727"/>
                </a:lnTo>
                <a:lnTo>
                  <a:pt x="29603" y="3484330"/>
                </a:lnTo>
                <a:lnTo>
                  <a:pt x="1" y="3484330"/>
                </a:lnTo>
                <a:close/>
                <a:moveTo>
                  <a:pt x="1034520" y="3189074"/>
                </a:moveTo>
                <a:lnTo>
                  <a:pt x="1064123" y="3189074"/>
                </a:lnTo>
                <a:lnTo>
                  <a:pt x="1064123" y="3218566"/>
                </a:lnTo>
                <a:lnTo>
                  <a:pt x="1034520" y="3218566"/>
                </a:lnTo>
                <a:close/>
                <a:moveTo>
                  <a:pt x="1" y="3189071"/>
                </a:moveTo>
                <a:lnTo>
                  <a:pt x="29603" y="3189071"/>
                </a:lnTo>
                <a:lnTo>
                  <a:pt x="29603" y="3218566"/>
                </a:lnTo>
                <a:lnTo>
                  <a:pt x="1" y="3218566"/>
                </a:lnTo>
                <a:close/>
                <a:moveTo>
                  <a:pt x="1034520" y="2923310"/>
                </a:moveTo>
                <a:lnTo>
                  <a:pt x="1064123" y="2923310"/>
                </a:lnTo>
                <a:lnTo>
                  <a:pt x="1064123" y="2952805"/>
                </a:lnTo>
                <a:lnTo>
                  <a:pt x="1034520" y="2952805"/>
                </a:lnTo>
                <a:close/>
                <a:moveTo>
                  <a:pt x="768327" y="2923309"/>
                </a:moveTo>
                <a:lnTo>
                  <a:pt x="797926" y="2923309"/>
                </a:lnTo>
                <a:lnTo>
                  <a:pt x="797926" y="2952804"/>
                </a:lnTo>
                <a:lnTo>
                  <a:pt x="768327" y="2952804"/>
                </a:lnTo>
                <a:close/>
                <a:moveTo>
                  <a:pt x="502236" y="2923308"/>
                </a:moveTo>
                <a:lnTo>
                  <a:pt x="531838" y="2923308"/>
                </a:lnTo>
                <a:lnTo>
                  <a:pt x="531838" y="2952803"/>
                </a:lnTo>
                <a:lnTo>
                  <a:pt x="502236" y="2952803"/>
                </a:lnTo>
                <a:close/>
                <a:moveTo>
                  <a:pt x="236037" y="2923307"/>
                </a:moveTo>
                <a:lnTo>
                  <a:pt x="265639" y="2923307"/>
                </a:lnTo>
                <a:lnTo>
                  <a:pt x="265639" y="2952802"/>
                </a:lnTo>
                <a:lnTo>
                  <a:pt x="236037" y="2952802"/>
                </a:lnTo>
                <a:close/>
                <a:moveTo>
                  <a:pt x="1" y="2923307"/>
                </a:moveTo>
                <a:lnTo>
                  <a:pt x="29603" y="2923307"/>
                </a:lnTo>
                <a:lnTo>
                  <a:pt x="29603" y="2952802"/>
                </a:lnTo>
                <a:lnTo>
                  <a:pt x="1" y="2952802"/>
                </a:lnTo>
                <a:close/>
                <a:moveTo>
                  <a:pt x="1034520" y="2657443"/>
                </a:moveTo>
                <a:lnTo>
                  <a:pt x="1064123" y="2657443"/>
                </a:lnTo>
                <a:lnTo>
                  <a:pt x="1064123" y="2687045"/>
                </a:lnTo>
                <a:lnTo>
                  <a:pt x="1034520" y="2687045"/>
                </a:lnTo>
                <a:close/>
                <a:moveTo>
                  <a:pt x="768327" y="2657440"/>
                </a:moveTo>
                <a:lnTo>
                  <a:pt x="797926" y="2657440"/>
                </a:lnTo>
                <a:lnTo>
                  <a:pt x="797926" y="2687042"/>
                </a:lnTo>
                <a:lnTo>
                  <a:pt x="768327" y="2687042"/>
                </a:lnTo>
                <a:close/>
                <a:moveTo>
                  <a:pt x="502236" y="2657437"/>
                </a:moveTo>
                <a:lnTo>
                  <a:pt x="531838" y="2657437"/>
                </a:lnTo>
                <a:lnTo>
                  <a:pt x="531838" y="2687039"/>
                </a:lnTo>
                <a:lnTo>
                  <a:pt x="502236" y="2687039"/>
                </a:lnTo>
                <a:close/>
                <a:moveTo>
                  <a:pt x="236037" y="2657434"/>
                </a:moveTo>
                <a:lnTo>
                  <a:pt x="265639" y="2657434"/>
                </a:lnTo>
                <a:lnTo>
                  <a:pt x="265639" y="2687036"/>
                </a:lnTo>
                <a:lnTo>
                  <a:pt x="236037" y="2687036"/>
                </a:lnTo>
                <a:close/>
                <a:moveTo>
                  <a:pt x="1" y="2657434"/>
                </a:moveTo>
                <a:lnTo>
                  <a:pt x="29603" y="2657434"/>
                </a:lnTo>
                <a:lnTo>
                  <a:pt x="29603" y="2687036"/>
                </a:lnTo>
                <a:lnTo>
                  <a:pt x="1" y="2687036"/>
                </a:lnTo>
                <a:close/>
                <a:moveTo>
                  <a:pt x="1034520" y="2391678"/>
                </a:moveTo>
                <a:lnTo>
                  <a:pt x="1064123" y="2391678"/>
                </a:lnTo>
                <a:lnTo>
                  <a:pt x="1064123" y="2421288"/>
                </a:lnTo>
                <a:lnTo>
                  <a:pt x="1034520" y="2421288"/>
                </a:lnTo>
                <a:close/>
                <a:moveTo>
                  <a:pt x="768327" y="2391675"/>
                </a:moveTo>
                <a:lnTo>
                  <a:pt x="797926" y="2391675"/>
                </a:lnTo>
                <a:lnTo>
                  <a:pt x="797926" y="2421283"/>
                </a:lnTo>
                <a:lnTo>
                  <a:pt x="768327" y="2421283"/>
                </a:lnTo>
                <a:close/>
                <a:moveTo>
                  <a:pt x="502236" y="2391672"/>
                </a:moveTo>
                <a:lnTo>
                  <a:pt x="531838" y="2391672"/>
                </a:lnTo>
                <a:lnTo>
                  <a:pt x="531838" y="2421278"/>
                </a:lnTo>
                <a:lnTo>
                  <a:pt x="502236" y="2421278"/>
                </a:lnTo>
                <a:close/>
                <a:moveTo>
                  <a:pt x="236037" y="2391669"/>
                </a:moveTo>
                <a:lnTo>
                  <a:pt x="265639" y="2391669"/>
                </a:lnTo>
                <a:lnTo>
                  <a:pt x="265639" y="2421272"/>
                </a:lnTo>
                <a:lnTo>
                  <a:pt x="236037" y="2421272"/>
                </a:lnTo>
                <a:close/>
                <a:moveTo>
                  <a:pt x="1" y="2391669"/>
                </a:moveTo>
                <a:lnTo>
                  <a:pt x="29603" y="2391669"/>
                </a:lnTo>
                <a:lnTo>
                  <a:pt x="29603" y="2421272"/>
                </a:lnTo>
                <a:lnTo>
                  <a:pt x="1" y="2421272"/>
                </a:lnTo>
                <a:close/>
                <a:moveTo>
                  <a:pt x="1034520" y="2126020"/>
                </a:moveTo>
                <a:lnTo>
                  <a:pt x="1064123" y="2126020"/>
                </a:lnTo>
                <a:lnTo>
                  <a:pt x="1064123" y="2155517"/>
                </a:lnTo>
                <a:lnTo>
                  <a:pt x="1034520" y="2155517"/>
                </a:lnTo>
                <a:close/>
                <a:moveTo>
                  <a:pt x="768327" y="2126017"/>
                </a:moveTo>
                <a:lnTo>
                  <a:pt x="797926" y="2126017"/>
                </a:lnTo>
                <a:lnTo>
                  <a:pt x="797926" y="2155513"/>
                </a:lnTo>
                <a:lnTo>
                  <a:pt x="768327" y="2155513"/>
                </a:lnTo>
                <a:close/>
                <a:moveTo>
                  <a:pt x="502236" y="2126014"/>
                </a:moveTo>
                <a:lnTo>
                  <a:pt x="531838" y="2126014"/>
                </a:lnTo>
                <a:lnTo>
                  <a:pt x="531838" y="2155510"/>
                </a:lnTo>
                <a:lnTo>
                  <a:pt x="502236" y="2155510"/>
                </a:lnTo>
                <a:close/>
                <a:moveTo>
                  <a:pt x="236037" y="2126012"/>
                </a:moveTo>
                <a:lnTo>
                  <a:pt x="265639" y="2126012"/>
                </a:lnTo>
                <a:lnTo>
                  <a:pt x="265639" y="2155506"/>
                </a:lnTo>
                <a:lnTo>
                  <a:pt x="236037" y="2155506"/>
                </a:lnTo>
                <a:close/>
                <a:moveTo>
                  <a:pt x="1" y="2126012"/>
                </a:moveTo>
                <a:lnTo>
                  <a:pt x="29603" y="2126012"/>
                </a:lnTo>
                <a:lnTo>
                  <a:pt x="29603" y="2155506"/>
                </a:lnTo>
                <a:lnTo>
                  <a:pt x="1" y="2155506"/>
                </a:lnTo>
                <a:close/>
                <a:moveTo>
                  <a:pt x="1034520" y="1860254"/>
                </a:moveTo>
                <a:lnTo>
                  <a:pt x="1064123" y="1860254"/>
                </a:lnTo>
                <a:lnTo>
                  <a:pt x="1064123" y="1889747"/>
                </a:lnTo>
                <a:lnTo>
                  <a:pt x="1034520" y="1889747"/>
                </a:lnTo>
                <a:close/>
                <a:moveTo>
                  <a:pt x="768327" y="1860252"/>
                </a:moveTo>
                <a:lnTo>
                  <a:pt x="797926" y="1860252"/>
                </a:lnTo>
                <a:lnTo>
                  <a:pt x="797926" y="1889745"/>
                </a:lnTo>
                <a:lnTo>
                  <a:pt x="768327" y="1889745"/>
                </a:lnTo>
                <a:close/>
                <a:moveTo>
                  <a:pt x="502236" y="1860249"/>
                </a:moveTo>
                <a:lnTo>
                  <a:pt x="531838" y="1860249"/>
                </a:lnTo>
                <a:lnTo>
                  <a:pt x="531838" y="1889744"/>
                </a:lnTo>
                <a:lnTo>
                  <a:pt x="502236" y="1889744"/>
                </a:lnTo>
                <a:close/>
                <a:moveTo>
                  <a:pt x="236037" y="1860247"/>
                </a:moveTo>
                <a:lnTo>
                  <a:pt x="265639" y="1860247"/>
                </a:lnTo>
                <a:lnTo>
                  <a:pt x="265639" y="1889742"/>
                </a:lnTo>
                <a:lnTo>
                  <a:pt x="236037" y="1889742"/>
                </a:lnTo>
                <a:close/>
                <a:moveTo>
                  <a:pt x="1" y="1860247"/>
                </a:moveTo>
                <a:lnTo>
                  <a:pt x="29603" y="1860247"/>
                </a:lnTo>
                <a:lnTo>
                  <a:pt x="29603" y="1889742"/>
                </a:lnTo>
                <a:lnTo>
                  <a:pt x="1" y="1889742"/>
                </a:lnTo>
                <a:close/>
                <a:moveTo>
                  <a:pt x="1034520" y="1594489"/>
                </a:moveTo>
                <a:lnTo>
                  <a:pt x="1064123" y="1594489"/>
                </a:lnTo>
                <a:lnTo>
                  <a:pt x="1064123" y="1624092"/>
                </a:lnTo>
                <a:lnTo>
                  <a:pt x="1034520" y="1624092"/>
                </a:lnTo>
                <a:close/>
                <a:moveTo>
                  <a:pt x="768327" y="1594486"/>
                </a:moveTo>
                <a:lnTo>
                  <a:pt x="797926" y="1594486"/>
                </a:lnTo>
                <a:lnTo>
                  <a:pt x="797926" y="1624090"/>
                </a:lnTo>
                <a:lnTo>
                  <a:pt x="768327" y="1624090"/>
                </a:lnTo>
                <a:close/>
                <a:moveTo>
                  <a:pt x="502236" y="1594484"/>
                </a:moveTo>
                <a:lnTo>
                  <a:pt x="531838" y="1594484"/>
                </a:lnTo>
                <a:lnTo>
                  <a:pt x="531838" y="1624087"/>
                </a:lnTo>
                <a:lnTo>
                  <a:pt x="502236" y="1624087"/>
                </a:lnTo>
                <a:close/>
                <a:moveTo>
                  <a:pt x="236037" y="1594482"/>
                </a:moveTo>
                <a:lnTo>
                  <a:pt x="265639" y="1594482"/>
                </a:lnTo>
                <a:lnTo>
                  <a:pt x="265639" y="1624085"/>
                </a:lnTo>
                <a:lnTo>
                  <a:pt x="236037" y="1624085"/>
                </a:lnTo>
                <a:close/>
                <a:moveTo>
                  <a:pt x="1" y="1594482"/>
                </a:moveTo>
                <a:lnTo>
                  <a:pt x="29603" y="1594482"/>
                </a:lnTo>
                <a:lnTo>
                  <a:pt x="29603" y="1624085"/>
                </a:lnTo>
                <a:lnTo>
                  <a:pt x="1" y="1624085"/>
                </a:lnTo>
                <a:close/>
                <a:moveTo>
                  <a:pt x="1034520" y="1328724"/>
                </a:moveTo>
                <a:lnTo>
                  <a:pt x="1064123" y="1328724"/>
                </a:lnTo>
                <a:lnTo>
                  <a:pt x="1064123" y="1358328"/>
                </a:lnTo>
                <a:lnTo>
                  <a:pt x="1034520" y="1358328"/>
                </a:lnTo>
                <a:close/>
                <a:moveTo>
                  <a:pt x="768327" y="1328722"/>
                </a:moveTo>
                <a:lnTo>
                  <a:pt x="797926" y="1328722"/>
                </a:lnTo>
                <a:lnTo>
                  <a:pt x="797926" y="1358325"/>
                </a:lnTo>
                <a:lnTo>
                  <a:pt x="768327" y="1358325"/>
                </a:lnTo>
                <a:close/>
                <a:moveTo>
                  <a:pt x="502236" y="1328719"/>
                </a:moveTo>
                <a:lnTo>
                  <a:pt x="531838" y="1328719"/>
                </a:lnTo>
                <a:lnTo>
                  <a:pt x="531838" y="1358323"/>
                </a:lnTo>
                <a:lnTo>
                  <a:pt x="502236" y="1358323"/>
                </a:lnTo>
                <a:close/>
                <a:moveTo>
                  <a:pt x="236036" y="1328717"/>
                </a:moveTo>
                <a:lnTo>
                  <a:pt x="265639" y="1328717"/>
                </a:lnTo>
                <a:lnTo>
                  <a:pt x="265639" y="1358320"/>
                </a:lnTo>
                <a:lnTo>
                  <a:pt x="236036" y="1358320"/>
                </a:lnTo>
                <a:close/>
                <a:moveTo>
                  <a:pt x="1" y="1328717"/>
                </a:moveTo>
                <a:lnTo>
                  <a:pt x="29602" y="1328717"/>
                </a:lnTo>
                <a:lnTo>
                  <a:pt x="29602" y="1358320"/>
                </a:lnTo>
                <a:lnTo>
                  <a:pt x="1" y="1358320"/>
                </a:lnTo>
                <a:close/>
                <a:moveTo>
                  <a:pt x="1034520" y="1063069"/>
                </a:moveTo>
                <a:lnTo>
                  <a:pt x="1064123" y="1063069"/>
                </a:lnTo>
                <a:lnTo>
                  <a:pt x="1064123" y="1092563"/>
                </a:lnTo>
                <a:lnTo>
                  <a:pt x="1034520" y="1092563"/>
                </a:lnTo>
                <a:close/>
                <a:moveTo>
                  <a:pt x="768326" y="1063066"/>
                </a:moveTo>
                <a:lnTo>
                  <a:pt x="797926" y="1063066"/>
                </a:lnTo>
                <a:lnTo>
                  <a:pt x="797926" y="1092560"/>
                </a:lnTo>
                <a:lnTo>
                  <a:pt x="768326" y="1092560"/>
                </a:lnTo>
                <a:close/>
                <a:moveTo>
                  <a:pt x="502235" y="1063063"/>
                </a:moveTo>
                <a:lnTo>
                  <a:pt x="531838" y="1063063"/>
                </a:lnTo>
                <a:lnTo>
                  <a:pt x="531838" y="1092557"/>
                </a:lnTo>
                <a:lnTo>
                  <a:pt x="502235" y="1092557"/>
                </a:lnTo>
                <a:close/>
                <a:moveTo>
                  <a:pt x="236036" y="1063059"/>
                </a:moveTo>
                <a:lnTo>
                  <a:pt x="265639" y="1063059"/>
                </a:lnTo>
                <a:lnTo>
                  <a:pt x="265639" y="1092554"/>
                </a:lnTo>
                <a:lnTo>
                  <a:pt x="236036" y="1092554"/>
                </a:lnTo>
                <a:close/>
                <a:moveTo>
                  <a:pt x="0" y="1063059"/>
                </a:moveTo>
                <a:lnTo>
                  <a:pt x="29602" y="1063059"/>
                </a:lnTo>
                <a:lnTo>
                  <a:pt x="29602" y="1092554"/>
                </a:lnTo>
                <a:lnTo>
                  <a:pt x="0" y="1092554"/>
                </a:lnTo>
                <a:close/>
                <a:moveTo>
                  <a:pt x="1034520" y="797300"/>
                </a:moveTo>
                <a:lnTo>
                  <a:pt x="1064123" y="797300"/>
                </a:lnTo>
                <a:lnTo>
                  <a:pt x="1064123" y="826797"/>
                </a:lnTo>
                <a:lnTo>
                  <a:pt x="1034520" y="826797"/>
                </a:lnTo>
                <a:close/>
                <a:moveTo>
                  <a:pt x="768326" y="797298"/>
                </a:moveTo>
                <a:lnTo>
                  <a:pt x="797926" y="797298"/>
                </a:lnTo>
                <a:lnTo>
                  <a:pt x="797926" y="826794"/>
                </a:lnTo>
                <a:lnTo>
                  <a:pt x="768326" y="826794"/>
                </a:lnTo>
                <a:close/>
                <a:moveTo>
                  <a:pt x="502235" y="797296"/>
                </a:moveTo>
                <a:lnTo>
                  <a:pt x="531838" y="797296"/>
                </a:lnTo>
                <a:lnTo>
                  <a:pt x="531838" y="826792"/>
                </a:lnTo>
                <a:lnTo>
                  <a:pt x="502235" y="826792"/>
                </a:lnTo>
                <a:close/>
                <a:moveTo>
                  <a:pt x="236036" y="797294"/>
                </a:moveTo>
                <a:lnTo>
                  <a:pt x="265639" y="797294"/>
                </a:lnTo>
                <a:lnTo>
                  <a:pt x="265639" y="826789"/>
                </a:lnTo>
                <a:lnTo>
                  <a:pt x="236036" y="826789"/>
                </a:lnTo>
                <a:close/>
                <a:moveTo>
                  <a:pt x="0" y="797294"/>
                </a:moveTo>
                <a:lnTo>
                  <a:pt x="29602" y="797294"/>
                </a:lnTo>
                <a:lnTo>
                  <a:pt x="29602" y="826789"/>
                </a:lnTo>
                <a:lnTo>
                  <a:pt x="0" y="826789"/>
                </a:lnTo>
                <a:close/>
                <a:moveTo>
                  <a:pt x="1034520" y="531537"/>
                </a:moveTo>
                <a:lnTo>
                  <a:pt x="1064123" y="531537"/>
                </a:lnTo>
                <a:lnTo>
                  <a:pt x="1064123" y="561139"/>
                </a:lnTo>
                <a:lnTo>
                  <a:pt x="1034520" y="561139"/>
                </a:lnTo>
                <a:close/>
                <a:moveTo>
                  <a:pt x="768326" y="531534"/>
                </a:moveTo>
                <a:lnTo>
                  <a:pt x="797926" y="531534"/>
                </a:lnTo>
                <a:lnTo>
                  <a:pt x="797926" y="561137"/>
                </a:lnTo>
                <a:lnTo>
                  <a:pt x="768326" y="561137"/>
                </a:lnTo>
                <a:close/>
                <a:moveTo>
                  <a:pt x="502235" y="531532"/>
                </a:moveTo>
                <a:lnTo>
                  <a:pt x="531838" y="531532"/>
                </a:lnTo>
                <a:lnTo>
                  <a:pt x="531838" y="561135"/>
                </a:lnTo>
                <a:lnTo>
                  <a:pt x="502235" y="561135"/>
                </a:lnTo>
                <a:close/>
                <a:moveTo>
                  <a:pt x="236036" y="531530"/>
                </a:moveTo>
                <a:lnTo>
                  <a:pt x="265639" y="531530"/>
                </a:lnTo>
                <a:lnTo>
                  <a:pt x="265639" y="561133"/>
                </a:lnTo>
                <a:lnTo>
                  <a:pt x="236036" y="561133"/>
                </a:lnTo>
                <a:close/>
                <a:moveTo>
                  <a:pt x="0" y="531530"/>
                </a:moveTo>
                <a:lnTo>
                  <a:pt x="29602" y="531530"/>
                </a:lnTo>
                <a:lnTo>
                  <a:pt x="29602" y="561133"/>
                </a:lnTo>
                <a:lnTo>
                  <a:pt x="0" y="561133"/>
                </a:lnTo>
                <a:close/>
                <a:moveTo>
                  <a:pt x="1034520" y="265772"/>
                </a:moveTo>
                <a:lnTo>
                  <a:pt x="1064123" y="265772"/>
                </a:lnTo>
                <a:lnTo>
                  <a:pt x="1064123" y="295374"/>
                </a:lnTo>
                <a:lnTo>
                  <a:pt x="1034520" y="295374"/>
                </a:lnTo>
                <a:close/>
                <a:moveTo>
                  <a:pt x="768326" y="265770"/>
                </a:moveTo>
                <a:lnTo>
                  <a:pt x="797926" y="265770"/>
                </a:lnTo>
                <a:lnTo>
                  <a:pt x="797926" y="295372"/>
                </a:lnTo>
                <a:lnTo>
                  <a:pt x="768326" y="295372"/>
                </a:lnTo>
                <a:close/>
                <a:moveTo>
                  <a:pt x="502235" y="265767"/>
                </a:moveTo>
                <a:lnTo>
                  <a:pt x="531838" y="265767"/>
                </a:lnTo>
                <a:lnTo>
                  <a:pt x="531838" y="295370"/>
                </a:lnTo>
                <a:lnTo>
                  <a:pt x="502235" y="295370"/>
                </a:lnTo>
                <a:close/>
                <a:moveTo>
                  <a:pt x="236036" y="265765"/>
                </a:moveTo>
                <a:lnTo>
                  <a:pt x="265639" y="265765"/>
                </a:lnTo>
                <a:lnTo>
                  <a:pt x="265639" y="295368"/>
                </a:lnTo>
                <a:lnTo>
                  <a:pt x="236036" y="295368"/>
                </a:lnTo>
                <a:close/>
                <a:moveTo>
                  <a:pt x="0" y="265765"/>
                </a:moveTo>
                <a:lnTo>
                  <a:pt x="29602" y="265765"/>
                </a:lnTo>
                <a:lnTo>
                  <a:pt x="29602" y="295368"/>
                </a:lnTo>
                <a:lnTo>
                  <a:pt x="0" y="295368"/>
                </a:lnTo>
                <a:close/>
                <a:moveTo>
                  <a:pt x="1034520" y="7"/>
                </a:moveTo>
                <a:lnTo>
                  <a:pt x="1064123" y="7"/>
                </a:lnTo>
                <a:lnTo>
                  <a:pt x="1064123" y="29609"/>
                </a:lnTo>
                <a:lnTo>
                  <a:pt x="1034520" y="29609"/>
                </a:lnTo>
                <a:close/>
                <a:moveTo>
                  <a:pt x="768326" y="5"/>
                </a:moveTo>
                <a:lnTo>
                  <a:pt x="797926" y="5"/>
                </a:lnTo>
                <a:lnTo>
                  <a:pt x="797926" y="29607"/>
                </a:lnTo>
                <a:lnTo>
                  <a:pt x="768326" y="29607"/>
                </a:lnTo>
                <a:close/>
                <a:moveTo>
                  <a:pt x="502235" y="2"/>
                </a:moveTo>
                <a:lnTo>
                  <a:pt x="531838" y="2"/>
                </a:lnTo>
                <a:lnTo>
                  <a:pt x="531838" y="29605"/>
                </a:lnTo>
                <a:lnTo>
                  <a:pt x="502235" y="29605"/>
                </a:lnTo>
                <a:close/>
                <a:moveTo>
                  <a:pt x="236036" y="0"/>
                </a:moveTo>
                <a:lnTo>
                  <a:pt x="265638" y="0"/>
                </a:lnTo>
                <a:lnTo>
                  <a:pt x="265638" y="29602"/>
                </a:lnTo>
                <a:lnTo>
                  <a:pt x="236036" y="29602"/>
                </a:lnTo>
                <a:close/>
                <a:moveTo>
                  <a:pt x="0" y="0"/>
                </a:moveTo>
                <a:lnTo>
                  <a:pt x="29602" y="0"/>
                </a:lnTo>
                <a:lnTo>
                  <a:pt x="29602" y="29602"/>
                </a:lnTo>
                <a:lnTo>
                  <a:pt x="0" y="29602"/>
                </a:lnTo>
                <a:close/>
              </a:path>
            </a:pathLst>
          </a:custGeom>
          <a:solidFill>
            <a:srgbClr val="FFFFFF">
              <a:alpha val="40000"/>
            </a:srgbClr>
          </a:solidFill>
          <a:ln w="10797" cap="flat">
            <a:noFill/>
            <a:prstDash val="solid"/>
            <a:miter/>
          </a:ln>
        </p:spPr>
        <p:txBody>
          <a:bodyPr wrap="square" rtlCol="0" anchor="ctr">
            <a:noAutofit/>
          </a:bodyP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sp>
        <p:nvSpPr>
          <p:cNvPr id="8" name="Graphic 16">
            <a:extLst>
              <a:ext uri="{FF2B5EF4-FFF2-40B4-BE49-F238E27FC236}">
                <a16:creationId xmlns:a16="http://schemas.microsoft.com/office/drawing/2014/main" id="{9C9624C7-A350-4B12-A6F4-FC4AB20E0677}"/>
              </a:ext>
            </a:extLst>
          </p:cNvPr>
          <p:cNvSpPr>
            <a:spLocks noChangeAspect="1"/>
          </p:cNvSpPr>
          <p:nvPr userDrawn="1"/>
        </p:nvSpPr>
        <p:spPr>
          <a:xfrm>
            <a:off x="606743" y="5416754"/>
            <a:ext cx="1370823" cy="485691"/>
          </a:xfrm>
          <a:custGeom>
            <a:avLst/>
            <a:gdLst>
              <a:gd name="connsiteX0" fmla="*/ 0 w 1508759"/>
              <a:gd name="connsiteY0" fmla="*/ 0 h 534561"/>
              <a:gd name="connsiteX1" fmla="*/ 537808 w 1508759"/>
              <a:gd name="connsiteY1" fmla="*/ 0 h 534561"/>
              <a:gd name="connsiteX2" fmla="*/ 537808 w 1508759"/>
              <a:gd name="connsiteY2" fmla="*/ 537808 h 534561"/>
              <a:gd name="connsiteX3" fmla="*/ 0 w 1508759"/>
              <a:gd name="connsiteY3" fmla="*/ 537808 h 534561"/>
              <a:gd name="connsiteX4" fmla="*/ 0 w 1508759"/>
              <a:gd name="connsiteY4" fmla="*/ 0 h 534561"/>
              <a:gd name="connsiteX5" fmla="*/ 55654 w 1508759"/>
              <a:gd name="connsiteY5" fmla="*/ 482154 h 534561"/>
              <a:gd name="connsiteX6" fmla="*/ 482154 w 1508759"/>
              <a:gd name="connsiteY6" fmla="*/ 482154 h 534561"/>
              <a:gd name="connsiteX7" fmla="*/ 482154 w 1508759"/>
              <a:gd name="connsiteY7" fmla="*/ 55654 h 534561"/>
              <a:gd name="connsiteX8" fmla="*/ 55654 w 1508759"/>
              <a:gd name="connsiteY8" fmla="*/ 55654 h 534561"/>
              <a:gd name="connsiteX9" fmla="*/ 55654 w 1508759"/>
              <a:gd name="connsiteY9" fmla="*/ 482154 h 534561"/>
              <a:gd name="connsiteX10" fmla="*/ 270678 w 1508759"/>
              <a:gd name="connsiteY10" fmla="*/ 138736 h 534561"/>
              <a:gd name="connsiteX11" fmla="*/ 326332 w 1508759"/>
              <a:gd name="connsiteY11" fmla="*/ 138736 h 534561"/>
              <a:gd name="connsiteX12" fmla="*/ 326332 w 1508759"/>
              <a:gd name="connsiteY12" fmla="*/ 301702 h 534561"/>
              <a:gd name="connsiteX13" fmla="*/ 214124 w 1508759"/>
              <a:gd name="connsiteY13" fmla="*/ 419755 h 534561"/>
              <a:gd name="connsiteX14" fmla="*/ 104114 w 1508759"/>
              <a:gd name="connsiteY14" fmla="*/ 301702 h 534561"/>
              <a:gd name="connsiteX15" fmla="*/ 104114 w 1508759"/>
              <a:gd name="connsiteY15" fmla="*/ 138736 h 534561"/>
              <a:gd name="connsiteX16" fmla="*/ 159769 w 1508759"/>
              <a:gd name="connsiteY16" fmla="*/ 138736 h 534561"/>
              <a:gd name="connsiteX17" fmla="*/ 159769 w 1508759"/>
              <a:gd name="connsiteY17" fmla="*/ 301702 h 534561"/>
              <a:gd name="connsiteX18" fmla="*/ 215423 w 1508759"/>
              <a:gd name="connsiteY18" fmla="*/ 367248 h 534561"/>
              <a:gd name="connsiteX19" fmla="*/ 270628 w 1508759"/>
              <a:gd name="connsiteY19" fmla="*/ 301702 h 534561"/>
              <a:gd name="connsiteX20" fmla="*/ 270628 w 1508759"/>
              <a:gd name="connsiteY20" fmla="*/ 138736 h 534561"/>
              <a:gd name="connsiteX21" fmla="*/ 432345 w 1508759"/>
              <a:gd name="connsiteY21" fmla="*/ 138736 h 534561"/>
              <a:gd name="connsiteX22" fmla="*/ 398223 w 1508759"/>
              <a:gd name="connsiteY22" fmla="*/ 171959 h 534561"/>
              <a:gd name="connsiteX23" fmla="*/ 364101 w 1508759"/>
              <a:gd name="connsiteY23" fmla="*/ 138736 h 534561"/>
              <a:gd name="connsiteX24" fmla="*/ 398223 w 1508759"/>
              <a:gd name="connsiteY24" fmla="*/ 104614 h 534561"/>
              <a:gd name="connsiteX25" fmla="*/ 432345 w 1508759"/>
              <a:gd name="connsiteY25" fmla="*/ 138736 h 534561"/>
              <a:gd name="connsiteX26" fmla="*/ 370346 w 1508759"/>
              <a:gd name="connsiteY26" fmla="*/ 198437 h 534561"/>
              <a:gd name="connsiteX27" fmla="*/ 426000 w 1508759"/>
              <a:gd name="connsiteY27" fmla="*/ 198437 h 534561"/>
              <a:gd name="connsiteX28" fmla="*/ 426000 w 1508759"/>
              <a:gd name="connsiteY28" fmla="*/ 417058 h 534561"/>
              <a:gd name="connsiteX29" fmla="*/ 370346 w 1508759"/>
              <a:gd name="connsiteY29" fmla="*/ 417058 h 534561"/>
              <a:gd name="connsiteX30" fmla="*/ 370346 w 1508759"/>
              <a:gd name="connsiteY30" fmla="*/ 198437 h 534561"/>
              <a:gd name="connsiteX31" fmla="*/ 799543 w 1508759"/>
              <a:gd name="connsiteY31" fmla="*/ 232109 h 534561"/>
              <a:gd name="connsiteX32" fmla="*/ 699425 w 1508759"/>
              <a:gd name="connsiteY32" fmla="*/ 327281 h 534561"/>
              <a:gd name="connsiteX33" fmla="*/ 649167 w 1508759"/>
              <a:gd name="connsiteY33" fmla="*/ 327281 h 534561"/>
              <a:gd name="connsiteX34" fmla="*/ 649167 w 1508759"/>
              <a:gd name="connsiteY34" fmla="*/ 417058 h 534561"/>
              <a:gd name="connsiteX35" fmla="*/ 593512 w 1508759"/>
              <a:gd name="connsiteY35" fmla="*/ 417058 h 534561"/>
              <a:gd name="connsiteX36" fmla="*/ 593512 w 1508759"/>
              <a:gd name="connsiteY36" fmla="*/ 138736 h 534561"/>
              <a:gd name="connsiteX37" fmla="*/ 699425 w 1508759"/>
              <a:gd name="connsiteY37" fmla="*/ 138736 h 534561"/>
              <a:gd name="connsiteX38" fmla="*/ 799543 w 1508759"/>
              <a:gd name="connsiteY38" fmla="*/ 232109 h 534561"/>
              <a:gd name="connsiteX39" fmla="*/ 742989 w 1508759"/>
              <a:gd name="connsiteY39" fmla="*/ 232109 h 534561"/>
              <a:gd name="connsiteX40" fmla="*/ 693630 w 1508759"/>
              <a:gd name="connsiteY40" fmla="*/ 183599 h 534561"/>
              <a:gd name="connsiteX41" fmla="*/ 649167 w 1508759"/>
              <a:gd name="connsiteY41" fmla="*/ 183599 h 534561"/>
              <a:gd name="connsiteX42" fmla="*/ 649167 w 1508759"/>
              <a:gd name="connsiteY42" fmla="*/ 282818 h 534561"/>
              <a:gd name="connsiteX43" fmla="*/ 693630 w 1508759"/>
              <a:gd name="connsiteY43" fmla="*/ 282818 h 534561"/>
              <a:gd name="connsiteX44" fmla="*/ 742989 w 1508759"/>
              <a:gd name="connsiteY44" fmla="*/ 232109 h 534561"/>
              <a:gd name="connsiteX45" fmla="*/ 986739 w 1508759"/>
              <a:gd name="connsiteY45" fmla="*/ 198437 h 534561"/>
              <a:gd name="connsiteX46" fmla="*/ 1042393 w 1508759"/>
              <a:gd name="connsiteY46" fmla="*/ 198437 h 534561"/>
              <a:gd name="connsiteX47" fmla="*/ 1042393 w 1508759"/>
              <a:gd name="connsiteY47" fmla="*/ 417058 h 534561"/>
              <a:gd name="connsiteX48" fmla="*/ 986739 w 1508759"/>
              <a:gd name="connsiteY48" fmla="*/ 417058 h 534561"/>
              <a:gd name="connsiteX49" fmla="*/ 986739 w 1508759"/>
              <a:gd name="connsiteY49" fmla="*/ 392378 h 534561"/>
              <a:gd name="connsiteX50" fmla="*/ 915797 w 1508759"/>
              <a:gd name="connsiteY50" fmla="*/ 419755 h 534561"/>
              <a:gd name="connsiteX51" fmla="*/ 814780 w 1508759"/>
              <a:gd name="connsiteY51" fmla="*/ 307947 h 534561"/>
              <a:gd name="connsiteX52" fmla="*/ 915797 w 1508759"/>
              <a:gd name="connsiteY52" fmla="*/ 195689 h 534561"/>
              <a:gd name="connsiteX53" fmla="*/ 986739 w 1508759"/>
              <a:gd name="connsiteY53" fmla="*/ 225765 h 534561"/>
              <a:gd name="connsiteX54" fmla="*/ 986739 w 1508759"/>
              <a:gd name="connsiteY54" fmla="*/ 198437 h 534561"/>
              <a:gd name="connsiteX55" fmla="*/ 986739 w 1508759"/>
              <a:gd name="connsiteY55" fmla="*/ 307947 h 534561"/>
              <a:gd name="connsiteX56" fmla="*/ 928837 w 1508759"/>
              <a:gd name="connsiteY56" fmla="*/ 244200 h 534561"/>
              <a:gd name="connsiteX57" fmla="*/ 871384 w 1508759"/>
              <a:gd name="connsiteY57" fmla="*/ 307947 h 534561"/>
              <a:gd name="connsiteX58" fmla="*/ 928837 w 1508759"/>
              <a:gd name="connsiteY58" fmla="*/ 370796 h 534561"/>
              <a:gd name="connsiteX59" fmla="*/ 986739 w 1508759"/>
              <a:gd name="connsiteY59" fmla="*/ 307947 h 534561"/>
              <a:gd name="connsiteX60" fmla="*/ 1178432 w 1508759"/>
              <a:gd name="connsiteY60" fmla="*/ 369447 h 534561"/>
              <a:gd name="connsiteX61" fmla="*/ 1200413 w 1508759"/>
              <a:gd name="connsiteY61" fmla="*/ 369447 h 534561"/>
              <a:gd name="connsiteX62" fmla="*/ 1200413 w 1508759"/>
              <a:gd name="connsiteY62" fmla="*/ 417058 h 534561"/>
              <a:gd name="connsiteX63" fmla="*/ 1171237 w 1508759"/>
              <a:gd name="connsiteY63" fmla="*/ 417058 h 534561"/>
              <a:gd name="connsiteX64" fmla="*/ 1095350 w 1508759"/>
              <a:gd name="connsiteY64" fmla="*/ 340271 h 534561"/>
              <a:gd name="connsiteX65" fmla="*/ 1095350 w 1508759"/>
              <a:gd name="connsiteY65" fmla="*/ 245548 h 534561"/>
              <a:gd name="connsiteX66" fmla="*/ 1069321 w 1508759"/>
              <a:gd name="connsiteY66" fmla="*/ 245548 h 534561"/>
              <a:gd name="connsiteX67" fmla="*/ 1069321 w 1508759"/>
              <a:gd name="connsiteY67" fmla="*/ 198387 h 534561"/>
              <a:gd name="connsiteX68" fmla="*/ 1095350 w 1508759"/>
              <a:gd name="connsiteY68" fmla="*/ 198387 h 534561"/>
              <a:gd name="connsiteX69" fmla="*/ 1095350 w 1508759"/>
              <a:gd name="connsiteY69" fmla="*/ 138736 h 534561"/>
              <a:gd name="connsiteX70" fmla="*/ 1151004 w 1508759"/>
              <a:gd name="connsiteY70" fmla="*/ 138736 h 534561"/>
              <a:gd name="connsiteX71" fmla="*/ 1151004 w 1508759"/>
              <a:gd name="connsiteY71" fmla="*/ 198437 h 534561"/>
              <a:gd name="connsiteX72" fmla="*/ 1199914 w 1508759"/>
              <a:gd name="connsiteY72" fmla="*/ 198437 h 534561"/>
              <a:gd name="connsiteX73" fmla="*/ 1199914 w 1508759"/>
              <a:gd name="connsiteY73" fmla="*/ 245598 h 534561"/>
              <a:gd name="connsiteX74" fmla="*/ 1151004 w 1508759"/>
              <a:gd name="connsiteY74" fmla="*/ 245598 h 534561"/>
              <a:gd name="connsiteX75" fmla="*/ 1151004 w 1508759"/>
              <a:gd name="connsiteY75" fmla="*/ 340720 h 534561"/>
              <a:gd name="connsiteX76" fmla="*/ 1178432 w 1508759"/>
              <a:gd name="connsiteY76" fmla="*/ 369447 h 534561"/>
              <a:gd name="connsiteX77" fmla="*/ 1440616 w 1508759"/>
              <a:gd name="connsiteY77" fmla="*/ 290012 h 534561"/>
              <a:gd name="connsiteX78" fmla="*/ 1440616 w 1508759"/>
              <a:gd name="connsiteY78" fmla="*/ 417058 h 534561"/>
              <a:gd name="connsiteX79" fmla="*/ 1384962 w 1508759"/>
              <a:gd name="connsiteY79" fmla="*/ 417058 h 534561"/>
              <a:gd name="connsiteX80" fmla="*/ 1384962 w 1508759"/>
              <a:gd name="connsiteY80" fmla="*/ 296307 h 534561"/>
              <a:gd name="connsiteX81" fmla="*/ 1335103 w 1508759"/>
              <a:gd name="connsiteY81" fmla="*/ 241552 h 534561"/>
              <a:gd name="connsiteX82" fmla="*/ 1282596 w 1508759"/>
              <a:gd name="connsiteY82" fmla="*/ 301253 h 534561"/>
              <a:gd name="connsiteX83" fmla="*/ 1282596 w 1508759"/>
              <a:gd name="connsiteY83" fmla="*/ 417058 h 534561"/>
              <a:gd name="connsiteX84" fmla="*/ 1226942 w 1508759"/>
              <a:gd name="connsiteY84" fmla="*/ 417058 h 534561"/>
              <a:gd name="connsiteX85" fmla="*/ 1226942 w 1508759"/>
              <a:gd name="connsiteY85" fmla="*/ 125247 h 534561"/>
              <a:gd name="connsiteX86" fmla="*/ 1282596 w 1508759"/>
              <a:gd name="connsiteY86" fmla="*/ 125247 h 534561"/>
              <a:gd name="connsiteX87" fmla="*/ 1282596 w 1508759"/>
              <a:gd name="connsiteY87" fmla="*/ 220869 h 534561"/>
              <a:gd name="connsiteX88" fmla="*/ 1348592 w 1508759"/>
              <a:gd name="connsiteY88" fmla="*/ 195290 h 534561"/>
              <a:gd name="connsiteX89" fmla="*/ 1440616 w 1508759"/>
              <a:gd name="connsiteY89" fmla="*/ 290012 h 534561"/>
              <a:gd name="connsiteX90" fmla="*/ 1429075 w 1508759"/>
              <a:gd name="connsiteY90" fmla="*/ 125247 h 534561"/>
              <a:gd name="connsiteX91" fmla="*/ 1458252 w 1508759"/>
              <a:gd name="connsiteY91" fmla="*/ 125247 h 534561"/>
              <a:gd name="connsiteX92" fmla="*/ 1458252 w 1508759"/>
              <a:gd name="connsiteY92" fmla="*/ 131092 h 534561"/>
              <a:gd name="connsiteX93" fmla="*/ 1447460 w 1508759"/>
              <a:gd name="connsiteY93" fmla="*/ 131092 h 534561"/>
              <a:gd name="connsiteX94" fmla="*/ 1447460 w 1508759"/>
              <a:gd name="connsiteY94" fmla="*/ 165664 h 534561"/>
              <a:gd name="connsiteX95" fmla="*/ 1440266 w 1508759"/>
              <a:gd name="connsiteY95" fmla="*/ 165664 h 534561"/>
              <a:gd name="connsiteX96" fmla="*/ 1440266 w 1508759"/>
              <a:gd name="connsiteY96" fmla="*/ 131092 h 534561"/>
              <a:gd name="connsiteX97" fmla="*/ 1429026 w 1508759"/>
              <a:gd name="connsiteY97" fmla="*/ 131092 h 534561"/>
              <a:gd name="connsiteX98" fmla="*/ 1429026 w 1508759"/>
              <a:gd name="connsiteY98" fmla="*/ 125247 h 534561"/>
              <a:gd name="connsiteX99" fmla="*/ 1510808 w 1508759"/>
              <a:gd name="connsiteY99" fmla="*/ 125247 h 534561"/>
              <a:gd name="connsiteX100" fmla="*/ 1510808 w 1508759"/>
              <a:gd name="connsiteY100" fmla="*/ 165664 h 534561"/>
              <a:gd name="connsiteX101" fmla="*/ 1504064 w 1508759"/>
              <a:gd name="connsiteY101" fmla="*/ 165664 h 534561"/>
              <a:gd name="connsiteX102" fmla="*/ 1504064 w 1508759"/>
              <a:gd name="connsiteY102" fmla="*/ 135139 h 534561"/>
              <a:gd name="connsiteX103" fmla="*/ 1491474 w 1508759"/>
              <a:gd name="connsiteY103" fmla="*/ 165664 h 534561"/>
              <a:gd name="connsiteX104" fmla="*/ 1486079 w 1508759"/>
              <a:gd name="connsiteY104" fmla="*/ 165664 h 534561"/>
              <a:gd name="connsiteX105" fmla="*/ 1473089 w 1508759"/>
              <a:gd name="connsiteY105" fmla="*/ 135139 h 534561"/>
              <a:gd name="connsiteX106" fmla="*/ 1473089 w 1508759"/>
              <a:gd name="connsiteY106" fmla="*/ 165664 h 534561"/>
              <a:gd name="connsiteX107" fmla="*/ 1466795 w 1508759"/>
              <a:gd name="connsiteY107" fmla="*/ 165664 h 534561"/>
              <a:gd name="connsiteX108" fmla="*/ 1466795 w 1508759"/>
              <a:gd name="connsiteY108" fmla="*/ 125247 h 534561"/>
              <a:gd name="connsiteX109" fmla="*/ 1475338 w 1508759"/>
              <a:gd name="connsiteY109" fmla="*/ 125247 h 534561"/>
              <a:gd name="connsiteX110" fmla="*/ 1488327 w 1508759"/>
              <a:gd name="connsiteY110" fmla="*/ 157121 h 534561"/>
              <a:gd name="connsiteX111" fmla="*/ 1502265 w 1508759"/>
              <a:gd name="connsiteY111" fmla="*/ 125247 h 534561"/>
              <a:gd name="connsiteX112" fmla="*/ 1510808 w 1508759"/>
              <a:gd name="connsiteY112" fmla="*/ 125247 h 534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508759" h="534561">
                <a:moveTo>
                  <a:pt x="0" y="0"/>
                </a:moveTo>
                <a:lnTo>
                  <a:pt x="537808" y="0"/>
                </a:lnTo>
                <a:lnTo>
                  <a:pt x="537808" y="537808"/>
                </a:lnTo>
                <a:lnTo>
                  <a:pt x="0" y="537808"/>
                </a:lnTo>
                <a:lnTo>
                  <a:pt x="0" y="0"/>
                </a:lnTo>
                <a:close/>
                <a:moveTo>
                  <a:pt x="55654" y="482154"/>
                </a:moveTo>
                <a:lnTo>
                  <a:pt x="482154" y="482154"/>
                </a:lnTo>
                <a:lnTo>
                  <a:pt x="482154" y="55654"/>
                </a:lnTo>
                <a:lnTo>
                  <a:pt x="55654" y="55654"/>
                </a:lnTo>
                <a:lnTo>
                  <a:pt x="55654" y="482154"/>
                </a:lnTo>
                <a:close/>
                <a:moveTo>
                  <a:pt x="270678" y="138736"/>
                </a:moveTo>
                <a:lnTo>
                  <a:pt x="326332" y="138736"/>
                </a:lnTo>
                <a:lnTo>
                  <a:pt x="326332" y="301702"/>
                </a:lnTo>
                <a:cubicBezTo>
                  <a:pt x="326332" y="375342"/>
                  <a:pt x="284566" y="419755"/>
                  <a:pt x="214124" y="419755"/>
                </a:cubicBezTo>
                <a:cubicBezTo>
                  <a:pt x="144981" y="419755"/>
                  <a:pt x="104114" y="376191"/>
                  <a:pt x="104114" y="301702"/>
                </a:cubicBezTo>
                <a:lnTo>
                  <a:pt x="104114" y="138736"/>
                </a:lnTo>
                <a:lnTo>
                  <a:pt x="159769" y="138736"/>
                </a:lnTo>
                <a:lnTo>
                  <a:pt x="159769" y="301702"/>
                </a:lnTo>
                <a:cubicBezTo>
                  <a:pt x="159769" y="342569"/>
                  <a:pt x="176805" y="367248"/>
                  <a:pt x="215423" y="367248"/>
                </a:cubicBezTo>
                <a:cubicBezTo>
                  <a:pt x="252692" y="367248"/>
                  <a:pt x="270628" y="343918"/>
                  <a:pt x="270628" y="301702"/>
                </a:cubicBezTo>
                <a:lnTo>
                  <a:pt x="270628" y="138736"/>
                </a:lnTo>
                <a:close/>
                <a:moveTo>
                  <a:pt x="432345" y="138736"/>
                </a:moveTo>
                <a:cubicBezTo>
                  <a:pt x="432345" y="158520"/>
                  <a:pt x="417957" y="171959"/>
                  <a:pt x="398223" y="171959"/>
                </a:cubicBezTo>
                <a:cubicBezTo>
                  <a:pt x="378489" y="171959"/>
                  <a:pt x="364101" y="158520"/>
                  <a:pt x="364101" y="138736"/>
                </a:cubicBezTo>
                <a:cubicBezTo>
                  <a:pt x="364101" y="118553"/>
                  <a:pt x="378489" y="104614"/>
                  <a:pt x="398223" y="104614"/>
                </a:cubicBezTo>
                <a:cubicBezTo>
                  <a:pt x="417957" y="104614"/>
                  <a:pt x="432345" y="118503"/>
                  <a:pt x="432345" y="138736"/>
                </a:cubicBezTo>
                <a:moveTo>
                  <a:pt x="370346" y="198437"/>
                </a:moveTo>
                <a:lnTo>
                  <a:pt x="426000" y="198437"/>
                </a:lnTo>
                <a:lnTo>
                  <a:pt x="426000" y="417058"/>
                </a:lnTo>
                <a:lnTo>
                  <a:pt x="370346" y="417058"/>
                </a:lnTo>
                <a:lnTo>
                  <a:pt x="370346" y="198437"/>
                </a:lnTo>
                <a:close/>
                <a:moveTo>
                  <a:pt x="799543" y="232109"/>
                </a:moveTo>
                <a:cubicBezTo>
                  <a:pt x="799543" y="291810"/>
                  <a:pt x="760025" y="327281"/>
                  <a:pt x="699425" y="327281"/>
                </a:cubicBezTo>
                <a:lnTo>
                  <a:pt x="649167" y="327281"/>
                </a:lnTo>
                <a:lnTo>
                  <a:pt x="649167" y="417058"/>
                </a:lnTo>
                <a:lnTo>
                  <a:pt x="593512" y="417058"/>
                </a:lnTo>
                <a:lnTo>
                  <a:pt x="593512" y="138736"/>
                </a:lnTo>
                <a:lnTo>
                  <a:pt x="699425" y="138736"/>
                </a:lnTo>
                <a:cubicBezTo>
                  <a:pt x="760925" y="138736"/>
                  <a:pt x="799543" y="174657"/>
                  <a:pt x="799543" y="232109"/>
                </a:cubicBezTo>
                <a:moveTo>
                  <a:pt x="742989" y="232109"/>
                </a:moveTo>
                <a:cubicBezTo>
                  <a:pt x="742989" y="201584"/>
                  <a:pt x="725504" y="183599"/>
                  <a:pt x="693630" y="183599"/>
                </a:cubicBezTo>
                <a:lnTo>
                  <a:pt x="649167" y="183599"/>
                </a:lnTo>
                <a:lnTo>
                  <a:pt x="649167" y="282818"/>
                </a:lnTo>
                <a:lnTo>
                  <a:pt x="693630" y="282818"/>
                </a:lnTo>
                <a:cubicBezTo>
                  <a:pt x="725504" y="282818"/>
                  <a:pt x="742989" y="264883"/>
                  <a:pt x="742989" y="232109"/>
                </a:cubicBezTo>
                <a:moveTo>
                  <a:pt x="986739" y="198437"/>
                </a:moveTo>
                <a:lnTo>
                  <a:pt x="1042393" y="198437"/>
                </a:lnTo>
                <a:lnTo>
                  <a:pt x="1042393" y="417058"/>
                </a:lnTo>
                <a:lnTo>
                  <a:pt x="986739" y="417058"/>
                </a:lnTo>
                <a:lnTo>
                  <a:pt x="986739" y="392378"/>
                </a:lnTo>
                <a:cubicBezTo>
                  <a:pt x="971951" y="409913"/>
                  <a:pt x="948570" y="419755"/>
                  <a:pt x="915797" y="419755"/>
                </a:cubicBezTo>
                <a:cubicBezTo>
                  <a:pt x="856546" y="419755"/>
                  <a:pt x="814780" y="373044"/>
                  <a:pt x="814780" y="307947"/>
                </a:cubicBezTo>
                <a:cubicBezTo>
                  <a:pt x="814780" y="243300"/>
                  <a:pt x="855647" y="195689"/>
                  <a:pt x="915797" y="195689"/>
                </a:cubicBezTo>
                <a:cubicBezTo>
                  <a:pt x="947671" y="195689"/>
                  <a:pt x="971901" y="206930"/>
                  <a:pt x="986739" y="225765"/>
                </a:cubicBezTo>
                <a:lnTo>
                  <a:pt x="986739" y="198437"/>
                </a:lnTo>
                <a:close/>
                <a:moveTo>
                  <a:pt x="986739" y="307947"/>
                </a:moveTo>
                <a:cubicBezTo>
                  <a:pt x="986739" y="270228"/>
                  <a:pt x="964308" y="244200"/>
                  <a:pt x="928837" y="244200"/>
                </a:cubicBezTo>
                <a:cubicBezTo>
                  <a:pt x="893366" y="244200"/>
                  <a:pt x="871384" y="268879"/>
                  <a:pt x="871384" y="307947"/>
                </a:cubicBezTo>
                <a:cubicBezTo>
                  <a:pt x="871384" y="344317"/>
                  <a:pt x="891118" y="370796"/>
                  <a:pt x="928837" y="370796"/>
                </a:cubicBezTo>
                <a:cubicBezTo>
                  <a:pt x="962959" y="370796"/>
                  <a:pt x="986739" y="346116"/>
                  <a:pt x="986739" y="307947"/>
                </a:cubicBezTo>
                <a:moveTo>
                  <a:pt x="1178432" y="369447"/>
                </a:moveTo>
                <a:lnTo>
                  <a:pt x="1200413" y="369447"/>
                </a:lnTo>
                <a:lnTo>
                  <a:pt x="1200413" y="417058"/>
                </a:lnTo>
                <a:lnTo>
                  <a:pt x="1171237" y="417058"/>
                </a:lnTo>
                <a:cubicBezTo>
                  <a:pt x="1118281" y="417058"/>
                  <a:pt x="1095350" y="391928"/>
                  <a:pt x="1095350" y="340271"/>
                </a:cubicBezTo>
                <a:lnTo>
                  <a:pt x="1095350" y="245548"/>
                </a:lnTo>
                <a:lnTo>
                  <a:pt x="1069321" y="245548"/>
                </a:lnTo>
                <a:lnTo>
                  <a:pt x="1069321" y="198387"/>
                </a:lnTo>
                <a:lnTo>
                  <a:pt x="1095350" y="198387"/>
                </a:lnTo>
                <a:lnTo>
                  <a:pt x="1095350" y="138736"/>
                </a:lnTo>
                <a:lnTo>
                  <a:pt x="1151004" y="138736"/>
                </a:lnTo>
                <a:lnTo>
                  <a:pt x="1151004" y="198437"/>
                </a:lnTo>
                <a:lnTo>
                  <a:pt x="1199914" y="198437"/>
                </a:lnTo>
                <a:lnTo>
                  <a:pt x="1199914" y="245598"/>
                </a:lnTo>
                <a:lnTo>
                  <a:pt x="1151004" y="245598"/>
                </a:lnTo>
                <a:lnTo>
                  <a:pt x="1151004" y="340720"/>
                </a:lnTo>
                <a:cubicBezTo>
                  <a:pt x="1151054" y="360054"/>
                  <a:pt x="1156899" y="369447"/>
                  <a:pt x="1178432" y="369447"/>
                </a:cubicBezTo>
                <a:moveTo>
                  <a:pt x="1440616" y="290012"/>
                </a:moveTo>
                <a:lnTo>
                  <a:pt x="1440616" y="417058"/>
                </a:lnTo>
                <a:lnTo>
                  <a:pt x="1384962" y="417058"/>
                </a:lnTo>
                <a:lnTo>
                  <a:pt x="1384962" y="296307"/>
                </a:lnTo>
                <a:cubicBezTo>
                  <a:pt x="1384962" y="263084"/>
                  <a:pt x="1367876" y="241552"/>
                  <a:pt x="1335103" y="241552"/>
                </a:cubicBezTo>
                <a:cubicBezTo>
                  <a:pt x="1302330" y="241552"/>
                  <a:pt x="1282596" y="263983"/>
                  <a:pt x="1282596" y="301253"/>
                </a:cubicBezTo>
                <a:lnTo>
                  <a:pt x="1282596" y="417058"/>
                </a:lnTo>
                <a:lnTo>
                  <a:pt x="1226942" y="417058"/>
                </a:lnTo>
                <a:lnTo>
                  <a:pt x="1226942" y="125247"/>
                </a:lnTo>
                <a:lnTo>
                  <a:pt x="1282596" y="125247"/>
                </a:lnTo>
                <a:lnTo>
                  <a:pt x="1282596" y="220869"/>
                </a:lnTo>
                <a:cubicBezTo>
                  <a:pt x="1296485" y="204232"/>
                  <a:pt x="1318516" y="195290"/>
                  <a:pt x="1348592" y="195290"/>
                </a:cubicBezTo>
                <a:cubicBezTo>
                  <a:pt x="1400199" y="195290"/>
                  <a:pt x="1440616" y="232559"/>
                  <a:pt x="1440616" y="290012"/>
                </a:cubicBezTo>
                <a:moveTo>
                  <a:pt x="1429075" y="125247"/>
                </a:moveTo>
                <a:lnTo>
                  <a:pt x="1458252" y="125247"/>
                </a:lnTo>
                <a:lnTo>
                  <a:pt x="1458252" y="131092"/>
                </a:lnTo>
                <a:lnTo>
                  <a:pt x="1447460" y="131092"/>
                </a:lnTo>
                <a:lnTo>
                  <a:pt x="1447460" y="165664"/>
                </a:lnTo>
                <a:lnTo>
                  <a:pt x="1440266" y="165664"/>
                </a:lnTo>
                <a:lnTo>
                  <a:pt x="1440266" y="131092"/>
                </a:lnTo>
                <a:lnTo>
                  <a:pt x="1429026" y="131092"/>
                </a:lnTo>
                <a:lnTo>
                  <a:pt x="1429026" y="125247"/>
                </a:lnTo>
                <a:close/>
                <a:moveTo>
                  <a:pt x="1510808" y="125247"/>
                </a:moveTo>
                <a:lnTo>
                  <a:pt x="1510808" y="165664"/>
                </a:lnTo>
                <a:lnTo>
                  <a:pt x="1504064" y="165664"/>
                </a:lnTo>
                <a:lnTo>
                  <a:pt x="1504064" y="135139"/>
                </a:lnTo>
                <a:lnTo>
                  <a:pt x="1491474" y="165664"/>
                </a:lnTo>
                <a:lnTo>
                  <a:pt x="1486079" y="165664"/>
                </a:lnTo>
                <a:lnTo>
                  <a:pt x="1473089" y="135139"/>
                </a:lnTo>
                <a:lnTo>
                  <a:pt x="1473089" y="165664"/>
                </a:lnTo>
                <a:lnTo>
                  <a:pt x="1466795" y="165664"/>
                </a:lnTo>
                <a:lnTo>
                  <a:pt x="1466795" y="125247"/>
                </a:lnTo>
                <a:lnTo>
                  <a:pt x="1475338" y="125247"/>
                </a:lnTo>
                <a:lnTo>
                  <a:pt x="1488327" y="157121"/>
                </a:lnTo>
                <a:lnTo>
                  <a:pt x="1502265" y="125247"/>
                </a:lnTo>
                <a:lnTo>
                  <a:pt x="1510808" y="125247"/>
                </a:lnTo>
                <a:close/>
              </a:path>
            </a:pathLst>
          </a:custGeom>
          <a:solidFill>
            <a:srgbClr val="FFFFFF"/>
          </a:solidFill>
          <a:ln w="4983" cap="flat">
            <a:noFill/>
            <a:prstDash val="solid"/>
            <a:miter/>
          </a:ln>
        </p:spPr>
        <p:txBody>
          <a:bodyPr rtlCol="0" anchor="ctr"/>
          <a:lstStyle/>
          <a:p>
            <a:pPr marL="0" marR="0" lvl="0" indent="0" defTabSz="754380" eaLnBrk="1" fontAlgn="auto" latinLnBrk="0" hangingPunct="1">
              <a:lnSpc>
                <a:spcPct val="100000"/>
              </a:lnSpc>
              <a:spcBef>
                <a:spcPts val="0"/>
              </a:spcBef>
              <a:spcAft>
                <a:spcPts val="0"/>
              </a:spcAft>
              <a:buClrTx/>
              <a:buSzTx/>
              <a:buFontTx/>
              <a:buNone/>
              <a:tabLst/>
              <a:defRPr/>
            </a:pPr>
            <a:endParaRPr kumimoji="0" lang="en-US" sz="2970" b="0" i="0" u="none" strike="noStrike" kern="1200" cap="none" spc="0" normalizeH="0" baseline="0" noProof="0">
              <a:ln>
                <a:noFill/>
              </a:ln>
              <a:solidFill>
                <a:sysClr val="windowText" lastClr="000000"/>
              </a:solidFill>
              <a:effectLst/>
              <a:uLnTx/>
              <a:uFillTx/>
              <a:ea typeface="+mn-ea"/>
              <a:cs typeface="+mn-cs"/>
            </a:endParaRPr>
          </a:p>
        </p:txBody>
      </p:sp>
      <p:grpSp>
        <p:nvGrpSpPr>
          <p:cNvPr id="9" name="Group 8">
            <a:extLst>
              <a:ext uri="{FF2B5EF4-FFF2-40B4-BE49-F238E27FC236}">
                <a16:creationId xmlns:a16="http://schemas.microsoft.com/office/drawing/2014/main" id="{10C4A242-BC9D-4C59-AA14-FC49AFF12EDC}"/>
              </a:ext>
            </a:extLst>
          </p:cNvPr>
          <p:cNvGrpSpPr/>
          <p:nvPr userDrawn="1"/>
        </p:nvGrpSpPr>
        <p:grpSpPr>
          <a:xfrm>
            <a:off x="-5314" y="-110013"/>
            <a:ext cx="2591495" cy="10465401"/>
            <a:chOff x="-3221" y="0"/>
            <a:chExt cx="1570603" cy="6342667"/>
          </a:xfrm>
        </p:grpSpPr>
        <p:sp>
          <p:nvSpPr>
            <p:cNvPr id="10" name="Freeform: Shape 41">
              <a:extLst>
                <a:ext uri="{FF2B5EF4-FFF2-40B4-BE49-F238E27FC236}">
                  <a16:creationId xmlns:a16="http://schemas.microsoft.com/office/drawing/2014/main" id="{41F56DA8-CECE-4B2F-86A5-6CD0F125B67E}"/>
                </a:ext>
              </a:extLst>
            </p:cNvPr>
            <p:cNvSpPr txBox="1">
              <a:spLocks/>
            </p:cNvSpPr>
            <p:nvPr/>
          </p:nvSpPr>
          <p:spPr>
            <a:xfrm>
              <a:off x="771720" y="1305465"/>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1" name="Freeform: Shape 42">
              <a:extLst>
                <a:ext uri="{FF2B5EF4-FFF2-40B4-BE49-F238E27FC236}">
                  <a16:creationId xmlns:a16="http://schemas.microsoft.com/office/drawing/2014/main" id="{DF506792-C2B8-413F-8C03-156E540930E3}"/>
                </a:ext>
              </a:extLst>
            </p:cNvPr>
            <p:cNvSpPr txBox="1">
              <a:spLocks/>
            </p:cNvSpPr>
            <p:nvPr/>
          </p:nvSpPr>
          <p:spPr>
            <a:xfrm rot="16200000">
              <a:off x="653257" y="1982983"/>
              <a:ext cx="530877" cy="1297373"/>
            </a:xfrm>
            <a:custGeom>
              <a:avLst/>
              <a:gdLst>
                <a:gd name="connsiteX0" fmla="*/ 0 w 530877"/>
                <a:gd name="connsiteY0" fmla="*/ 0 h 1297373"/>
                <a:gd name="connsiteX1" fmla="*/ 530877 w 530877"/>
                <a:gd name="connsiteY1" fmla="*/ 0 h 1297373"/>
                <a:gd name="connsiteX2" fmla="*/ 530877 w 530877"/>
                <a:gd name="connsiteY2" fmla="*/ 1297373 h 1297373"/>
                <a:gd name="connsiteX3" fmla="*/ 0 w 530877"/>
                <a:gd name="connsiteY3" fmla="*/ 1297373 h 1297373"/>
              </a:gdLst>
              <a:ahLst/>
              <a:cxnLst>
                <a:cxn ang="0">
                  <a:pos x="connsiteX0" y="connsiteY0"/>
                </a:cxn>
                <a:cxn ang="0">
                  <a:pos x="connsiteX1" y="connsiteY1"/>
                </a:cxn>
                <a:cxn ang="0">
                  <a:pos x="connsiteX2" y="connsiteY2"/>
                </a:cxn>
                <a:cxn ang="0">
                  <a:pos x="connsiteX3" y="connsiteY3"/>
                </a:cxn>
              </a:cxnLst>
              <a:rect l="l" t="t" r="r" b="b"/>
              <a:pathLst>
                <a:path w="530877" h="1297373">
                  <a:moveTo>
                    <a:pt x="0" y="0"/>
                  </a:moveTo>
                  <a:lnTo>
                    <a:pt x="530877" y="0"/>
                  </a:lnTo>
                  <a:lnTo>
                    <a:pt x="530877" y="1297373"/>
                  </a:lnTo>
                  <a:lnTo>
                    <a:pt x="0" y="1297373"/>
                  </a:ln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2" name="Freeform: Shape 81">
              <a:extLst>
                <a:ext uri="{FF2B5EF4-FFF2-40B4-BE49-F238E27FC236}">
                  <a16:creationId xmlns:a16="http://schemas.microsoft.com/office/drawing/2014/main" id="{2BFC48A9-1B14-4C75-8E7A-4E14A6A1DDFD}"/>
                </a:ext>
              </a:extLst>
            </p:cNvPr>
            <p:cNvSpPr txBox="1">
              <a:spLocks/>
            </p:cNvSpPr>
            <p:nvPr/>
          </p:nvSpPr>
          <p:spPr>
            <a:xfrm rot="5400000">
              <a:off x="522214" y="5297589"/>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3" name="Freeform: Shape 41">
              <a:extLst>
                <a:ext uri="{FF2B5EF4-FFF2-40B4-BE49-F238E27FC236}">
                  <a16:creationId xmlns:a16="http://schemas.microsoft.com/office/drawing/2014/main" id="{9482528D-BE9D-48F8-A119-15DE522C568B}"/>
                </a:ext>
              </a:extLst>
            </p:cNvPr>
            <p:cNvSpPr txBox="1">
              <a:spLocks/>
            </p:cNvSpPr>
            <p:nvPr/>
          </p:nvSpPr>
          <p:spPr>
            <a:xfrm>
              <a:off x="253539" y="4223290"/>
              <a:ext cx="531436" cy="531432"/>
            </a:xfrm>
            <a:custGeom>
              <a:avLst/>
              <a:gdLst>
                <a:gd name="connsiteX0" fmla="*/ 265718 w 531436"/>
                <a:gd name="connsiteY0" fmla="*/ 0 h 531432"/>
                <a:gd name="connsiteX1" fmla="*/ 531436 w 531436"/>
                <a:gd name="connsiteY1" fmla="*/ 265716 h 531432"/>
                <a:gd name="connsiteX2" fmla="*/ 265718 w 531436"/>
                <a:gd name="connsiteY2" fmla="*/ 531432 h 531432"/>
                <a:gd name="connsiteX3" fmla="*/ 0 w 531436"/>
                <a:gd name="connsiteY3" fmla="*/ 265716 h 531432"/>
                <a:gd name="connsiteX4" fmla="*/ 265718 w 531436"/>
                <a:gd name="connsiteY4" fmla="*/ 0 h 531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1436" h="531432">
                  <a:moveTo>
                    <a:pt x="265718" y="0"/>
                  </a:moveTo>
                  <a:cubicBezTo>
                    <a:pt x="412470" y="0"/>
                    <a:pt x="531436" y="118965"/>
                    <a:pt x="531436" y="265716"/>
                  </a:cubicBezTo>
                  <a:cubicBezTo>
                    <a:pt x="531436" y="412467"/>
                    <a:pt x="412470" y="531432"/>
                    <a:pt x="265718" y="531432"/>
                  </a:cubicBezTo>
                  <a:cubicBezTo>
                    <a:pt x="118966" y="531432"/>
                    <a:pt x="0" y="412467"/>
                    <a:pt x="0" y="265716"/>
                  </a:cubicBezTo>
                  <a:cubicBezTo>
                    <a:pt x="0" y="118965"/>
                    <a:pt x="118966" y="0"/>
                    <a:pt x="265718"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sp>
          <p:nvSpPr>
            <p:cNvPr id="15" name="Freeform: Shape 81">
              <a:extLst>
                <a:ext uri="{FF2B5EF4-FFF2-40B4-BE49-F238E27FC236}">
                  <a16:creationId xmlns:a16="http://schemas.microsoft.com/office/drawing/2014/main" id="{1FFB6FDC-8F1C-45CA-8C3B-AA4AD3D40D3D}"/>
                </a:ext>
              </a:extLst>
            </p:cNvPr>
            <p:cNvSpPr txBox="1">
              <a:spLocks/>
            </p:cNvSpPr>
            <p:nvPr/>
          </p:nvSpPr>
          <p:spPr>
            <a:xfrm rot="16200000">
              <a:off x="11410" y="-14631"/>
              <a:ext cx="1030447" cy="1059710"/>
            </a:xfrm>
            <a:custGeom>
              <a:avLst/>
              <a:gdLst>
                <a:gd name="connsiteX0" fmla="*/ 0 w 1030447"/>
                <a:gd name="connsiteY0" fmla="*/ 0 h 1059710"/>
                <a:gd name="connsiteX1" fmla="*/ 530729 w 1030447"/>
                <a:gd name="connsiteY1" fmla="*/ 0 h 1059710"/>
                <a:gd name="connsiteX2" fmla="*/ 955721 w 1030447"/>
                <a:gd name="connsiteY2" fmla="*/ 521447 h 1059710"/>
                <a:gd name="connsiteX3" fmla="*/ 1030447 w 1030447"/>
                <a:gd name="connsiteY3" fmla="*/ 528980 h 1059710"/>
                <a:gd name="connsiteX4" fmla="*/ 1030447 w 1030447"/>
                <a:gd name="connsiteY4" fmla="*/ 1059710 h 1059710"/>
                <a:gd name="connsiteX5" fmla="*/ 848760 w 1030447"/>
                <a:gd name="connsiteY5" fmla="*/ 1041394 h 1059710"/>
                <a:gd name="connsiteX6" fmla="*/ 0 w 1030447"/>
                <a:gd name="connsiteY6" fmla="*/ 0 h 105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0447" h="1059710">
                  <a:moveTo>
                    <a:pt x="0" y="0"/>
                  </a:moveTo>
                  <a:lnTo>
                    <a:pt x="530729" y="0"/>
                  </a:lnTo>
                  <a:cubicBezTo>
                    <a:pt x="530729" y="257214"/>
                    <a:pt x="713179" y="471816"/>
                    <a:pt x="955721" y="521447"/>
                  </a:cubicBezTo>
                  <a:lnTo>
                    <a:pt x="1030447" y="528980"/>
                  </a:lnTo>
                  <a:lnTo>
                    <a:pt x="1030447" y="1059710"/>
                  </a:lnTo>
                  <a:lnTo>
                    <a:pt x="848760" y="1041394"/>
                  </a:lnTo>
                  <a:cubicBezTo>
                    <a:pt x="364374" y="942275"/>
                    <a:pt x="0" y="513689"/>
                    <a:pt x="0" y="0"/>
                  </a:cubicBezTo>
                  <a:close/>
                </a:path>
              </a:pathLst>
            </a:custGeom>
            <a:solidFill>
              <a:srgbClr val="FFFFFF">
                <a:alpha val="20000"/>
              </a:srgbClr>
            </a:solidFill>
          </p:spPr>
          <p:txBody>
            <a:bodyPr wrap="square">
              <a:noAutofit/>
            </a:bodyPr>
            <a:lstStyle>
              <a:lvl1pPr marL="0" indent="0" algn="l" defTabSz="457200" rtl="0" eaLnBrk="1" latinLnBrk="0" hangingPunct="1">
                <a:spcBef>
                  <a:spcPts val="1000"/>
                </a:spcBef>
                <a:buFont typeface="Arial"/>
                <a:buNone/>
                <a:defRPr sz="1400" kern="1200">
                  <a:solidFill>
                    <a:schemeClr val="bg1">
                      <a:alpha val="0"/>
                    </a:schemeClr>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4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14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14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754380" rtl="0" eaLnBrk="1" fontAlgn="auto" latinLnBrk="0" hangingPunct="1">
                <a:lnSpc>
                  <a:spcPct val="100000"/>
                </a:lnSpc>
                <a:spcBef>
                  <a:spcPts val="1650"/>
                </a:spcBef>
                <a:spcAft>
                  <a:spcPts val="0"/>
                </a:spcAft>
                <a:buClrTx/>
                <a:buSzTx/>
                <a:buFont typeface="Arial"/>
                <a:buNone/>
                <a:tabLst/>
                <a:defRPr/>
              </a:pPr>
              <a:r>
                <a:rPr kumimoji="0" lang="en-US" sz="2310" b="0" i="0" u="none" strike="noStrike" kern="1200" cap="none" spc="0" normalizeH="0" baseline="0" noProof="0">
                  <a:ln>
                    <a:noFill/>
                  </a:ln>
                  <a:solidFill>
                    <a:srgbClr val="FFFFFF">
                      <a:alpha val="0"/>
                    </a:srgbClr>
                  </a:solidFill>
                  <a:effectLst/>
                  <a:uLnTx/>
                  <a:uFillTx/>
                  <a:latin typeface="Arial"/>
                  <a:ea typeface="+mn-ea"/>
                  <a:cs typeface="Arial"/>
                </a:rPr>
                <a:t> </a:t>
              </a:r>
              <a:endParaRPr kumimoji="0" lang="en-US" sz="2310" b="0" i="0" u="none" strike="noStrike" kern="1200" cap="none" spc="0" normalizeH="0" baseline="0" noProof="0" dirty="0">
                <a:ln>
                  <a:noFill/>
                </a:ln>
                <a:solidFill>
                  <a:srgbClr val="FFFFFF">
                    <a:alpha val="0"/>
                  </a:srgbClr>
                </a:solidFill>
                <a:effectLst/>
                <a:uLnTx/>
                <a:uFillTx/>
                <a:latin typeface="Arial"/>
                <a:ea typeface="+mn-ea"/>
                <a:cs typeface="Arial"/>
              </a:endParaRPr>
            </a:p>
          </p:txBody>
        </p:sp>
      </p:grpSp>
    </p:spTree>
    <p:extLst>
      <p:ext uri="{BB962C8B-B14F-4D97-AF65-F5344CB8AC3E}">
        <p14:creationId xmlns:p14="http://schemas.microsoft.com/office/powerpoint/2010/main" val="167142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47"/>
        <p:cNvGrpSpPr/>
        <p:nvPr/>
      </p:nvGrpSpPr>
      <p:grpSpPr>
        <a:xfrm>
          <a:off x="0" y="0"/>
          <a:ext cx="0" cy="0"/>
          <a:chOff x="0" y="0"/>
          <a:chExt cx="0" cy="0"/>
        </a:xfrm>
      </p:grpSpPr>
      <p:sp>
        <p:nvSpPr>
          <p:cNvPr id="248" name="Google Shape;248;p70"/>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9" name="Google Shape;249;p70"/>
          <p:cNvSpPr txBox="1">
            <a:spLocks noGrp="1"/>
          </p:cNvSpPr>
          <p:nvPr>
            <p:ph type="body" idx="1"/>
          </p:nvPr>
        </p:nvSpPr>
        <p:spPr>
          <a:xfrm>
            <a:off x="1334408" y="2431294"/>
            <a:ext cx="4278156" cy="353943"/>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sz="2301" b="0" i="0">
                <a:solidFill>
                  <a:schemeClr val="lt1"/>
                </a:solidFill>
                <a:latin typeface="Quattrocento Sans"/>
                <a:ea typeface="Quattrocento Sans"/>
                <a:cs typeface="Quattrocento Sans"/>
                <a:sym typeface="Quattrocento Sans"/>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0" name="Google Shape;250;p70"/>
          <p:cNvSpPr txBox="1">
            <a:spLocks noGrp="1"/>
          </p:cNvSpPr>
          <p:nvPr>
            <p:ph type="body" idx="2"/>
          </p:nvPr>
        </p:nvSpPr>
        <p:spPr>
          <a:xfrm>
            <a:off x="10360151" y="2602613"/>
            <a:ext cx="8750809" cy="607859"/>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SzPts val="1400"/>
              <a:buNone/>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sp>
        <p:nvSpPr>
          <p:cNvPr id="251" name="Google Shape;251;p70"/>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70"/>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70"/>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4"/>
        <p:cNvGrpSpPr/>
        <p:nvPr/>
      </p:nvGrpSpPr>
      <p:grpSpPr>
        <a:xfrm>
          <a:off x="0" y="0"/>
          <a:ext cx="0" cy="0"/>
          <a:chOff x="0" y="0"/>
          <a:chExt cx="0" cy="0"/>
        </a:xfrm>
      </p:grpSpPr>
      <p:sp>
        <p:nvSpPr>
          <p:cNvPr id="255" name="Google Shape;255;p71"/>
          <p:cNvSpPr txBox="1">
            <a:spLocks noGrp="1"/>
          </p:cNvSpPr>
          <p:nvPr>
            <p:ph type="title"/>
          </p:nvPr>
        </p:nvSpPr>
        <p:spPr>
          <a:xfrm>
            <a:off x="7515671" y="4581503"/>
            <a:ext cx="5085456" cy="126970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8256" b="1" i="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71"/>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71"/>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71"/>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59"/>
        <p:cNvGrpSpPr/>
        <p:nvPr/>
      </p:nvGrpSpPr>
      <p:grpSpPr>
        <a:xfrm>
          <a:off x="0" y="0"/>
          <a:ext cx="0" cy="0"/>
          <a:chOff x="0" y="0"/>
          <a:chExt cx="0" cy="0"/>
        </a:xfrm>
      </p:grpSpPr>
      <p:sp>
        <p:nvSpPr>
          <p:cNvPr id="260" name="Google Shape;260;p72"/>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72"/>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72"/>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_layout_2">
  <p:cSld name="title_layout_2">
    <p:bg>
      <p:bgPr>
        <a:solidFill>
          <a:srgbClr val="243A5E"/>
        </a:solidFill>
        <a:effectLst/>
      </p:bgPr>
    </p:bg>
    <p:spTree>
      <p:nvGrpSpPr>
        <p:cNvPr id="1" name="Shape 263"/>
        <p:cNvGrpSpPr/>
        <p:nvPr/>
      </p:nvGrpSpPr>
      <p:grpSpPr>
        <a:xfrm>
          <a:off x="0" y="0"/>
          <a:ext cx="0" cy="0"/>
          <a:chOff x="0" y="0"/>
          <a:chExt cx="0" cy="0"/>
        </a:xfrm>
      </p:grpSpPr>
      <p:pic>
        <p:nvPicPr>
          <p:cNvPr id="264" name="Google Shape;264;p29" descr="Image"/>
          <p:cNvPicPr preferRelativeResize="0"/>
          <p:nvPr/>
        </p:nvPicPr>
        <p:blipFill rotWithShape="1">
          <a:blip r:embed="rId2">
            <a:alphaModFix/>
          </a:blip>
          <a:srcRect/>
          <a:stretch/>
        </p:blipFill>
        <p:spPr>
          <a:xfrm>
            <a:off x="3" y="0"/>
            <a:ext cx="20116800" cy="11315700"/>
          </a:xfrm>
          <a:prstGeom prst="rect">
            <a:avLst/>
          </a:prstGeom>
          <a:noFill/>
          <a:ln>
            <a:noFill/>
          </a:ln>
        </p:spPr>
      </p:pic>
      <p:pic>
        <p:nvPicPr>
          <p:cNvPr id="265" name="Google Shape;265;p29" descr="Image"/>
          <p:cNvPicPr preferRelativeResize="0"/>
          <p:nvPr/>
        </p:nvPicPr>
        <p:blipFill rotWithShape="1">
          <a:blip r:embed="rId3">
            <a:alphaModFix/>
          </a:blip>
          <a:srcRect/>
          <a:stretch/>
        </p:blipFill>
        <p:spPr>
          <a:xfrm>
            <a:off x="1" y="1159159"/>
            <a:ext cx="20113972" cy="10156544"/>
          </a:xfrm>
          <a:prstGeom prst="rect">
            <a:avLst/>
          </a:prstGeom>
          <a:noFill/>
          <a:ln>
            <a:noFill/>
          </a:ln>
        </p:spPr>
      </p:pic>
      <p:sp>
        <p:nvSpPr>
          <p:cNvPr id="266" name="Google Shape;266;p29"/>
          <p:cNvSpPr txBox="1">
            <a:spLocks noGrp="1"/>
          </p:cNvSpPr>
          <p:nvPr>
            <p:ph type="title"/>
          </p:nvPr>
        </p:nvSpPr>
        <p:spPr>
          <a:xfrm>
            <a:off x="963930" y="4917278"/>
            <a:ext cx="11357610" cy="913455"/>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SzPts val="1400"/>
              <a:buNone/>
              <a:defRPr sz="594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29"/>
          <p:cNvSpPr txBox="1">
            <a:spLocks noGrp="1"/>
          </p:cNvSpPr>
          <p:nvPr>
            <p:ph type="body" idx="1"/>
          </p:nvPr>
        </p:nvSpPr>
        <p:spPr>
          <a:xfrm>
            <a:off x="963930" y="6537960"/>
            <a:ext cx="11357610" cy="558294"/>
          </a:xfrm>
          <a:prstGeom prst="rect">
            <a:avLst/>
          </a:prstGeom>
          <a:noFill/>
          <a:ln>
            <a:noFill/>
          </a:ln>
        </p:spPr>
        <p:txBody>
          <a:bodyPr spcFirstLastPara="1" wrap="square" lIns="0" tIns="0" rIns="0" bIns="0" anchor="t" anchorCtr="0">
            <a:spAutoFit/>
          </a:bodyPr>
          <a:lstStyle>
            <a:lvl1pPr marL="457493" lvl="0" indent="-228746" algn="l">
              <a:lnSpc>
                <a:spcPct val="100000"/>
              </a:lnSpc>
              <a:spcBef>
                <a:spcPts val="0"/>
              </a:spcBef>
              <a:spcAft>
                <a:spcPts val="0"/>
              </a:spcAft>
              <a:buClr>
                <a:schemeClr val="lt1"/>
              </a:buClr>
              <a:buSzPts val="3628"/>
              <a:buFont typeface="Calibri"/>
              <a:buNone/>
              <a:defRPr sz="3630">
                <a:solidFill>
                  <a:schemeClr val="lt1"/>
                </a:solidFill>
                <a:latin typeface="Calibri"/>
                <a:ea typeface="Calibri"/>
                <a:cs typeface="Calibri"/>
                <a:sym typeface="Calibri"/>
              </a:defRPr>
            </a:lvl1pPr>
            <a:lvl2pPr marL="914986" lvl="1" indent="-228746" algn="l">
              <a:lnSpc>
                <a:spcPct val="100000"/>
              </a:lnSpc>
              <a:spcBef>
                <a:spcPts val="0"/>
              </a:spcBef>
              <a:spcAft>
                <a:spcPts val="0"/>
              </a:spcAft>
              <a:buSzPts val="1400"/>
              <a:buNone/>
              <a:defRPr/>
            </a:lvl2pPr>
            <a:lvl3pPr marL="1372480" lvl="2" indent="-228746" algn="l">
              <a:lnSpc>
                <a:spcPct val="100000"/>
              </a:lnSpc>
              <a:spcBef>
                <a:spcPts val="0"/>
              </a:spcBef>
              <a:spcAft>
                <a:spcPts val="0"/>
              </a:spcAft>
              <a:buSzPts val="1400"/>
              <a:buNone/>
              <a:defRPr/>
            </a:lvl3pPr>
            <a:lvl4pPr marL="1829972" lvl="3" indent="-228746" algn="l">
              <a:lnSpc>
                <a:spcPct val="100000"/>
              </a:lnSpc>
              <a:spcBef>
                <a:spcPts val="0"/>
              </a:spcBef>
              <a:spcAft>
                <a:spcPts val="0"/>
              </a:spcAft>
              <a:buSzPts val="1400"/>
              <a:buNone/>
              <a:defRPr/>
            </a:lvl4pPr>
            <a:lvl5pPr marL="2287466" lvl="4" indent="-228746" algn="l">
              <a:lnSpc>
                <a:spcPct val="100000"/>
              </a:lnSpc>
              <a:spcBef>
                <a:spcPts val="0"/>
              </a:spcBef>
              <a:spcAft>
                <a:spcPts val="0"/>
              </a:spcAft>
              <a:buSzPts val="1400"/>
              <a:buNone/>
              <a:defRPr/>
            </a:lvl5pPr>
            <a:lvl6pPr marL="2744960" lvl="5" indent="-228746" algn="l">
              <a:lnSpc>
                <a:spcPct val="100000"/>
              </a:lnSpc>
              <a:spcBef>
                <a:spcPts val="0"/>
              </a:spcBef>
              <a:spcAft>
                <a:spcPts val="0"/>
              </a:spcAft>
              <a:buSzPts val="1400"/>
              <a:buNone/>
              <a:defRPr/>
            </a:lvl6pPr>
            <a:lvl7pPr marL="3202452" lvl="6" indent="-228746" algn="l">
              <a:lnSpc>
                <a:spcPct val="100000"/>
              </a:lnSpc>
              <a:spcBef>
                <a:spcPts val="0"/>
              </a:spcBef>
              <a:spcAft>
                <a:spcPts val="0"/>
              </a:spcAft>
              <a:buSzPts val="1400"/>
              <a:buNone/>
              <a:defRPr/>
            </a:lvl7pPr>
            <a:lvl8pPr marL="3659946" lvl="7" indent="-228746" algn="l">
              <a:lnSpc>
                <a:spcPct val="100000"/>
              </a:lnSpc>
              <a:spcBef>
                <a:spcPts val="0"/>
              </a:spcBef>
              <a:spcAft>
                <a:spcPts val="0"/>
              </a:spcAft>
              <a:buSzPts val="1400"/>
              <a:buNone/>
              <a:defRPr/>
            </a:lvl8pPr>
            <a:lvl9pPr marL="4117438" lvl="8" indent="-228746" algn="l">
              <a:lnSpc>
                <a:spcPct val="100000"/>
              </a:lnSpc>
              <a:spcBef>
                <a:spcPts val="0"/>
              </a:spcBef>
              <a:spcAft>
                <a:spcPts val="0"/>
              </a:spcAft>
              <a:buSzPts val="1400"/>
              <a:buNone/>
              <a:defRPr/>
            </a:lvl9pPr>
          </a:lstStyle>
          <a:p>
            <a:endParaRPr/>
          </a:p>
        </p:txBody>
      </p:sp>
      <p:pic>
        <p:nvPicPr>
          <p:cNvPr id="268" name="Google Shape;268;p29" descr="Microsoft logo white text version"/>
          <p:cNvPicPr preferRelativeResize="0"/>
          <p:nvPr/>
        </p:nvPicPr>
        <p:blipFill rotWithShape="1">
          <a:blip r:embed="rId4">
            <a:alphaModFix/>
          </a:blip>
          <a:srcRect/>
          <a:stretch/>
        </p:blipFill>
        <p:spPr>
          <a:xfrm>
            <a:off x="963931" y="966553"/>
            <a:ext cx="2254304" cy="4828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4707" userDrawn="1">
          <p15:clr>
            <a:srgbClr val="5ACBF0"/>
          </p15:clr>
        </p15:guide>
        <p15:guide id="4"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753998" lvl="0" indent="-565498" algn="l">
              <a:lnSpc>
                <a:spcPct val="90000"/>
              </a:lnSpc>
              <a:spcBef>
                <a:spcPts val="1648"/>
              </a:spcBef>
              <a:spcAft>
                <a:spcPts val="0"/>
              </a:spcAft>
              <a:buClr>
                <a:schemeClr val="dk1"/>
              </a:buClr>
              <a:buSzPts val="1800"/>
              <a:buChar char="•"/>
              <a:defRPr/>
            </a:lvl1pPr>
            <a:lvl2pPr marL="1507995" lvl="1" indent="-565498" algn="l">
              <a:lnSpc>
                <a:spcPct val="90000"/>
              </a:lnSpc>
              <a:spcBef>
                <a:spcPts val="823"/>
              </a:spcBef>
              <a:spcAft>
                <a:spcPts val="0"/>
              </a:spcAft>
              <a:buClr>
                <a:schemeClr val="dk1"/>
              </a:buClr>
              <a:buSzPts val="1800"/>
              <a:buChar char="•"/>
              <a:defRPr/>
            </a:lvl2pPr>
            <a:lvl3pPr marL="2261994" lvl="2" indent="-565498" algn="l">
              <a:lnSpc>
                <a:spcPct val="90000"/>
              </a:lnSpc>
              <a:spcBef>
                <a:spcPts val="823"/>
              </a:spcBef>
              <a:spcAft>
                <a:spcPts val="0"/>
              </a:spcAft>
              <a:buClr>
                <a:schemeClr val="dk1"/>
              </a:buClr>
              <a:buSzPts val="1800"/>
              <a:buChar char="•"/>
              <a:defRPr/>
            </a:lvl3pPr>
            <a:lvl4pPr marL="3015992" lvl="3" indent="-565498" algn="l">
              <a:lnSpc>
                <a:spcPct val="90000"/>
              </a:lnSpc>
              <a:spcBef>
                <a:spcPts val="823"/>
              </a:spcBef>
              <a:spcAft>
                <a:spcPts val="0"/>
              </a:spcAft>
              <a:buClr>
                <a:schemeClr val="dk1"/>
              </a:buClr>
              <a:buSzPts val="1800"/>
              <a:buChar char="•"/>
              <a:defRPr/>
            </a:lvl4pPr>
            <a:lvl5pPr marL="3769990" lvl="4" indent="-565498" algn="l">
              <a:lnSpc>
                <a:spcPct val="90000"/>
              </a:lnSpc>
              <a:spcBef>
                <a:spcPts val="823"/>
              </a:spcBef>
              <a:spcAft>
                <a:spcPts val="0"/>
              </a:spcAft>
              <a:buClr>
                <a:schemeClr val="dk1"/>
              </a:buClr>
              <a:buSzPts val="1800"/>
              <a:buChar char="•"/>
              <a:defRPr/>
            </a:lvl5pPr>
            <a:lvl6pPr marL="4523989" lvl="5" indent="-565498" algn="l">
              <a:lnSpc>
                <a:spcPct val="90000"/>
              </a:lnSpc>
              <a:spcBef>
                <a:spcPts val="823"/>
              </a:spcBef>
              <a:spcAft>
                <a:spcPts val="0"/>
              </a:spcAft>
              <a:buClr>
                <a:schemeClr val="dk1"/>
              </a:buClr>
              <a:buSzPts val="1800"/>
              <a:buChar char="•"/>
              <a:defRPr/>
            </a:lvl6pPr>
            <a:lvl7pPr marL="5277988" lvl="6" indent="-565498" algn="l">
              <a:lnSpc>
                <a:spcPct val="90000"/>
              </a:lnSpc>
              <a:spcBef>
                <a:spcPts val="823"/>
              </a:spcBef>
              <a:spcAft>
                <a:spcPts val="0"/>
              </a:spcAft>
              <a:buClr>
                <a:schemeClr val="dk1"/>
              </a:buClr>
              <a:buSzPts val="1800"/>
              <a:buChar char="•"/>
              <a:defRPr/>
            </a:lvl7pPr>
            <a:lvl8pPr marL="6031984" lvl="7" indent="-565498" algn="l">
              <a:lnSpc>
                <a:spcPct val="90000"/>
              </a:lnSpc>
              <a:spcBef>
                <a:spcPts val="823"/>
              </a:spcBef>
              <a:spcAft>
                <a:spcPts val="0"/>
              </a:spcAft>
              <a:buClr>
                <a:schemeClr val="dk1"/>
              </a:buClr>
              <a:buSzPts val="1800"/>
              <a:buChar char="•"/>
              <a:defRPr/>
            </a:lvl8pPr>
            <a:lvl9pPr marL="6785982" lvl="8" indent="-565498" algn="l">
              <a:lnSpc>
                <a:spcPct val="90000"/>
              </a:lnSpc>
              <a:spcBef>
                <a:spcPts val="823"/>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230235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1372552" y="2821070"/>
            <a:ext cx="17350740" cy="470701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9896"/>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1372552" y="7572619"/>
            <a:ext cx="17350740" cy="2475309"/>
          </a:xfrm>
          <a:prstGeom prst="rect">
            <a:avLst/>
          </a:prstGeom>
          <a:noFill/>
          <a:ln>
            <a:noFill/>
          </a:ln>
        </p:spPr>
        <p:txBody>
          <a:bodyPr spcFirstLastPara="1" wrap="square" lIns="91425" tIns="45700" rIns="91425" bIns="45700" anchor="t" anchorCtr="0">
            <a:normAutofit/>
          </a:bodyPr>
          <a:lstStyle>
            <a:lvl1pPr marL="753998" lvl="0" indent="-376998" algn="l">
              <a:lnSpc>
                <a:spcPct val="90000"/>
              </a:lnSpc>
              <a:spcBef>
                <a:spcPts val="1648"/>
              </a:spcBef>
              <a:spcAft>
                <a:spcPts val="0"/>
              </a:spcAft>
              <a:buClr>
                <a:srgbClr val="888888"/>
              </a:buClr>
              <a:buSzPts val="2400"/>
              <a:buNone/>
              <a:defRPr sz="3958">
                <a:solidFill>
                  <a:srgbClr val="888888"/>
                </a:solidFill>
              </a:defRPr>
            </a:lvl1pPr>
            <a:lvl2pPr marL="1507995" lvl="1" indent="-376998" algn="l">
              <a:lnSpc>
                <a:spcPct val="90000"/>
              </a:lnSpc>
              <a:spcBef>
                <a:spcPts val="823"/>
              </a:spcBef>
              <a:spcAft>
                <a:spcPts val="0"/>
              </a:spcAft>
              <a:buClr>
                <a:srgbClr val="888888"/>
              </a:buClr>
              <a:buSzPts val="2000"/>
              <a:buNone/>
              <a:defRPr sz="3299">
                <a:solidFill>
                  <a:srgbClr val="888888"/>
                </a:solidFill>
              </a:defRPr>
            </a:lvl2pPr>
            <a:lvl3pPr marL="2261994" lvl="2" indent="-376998" algn="l">
              <a:lnSpc>
                <a:spcPct val="90000"/>
              </a:lnSpc>
              <a:spcBef>
                <a:spcPts val="823"/>
              </a:spcBef>
              <a:spcAft>
                <a:spcPts val="0"/>
              </a:spcAft>
              <a:buClr>
                <a:srgbClr val="888888"/>
              </a:buClr>
              <a:buSzPts val="1800"/>
              <a:buNone/>
              <a:defRPr sz="2969">
                <a:solidFill>
                  <a:srgbClr val="888888"/>
                </a:solidFill>
              </a:defRPr>
            </a:lvl3pPr>
            <a:lvl4pPr marL="3015992" lvl="3" indent="-376998" algn="l">
              <a:lnSpc>
                <a:spcPct val="90000"/>
              </a:lnSpc>
              <a:spcBef>
                <a:spcPts val="823"/>
              </a:spcBef>
              <a:spcAft>
                <a:spcPts val="0"/>
              </a:spcAft>
              <a:buClr>
                <a:srgbClr val="888888"/>
              </a:buClr>
              <a:buSzPts val="1600"/>
              <a:buNone/>
              <a:defRPr sz="2639">
                <a:solidFill>
                  <a:srgbClr val="888888"/>
                </a:solidFill>
              </a:defRPr>
            </a:lvl4pPr>
            <a:lvl5pPr marL="3769990" lvl="4" indent="-376998" algn="l">
              <a:lnSpc>
                <a:spcPct val="90000"/>
              </a:lnSpc>
              <a:spcBef>
                <a:spcPts val="823"/>
              </a:spcBef>
              <a:spcAft>
                <a:spcPts val="0"/>
              </a:spcAft>
              <a:buClr>
                <a:srgbClr val="888888"/>
              </a:buClr>
              <a:buSzPts val="1600"/>
              <a:buNone/>
              <a:defRPr sz="2639">
                <a:solidFill>
                  <a:srgbClr val="888888"/>
                </a:solidFill>
              </a:defRPr>
            </a:lvl5pPr>
            <a:lvl6pPr marL="4523989" lvl="5" indent="-376998" algn="l">
              <a:lnSpc>
                <a:spcPct val="90000"/>
              </a:lnSpc>
              <a:spcBef>
                <a:spcPts val="823"/>
              </a:spcBef>
              <a:spcAft>
                <a:spcPts val="0"/>
              </a:spcAft>
              <a:buClr>
                <a:srgbClr val="888888"/>
              </a:buClr>
              <a:buSzPts val="1600"/>
              <a:buNone/>
              <a:defRPr sz="2639">
                <a:solidFill>
                  <a:srgbClr val="888888"/>
                </a:solidFill>
              </a:defRPr>
            </a:lvl6pPr>
            <a:lvl7pPr marL="5277988" lvl="6" indent="-376998" algn="l">
              <a:lnSpc>
                <a:spcPct val="90000"/>
              </a:lnSpc>
              <a:spcBef>
                <a:spcPts val="823"/>
              </a:spcBef>
              <a:spcAft>
                <a:spcPts val="0"/>
              </a:spcAft>
              <a:buClr>
                <a:srgbClr val="888888"/>
              </a:buClr>
              <a:buSzPts val="1600"/>
              <a:buNone/>
              <a:defRPr sz="2639">
                <a:solidFill>
                  <a:srgbClr val="888888"/>
                </a:solidFill>
              </a:defRPr>
            </a:lvl7pPr>
            <a:lvl8pPr marL="6031984" lvl="7" indent="-376998" algn="l">
              <a:lnSpc>
                <a:spcPct val="90000"/>
              </a:lnSpc>
              <a:spcBef>
                <a:spcPts val="823"/>
              </a:spcBef>
              <a:spcAft>
                <a:spcPts val="0"/>
              </a:spcAft>
              <a:buClr>
                <a:srgbClr val="888888"/>
              </a:buClr>
              <a:buSzPts val="1600"/>
              <a:buNone/>
              <a:defRPr sz="2639">
                <a:solidFill>
                  <a:srgbClr val="888888"/>
                </a:solidFill>
              </a:defRPr>
            </a:lvl8pPr>
            <a:lvl9pPr marL="6785982" lvl="8" indent="-376998" algn="l">
              <a:lnSpc>
                <a:spcPct val="90000"/>
              </a:lnSpc>
              <a:spcBef>
                <a:spcPts val="823"/>
              </a:spcBef>
              <a:spcAft>
                <a:spcPts val="0"/>
              </a:spcAft>
              <a:buClr>
                <a:srgbClr val="888888"/>
              </a:buClr>
              <a:buSzPts val="1600"/>
              <a:buNone/>
              <a:defRPr sz="2639">
                <a:solidFill>
                  <a:srgbClr val="888888"/>
                </a:solidFill>
              </a:defRPr>
            </a:lvl9pPr>
          </a:lstStyle>
          <a:p>
            <a:endParaRPr/>
          </a:p>
        </p:txBody>
      </p:sp>
      <p:sp>
        <p:nvSpPr>
          <p:cNvPr id="36" name="Google Shape;36;p5"/>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Tree>
    <p:extLst>
      <p:ext uri="{BB962C8B-B14F-4D97-AF65-F5344CB8AC3E}">
        <p14:creationId xmlns:p14="http://schemas.microsoft.com/office/powerpoint/2010/main" val="8736790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theme" Target="../theme/theme4.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1"/>
        <p:cNvGrpSpPr/>
        <p:nvPr/>
      </p:nvGrpSpPr>
      <p:grpSpPr>
        <a:xfrm>
          <a:off x="0" y="0"/>
          <a:ext cx="0" cy="0"/>
          <a:chOff x="0" y="0"/>
          <a:chExt cx="0" cy="0"/>
        </a:xfrm>
      </p:grpSpPr>
      <p:sp>
        <p:nvSpPr>
          <p:cNvPr id="102" name="Google Shape;102;p36"/>
          <p:cNvSpPr txBox="1">
            <a:spLocks noGrp="1"/>
          </p:cNvSpPr>
          <p:nvPr>
            <p:ph type="title"/>
          </p:nvPr>
        </p:nvSpPr>
        <p:spPr>
          <a:xfrm>
            <a:off x="5672520" y="1717598"/>
            <a:ext cx="8771762"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96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36"/>
          <p:cNvSpPr txBox="1">
            <a:spLocks noGrp="1"/>
          </p:cNvSpPr>
          <p:nvPr>
            <p:ph type="body" idx="1"/>
          </p:nvPr>
        </p:nvSpPr>
        <p:spPr>
          <a:xfrm>
            <a:off x="3380250" y="3078753"/>
            <a:ext cx="13356717" cy="430887"/>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800" b="0" i="0" u="none" strike="noStrike" cap="none">
                <a:solidFill>
                  <a:schemeClr val="lt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4" name="Google Shape;104;p36"/>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5" name="Google Shape;105;p36"/>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lt1"/>
                </a:solidFill>
                <a:latin typeface="Calibri"/>
                <a:ea typeface="Calibri"/>
                <a:cs typeface="Calibri"/>
                <a:sym typeface="Calibri"/>
              </a:defRPr>
            </a:lvl9pPr>
          </a:lstStyle>
          <a:p>
            <a:endParaRPr/>
          </a:p>
        </p:txBody>
      </p:sp>
      <p:sp>
        <p:nvSpPr>
          <p:cNvPr id="106" name="Google Shape;106;p36"/>
          <p:cNvSpPr txBox="1">
            <a:spLocks noGrp="1"/>
          </p:cNvSpPr>
          <p:nvPr>
            <p:ph type="sldNum" idx="12"/>
          </p:nvPr>
        </p:nvSpPr>
        <p:spPr>
          <a:xfrm>
            <a:off x="14484097"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chemeClr val="lt1"/>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3B0A36C-A3A5-5ED5-98C8-84A5E7332339}"/>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pic>
        <p:nvPicPr>
          <p:cNvPr id="229" name="Google Shape;229;p27"/>
          <p:cNvPicPr preferRelativeResize="0"/>
          <p:nvPr/>
        </p:nvPicPr>
        <p:blipFill rotWithShape="1">
          <a:blip r:embed="rId8">
            <a:alphaModFix/>
          </a:blip>
          <a:srcRect/>
          <a:stretch/>
        </p:blipFill>
        <p:spPr>
          <a:xfrm>
            <a:off x="3" y="3"/>
            <a:ext cx="20116799" cy="11311381"/>
          </a:xfrm>
          <a:prstGeom prst="rect">
            <a:avLst/>
          </a:prstGeom>
          <a:noFill/>
          <a:ln>
            <a:noFill/>
          </a:ln>
        </p:spPr>
      </p:pic>
      <p:sp>
        <p:nvSpPr>
          <p:cNvPr id="230" name="Google Shape;230;p27"/>
          <p:cNvSpPr txBox="1">
            <a:spLocks noGrp="1"/>
          </p:cNvSpPr>
          <p:nvPr>
            <p:ph type="title"/>
          </p:nvPr>
        </p:nvSpPr>
        <p:spPr>
          <a:xfrm>
            <a:off x="7515671" y="4581502"/>
            <a:ext cx="5085456" cy="128206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8250" b="1"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1" name="Google Shape;231;p27"/>
          <p:cNvSpPr txBox="1">
            <a:spLocks noGrp="1"/>
          </p:cNvSpPr>
          <p:nvPr>
            <p:ph type="body" idx="1"/>
          </p:nvPr>
        </p:nvSpPr>
        <p:spPr>
          <a:xfrm>
            <a:off x="562090" y="2145996"/>
            <a:ext cx="18992618" cy="60785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3950" b="0" i="0" u="none" strike="noStrike" cap="none">
                <a:solidFill>
                  <a:schemeClr val="lt1"/>
                </a:solidFill>
                <a:latin typeface="Quattrocento Sans"/>
                <a:ea typeface="Quattrocento Sans"/>
                <a:cs typeface="Quattrocento Sans"/>
                <a:sym typeface="Quattrocento Sans"/>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32" name="Google Shape;232;p27"/>
          <p:cNvSpPr txBox="1">
            <a:spLocks noGrp="1"/>
          </p:cNvSpPr>
          <p:nvPr>
            <p:ph type="ftr" idx="11"/>
          </p:nvPr>
        </p:nvSpPr>
        <p:spPr>
          <a:xfrm>
            <a:off x="6839712" y="10523604"/>
            <a:ext cx="6437376" cy="276999"/>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3" name="Google Shape;233;p27"/>
          <p:cNvSpPr txBox="1">
            <a:spLocks noGrp="1"/>
          </p:cNvSpPr>
          <p:nvPr>
            <p:ph type="dt" idx="10"/>
          </p:nvPr>
        </p:nvSpPr>
        <p:spPr>
          <a:xfrm>
            <a:off x="1005841" y="10523604"/>
            <a:ext cx="4626864" cy="27699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1"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1" b="0" i="0" u="none" strike="noStrike" cap="none">
                <a:solidFill>
                  <a:schemeClr val="dk1"/>
                </a:solidFill>
                <a:latin typeface="Calibri"/>
                <a:ea typeface="Calibri"/>
                <a:cs typeface="Calibri"/>
                <a:sym typeface="Calibri"/>
              </a:defRPr>
            </a:lvl9pPr>
          </a:lstStyle>
          <a:p>
            <a:endParaRPr/>
          </a:p>
        </p:txBody>
      </p:sp>
      <p:sp>
        <p:nvSpPr>
          <p:cNvPr id="234" name="Google Shape;234;p27"/>
          <p:cNvSpPr txBox="1">
            <a:spLocks noGrp="1"/>
          </p:cNvSpPr>
          <p:nvPr>
            <p:ph type="sldNum" idx="12"/>
          </p:nvPr>
        </p:nvSpPr>
        <p:spPr>
          <a:xfrm>
            <a:off x="14484098" y="10523604"/>
            <a:ext cx="4626864" cy="276999"/>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1" b="0" i="0" u="none" strike="noStrike" cap="none">
                <a:solidFill>
                  <a:srgbClr val="888888"/>
                </a:solidFill>
                <a:latin typeface="Calibri"/>
                <a:ea typeface="Calibri"/>
                <a:cs typeface="Calibri"/>
                <a:sym typeface="Calibri"/>
              </a:defRPr>
            </a:lvl9pPr>
          </a:lstStyle>
          <a:p>
            <a:fld id="{00000000-1234-1234-1234-123412341234}" type="slidenum">
              <a:rPr lang="en-GB" smtClean="0"/>
              <a:pPr/>
              <a:t>‹#›</a:t>
            </a:fld>
            <a:endParaRPr lang="en-GB"/>
          </a:p>
        </p:txBody>
      </p:sp>
      <p:sp>
        <p:nvSpPr>
          <p:cNvPr id="3" name="TextBox 2">
            <a:extLst>
              <a:ext uri="{FF2B5EF4-FFF2-40B4-BE49-F238E27FC236}">
                <a16:creationId xmlns:a16="http://schemas.microsoft.com/office/drawing/2014/main" id="{0999CD50-5B86-E875-57A7-C45F211C66AC}"/>
              </a:ext>
            </a:extLst>
          </p:cNvPr>
          <p:cNvSpPr txBox="1"/>
          <p:nvPr userDrawn="1">
            <p:extLst>
              <p:ext uri="{1162E1C5-73C7-4A58-AE30-91384D911F3F}">
                <p184:classification xmlns:p184="http://schemas.microsoft.com/office/powerpoint/2018/4/main" val="hdr"/>
              </p:ext>
            </p:extLst>
          </p:nvPr>
        </p:nvSpPr>
        <p:spPr>
          <a:xfrm>
            <a:off x="0" y="2"/>
            <a:ext cx="775189" cy="154017"/>
          </a:xfrm>
          <a:prstGeom prst="rect">
            <a:avLst/>
          </a:prstGeom>
        </p:spPr>
        <p:txBody>
          <a:bodyPr horzOverflow="overflow" lIns="0" tIns="0" rIns="0" bIns="0">
            <a:spAutoFit/>
          </a:bodyPr>
          <a:lstStyle/>
          <a:p>
            <a:pPr algn="l"/>
            <a:r>
              <a:rPr lang="en-SG" sz="1002">
                <a:solidFill>
                  <a:srgbClr val="000000"/>
                </a:solidFill>
                <a:latin typeface="Calibri" panose="020F0502020204030204" pitchFamily="34" charset="0"/>
                <a:cs typeface="Calibri" panose="020F0502020204030204" pitchFamily="34" charset="0"/>
              </a:rPr>
              <a:t>Official (Open)</a:t>
            </a:r>
          </a:p>
        </p:txBody>
      </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1"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83031" y="602461"/>
            <a:ext cx="17350740" cy="218717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1383031" y="3012281"/>
            <a:ext cx="17350740" cy="717970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3"/>
          <p:cNvSpPr txBox="1">
            <a:spLocks noGrp="1"/>
          </p:cNvSpPr>
          <p:nvPr>
            <p:ph type="dt" idx="10"/>
          </p:nvPr>
        </p:nvSpPr>
        <p:spPr>
          <a:xfrm>
            <a:off x="1383032" y="10487978"/>
            <a:ext cx="4526281" cy="60245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5" name="Google Shape;25;p3"/>
          <p:cNvSpPr txBox="1">
            <a:spLocks noGrp="1"/>
          </p:cNvSpPr>
          <p:nvPr>
            <p:ph type="ftr" idx="11"/>
          </p:nvPr>
        </p:nvSpPr>
        <p:spPr>
          <a:xfrm>
            <a:off x="6663691" y="10487978"/>
            <a:ext cx="6789420" cy="60245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978"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969" b="0" i="0" u="none" strike="noStrike" cap="none">
                <a:solidFill>
                  <a:schemeClr val="dk1"/>
                </a:solidFill>
                <a:latin typeface="Calibri"/>
                <a:ea typeface="Calibri"/>
                <a:cs typeface="Calibri"/>
                <a:sym typeface="Calibri"/>
              </a:defRPr>
            </a:lvl9pPr>
          </a:lstStyle>
          <a:p>
            <a:endParaRPr/>
          </a:p>
        </p:txBody>
      </p:sp>
      <p:sp>
        <p:nvSpPr>
          <p:cNvPr id="26" name="Google Shape;26;p3"/>
          <p:cNvSpPr txBox="1">
            <a:spLocks noGrp="1"/>
          </p:cNvSpPr>
          <p:nvPr>
            <p:ph type="sldNum" idx="12"/>
          </p:nvPr>
        </p:nvSpPr>
        <p:spPr>
          <a:xfrm>
            <a:off x="14207491" y="10487978"/>
            <a:ext cx="4526281" cy="60245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978" b="0" i="0" u="none" strike="noStrike" cap="none">
                <a:solidFill>
                  <a:srgbClr val="888888"/>
                </a:solidFill>
                <a:latin typeface="Calibri"/>
                <a:ea typeface="Calibri"/>
                <a:cs typeface="Calibri"/>
                <a:sym typeface="Calibri"/>
              </a:defRPr>
            </a:lvl9pPr>
          </a:lstStyle>
          <a:p>
            <a:fld id="{00000000-1234-1234-1234-123412341234}" type="slidenum">
              <a:rPr lang="en-SG" smtClean="0"/>
              <a:pPr/>
              <a:t>‹#›</a:t>
            </a:fld>
            <a:endParaRPr lang="en-SG"/>
          </a:p>
        </p:txBody>
      </p:sp>
      <p:sp>
        <p:nvSpPr>
          <p:cNvPr id="3" name="TextBox 2">
            <a:extLst>
              <a:ext uri="{FF2B5EF4-FFF2-40B4-BE49-F238E27FC236}">
                <a16:creationId xmlns:a16="http://schemas.microsoft.com/office/drawing/2014/main" id="{CABD3862-4558-9684-9D57-5B6C248AC35D}"/>
              </a:ext>
            </a:extLst>
          </p:cNvPr>
          <p:cNvSpPr txBox="1"/>
          <p:nvPr userDrawn="1">
            <p:extLst>
              <p:ext uri="{1162E1C5-73C7-4A58-AE30-91384D911F3F}">
                <p184:classification xmlns:p184="http://schemas.microsoft.com/office/powerpoint/2018/4/main" val="hdr"/>
              </p:ext>
            </p:extLst>
          </p:nvPr>
        </p:nvSpPr>
        <p:spPr>
          <a:xfrm>
            <a:off x="1" y="3"/>
            <a:ext cx="1278255" cy="253916"/>
          </a:xfrm>
          <a:prstGeom prst="rect">
            <a:avLst/>
          </a:prstGeom>
        </p:spPr>
        <p:txBody>
          <a:bodyPr horzOverflow="overflow" lIns="0" tIns="0" rIns="0" bIns="0">
            <a:spAutoFit/>
          </a:bodyPr>
          <a:lstStyle/>
          <a:p>
            <a:pPr algn="l"/>
            <a:r>
              <a:rPr lang="en-SG" sz="1651">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4106286343"/>
      </p:ext>
    </p:extLst>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2308"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346DDA-BD79-445F-9709-FB387BF16185}"/>
              </a:ext>
            </a:extLst>
          </p:cNvPr>
          <p:cNvSpPr>
            <a:spLocks noGrp="1"/>
          </p:cNvSpPr>
          <p:nvPr>
            <p:ph type="title"/>
          </p:nvPr>
        </p:nvSpPr>
        <p:spPr>
          <a:xfrm>
            <a:off x="1383030" y="602457"/>
            <a:ext cx="17350740" cy="218717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2ECB4C-16E8-4C2D-AC88-0503C7AA87FD}"/>
              </a:ext>
            </a:extLst>
          </p:cNvPr>
          <p:cNvSpPr>
            <a:spLocks noGrp="1"/>
          </p:cNvSpPr>
          <p:nvPr>
            <p:ph type="body" idx="1"/>
          </p:nvPr>
        </p:nvSpPr>
        <p:spPr>
          <a:xfrm>
            <a:off x="1383030" y="3012281"/>
            <a:ext cx="17350740" cy="71797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4134478-0DCF-4858-B995-505A6E42BDA5}"/>
              </a:ext>
            </a:extLst>
          </p:cNvPr>
          <p:cNvSpPr>
            <a:spLocks noGrp="1"/>
          </p:cNvSpPr>
          <p:nvPr>
            <p:ph type="dt" sz="half" idx="2"/>
          </p:nvPr>
        </p:nvSpPr>
        <p:spPr>
          <a:xfrm>
            <a:off x="1383030" y="10487978"/>
            <a:ext cx="4526280" cy="602456"/>
          </a:xfrm>
          <a:prstGeom prst="rect">
            <a:avLst/>
          </a:prstGeom>
        </p:spPr>
        <p:txBody>
          <a:bodyPr vert="horz" lIns="91440" tIns="45720" rIns="91440" bIns="45720" rtlCol="0" anchor="ctr"/>
          <a:lstStyle>
            <a:lvl1pPr algn="l">
              <a:defRPr sz="1980">
                <a:solidFill>
                  <a:schemeClr val="tx1">
                    <a:tint val="75000"/>
                  </a:schemeClr>
                </a:solidFill>
              </a:defRPr>
            </a:lvl1pPr>
          </a:lstStyle>
          <a:p>
            <a:fld id="{9DBEED64-BE45-4B15-A0D1-F9C7762520B6}" type="datetimeFigureOut">
              <a:rPr lang="en-US" smtClean="0"/>
              <a:t>8/1/2024</a:t>
            </a:fld>
            <a:endParaRPr lang="en-US"/>
          </a:p>
        </p:txBody>
      </p:sp>
      <p:sp>
        <p:nvSpPr>
          <p:cNvPr id="5" name="Footer Placeholder 4">
            <a:extLst>
              <a:ext uri="{FF2B5EF4-FFF2-40B4-BE49-F238E27FC236}">
                <a16:creationId xmlns:a16="http://schemas.microsoft.com/office/drawing/2014/main" id="{D60E4F25-5F4E-43F9-992F-6C9254D8ECD4}"/>
              </a:ext>
            </a:extLst>
          </p:cNvPr>
          <p:cNvSpPr>
            <a:spLocks noGrp="1"/>
          </p:cNvSpPr>
          <p:nvPr>
            <p:ph type="ftr" sz="quarter" idx="3"/>
          </p:nvPr>
        </p:nvSpPr>
        <p:spPr>
          <a:xfrm>
            <a:off x="6663690" y="10487978"/>
            <a:ext cx="6789420" cy="602456"/>
          </a:xfrm>
          <a:prstGeom prst="rect">
            <a:avLst/>
          </a:prstGeom>
        </p:spPr>
        <p:txBody>
          <a:bodyPr vert="horz" lIns="91440" tIns="45720" rIns="91440" bIns="45720" rtlCol="0" anchor="ctr"/>
          <a:lstStyle>
            <a:lvl1pPr algn="ctr">
              <a:defRPr sz="198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AF0471-C01D-4E50-B5B0-ECEFC35C7DD1}"/>
              </a:ext>
            </a:extLst>
          </p:cNvPr>
          <p:cNvSpPr>
            <a:spLocks noGrp="1"/>
          </p:cNvSpPr>
          <p:nvPr>
            <p:ph type="sldNum" sz="quarter" idx="4"/>
          </p:nvPr>
        </p:nvSpPr>
        <p:spPr>
          <a:xfrm>
            <a:off x="14207490" y="10487978"/>
            <a:ext cx="4526280" cy="602456"/>
          </a:xfrm>
          <a:prstGeom prst="rect">
            <a:avLst/>
          </a:prstGeom>
        </p:spPr>
        <p:txBody>
          <a:bodyPr vert="horz" lIns="91440" tIns="45720" rIns="91440" bIns="45720" rtlCol="0" anchor="ctr"/>
          <a:lstStyle>
            <a:lvl1pPr algn="r">
              <a:defRPr sz="1980">
                <a:solidFill>
                  <a:schemeClr val="tx1">
                    <a:tint val="75000"/>
                  </a:schemeClr>
                </a:solidFill>
              </a:defRPr>
            </a:lvl1pPr>
          </a:lstStyle>
          <a:p>
            <a:fld id="{4F93F215-94EA-47DE-96A6-B1255B271A77}" type="slidenum">
              <a:rPr lang="en-US" smtClean="0"/>
              <a:t>‹#›</a:t>
            </a:fld>
            <a:endParaRPr lang="en-US"/>
          </a:p>
        </p:txBody>
      </p:sp>
      <p:sp>
        <p:nvSpPr>
          <p:cNvPr id="8" name="TextBox 7">
            <a:extLst>
              <a:ext uri="{FF2B5EF4-FFF2-40B4-BE49-F238E27FC236}">
                <a16:creationId xmlns:a16="http://schemas.microsoft.com/office/drawing/2014/main" id="{4CF187D0-1B38-231A-73ED-214DA5C620CC}"/>
              </a:ext>
            </a:extLst>
          </p:cNvPr>
          <p:cNvSpPr txBox="1"/>
          <p:nvPr userDrawn="1">
            <p:extLst>
              <p:ext uri="{1162E1C5-73C7-4A58-AE30-91384D911F3F}">
                <p184:classification xmlns:p184="http://schemas.microsoft.com/office/powerpoint/2018/4/main" val="hdr"/>
              </p:ext>
            </p:extLst>
          </p:nvPr>
        </p:nvSpPr>
        <p:spPr>
          <a:xfrm>
            <a:off x="0" y="1"/>
            <a:ext cx="1278255" cy="253916"/>
          </a:xfrm>
          <a:prstGeom prst="rect">
            <a:avLst/>
          </a:prstGeom>
        </p:spPr>
        <p:txBody>
          <a:bodyPr horzOverflow="overflow" lIns="0" tIns="0" rIns="0" bIns="0">
            <a:spAutoFit/>
          </a:bodyPr>
          <a:lstStyle/>
          <a:p>
            <a:pPr algn="l"/>
            <a:r>
              <a:rPr lang="en-SG" sz="1650">
                <a:solidFill>
                  <a:srgbClr val="000000"/>
                </a:solidFill>
                <a:latin typeface="Calibri" panose="020F0502020204030204" pitchFamily="34" charset="0"/>
                <a:cs typeface="Calibri" panose="020F0502020204030204" pitchFamily="34" charset="0"/>
              </a:rPr>
              <a:t>Official (Open)</a:t>
            </a:r>
          </a:p>
        </p:txBody>
      </p:sp>
    </p:spTree>
    <p:extLst>
      <p:ext uri="{BB962C8B-B14F-4D97-AF65-F5344CB8AC3E}">
        <p14:creationId xmlns:p14="http://schemas.microsoft.com/office/powerpoint/2010/main" val="357058317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Lst>
  <p:txStyles>
    <p:titleStyle>
      <a:lvl1pPr algn="l" defTabSz="1508760" rtl="0" eaLnBrk="1" latinLnBrk="0" hangingPunct="1">
        <a:lnSpc>
          <a:spcPct val="90000"/>
        </a:lnSpc>
        <a:spcBef>
          <a:spcPct val="0"/>
        </a:spcBef>
        <a:buNone/>
        <a:defRPr sz="7260" kern="1200">
          <a:solidFill>
            <a:schemeClr val="tx1"/>
          </a:solidFill>
          <a:latin typeface="Arial" panose="020B0604020202020204" pitchFamily="34" charset="0"/>
          <a:ea typeface="+mj-ea"/>
          <a:cs typeface="+mj-cs"/>
        </a:defRPr>
      </a:lvl1pPr>
    </p:titleStyle>
    <p:bodyStyle>
      <a:lvl1pPr marL="377190" indent="-377190" algn="l" defTabSz="1508760" rtl="0" eaLnBrk="1" latinLnBrk="0" hangingPunct="1">
        <a:lnSpc>
          <a:spcPct val="90000"/>
        </a:lnSpc>
        <a:spcBef>
          <a:spcPts val="1650"/>
        </a:spcBef>
        <a:buFont typeface="Arial" panose="020B0604020202020204" pitchFamily="34" charset="0"/>
        <a:buChar char="•"/>
        <a:defRPr sz="4620" kern="1200">
          <a:solidFill>
            <a:schemeClr val="tx1"/>
          </a:solidFill>
          <a:latin typeface="Arial" panose="020B0604020202020204" pitchFamily="34" charset="0"/>
          <a:ea typeface="+mn-ea"/>
          <a:cs typeface="+mn-cs"/>
        </a:defRPr>
      </a:lvl1pPr>
      <a:lvl2pPr marL="1131570" indent="-377190" algn="l" defTabSz="1508760" rtl="0" eaLnBrk="1" latinLnBrk="0" hangingPunct="1">
        <a:lnSpc>
          <a:spcPct val="90000"/>
        </a:lnSpc>
        <a:spcBef>
          <a:spcPts val="825"/>
        </a:spcBef>
        <a:buFont typeface="Arial" panose="020B0604020202020204" pitchFamily="34" charset="0"/>
        <a:buChar char="•"/>
        <a:defRPr sz="3960" kern="1200">
          <a:solidFill>
            <a:schemeClr val="tx1"/>
          </a:solidFill>
          <a:latin typeface="Arial" panose="020B0604020202020204" pitchFamily="34" charset="0"/>
          <a:ea typeface="+mn-ea"/>
          <a:cs typeface="+mn-cs"/>
        </a:defRPr>
      </a:lvl2pPr>
      <a:lvl3pPr marL="1885950" indent="-377190" algn="l" defTabSz="1508760" rtl="0" eaLnBrk="1" latinLnBrk="0" hangingPunct="1">
        <a:lnSpc>
          <a:spcPct val="90000"/>
        </a:lnSpc>
        <a:spcBef>
          <a:spcPts val="825"/>
        </a:spcBef>
        <a:buFont typeface="Arial" panose="020B0604020202020204" pitchFamily="34" charset="0"/>
        <a:buChar char="•"/>
        <a:defRPr sz="3300" kern="1200">
          <a:solidFill>
            <a:schemeClr val="tx1"/>
          </a:solidFill>
          <a:latin typeface="Arial" panose="020B0604020202020204" pitchFamily="34" charset="0"/>
          <a:ea typeface="+mn-ea"/>
          <a:cs typeface="+mn-cs"/>
        </a:defRPr>
      </a:lvl3pPr>
      <a:lvl4pPr marL="26403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Arial" panose="020B0604020202020204" pitchFamily="34" charset="0"/>
          <a:ea typeface="+mn-ea"/>
          <a:cs typeface="+mn-cs"/>
        </a:defRPr>
      </a:lvl4pPr>
      <a:lvl5pPr marL="339471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Arial" panose="020B0604020202020204" pitchFamily="34" charset="0"/>
          <a:ea typeface="+mn-ea"/>
          <a:cs typeface="+mn-cs"/>
        </a:defRPr>
      </a:lvl5pPr>
      <a:lvl6pPr marL="414909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6pPr>
      <a:lvl7pPr marL="490347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7pPr>
      <a:lvl8pPr marL="565785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8pPr>
      <a:lvl9pPr marL="6412230" indent="-377190" algn="l" defTabSz="1508760" rtl="0" eaLnBrk="1" latinLnBrk="0" hangingPunct="1">
        <a:lnSpc>
          <a:spcPct val="90000"/>
        </a:lnSpc>
        <a:spcBef>
          <a:spcPts val="825"/>
        </a:spcBef>
        <a:buFont typeface="Arial" panose="020B0604020202020204" pitchFamily="34" charset="0"/>
        <a:buChar char="•"/>
        <a:defRPr sz="2970" kern="1200">
          <a:solidFill>
            <a:schemeClr val="tx1"/>
          </a:solidFill>
          <a:latin typeface="+mn-lt"/>
          <a:ea typeface="+mn-ea"/>
          <a:cs typeface="+mn-cs"/>
        </a:defRPr>
      </a:lvl9pPr>
    </p:bodyStyle>
    <p:otherStyle>
      <a:defPPr>
        <a:defRPr lang="en-US"/>
      </a:defPPr>
      <a:lvl1pPr marL="0" algn="l" defTabSz="1508760" rtl="0" eaLnBrk="1" latinLnBrk="0" hangingPunct="1">
        <a:defRPr sz="2970" kern="1200">
          <a:solidFill>
            <a:schemeClr val="tx1"/>
          </a:solidFill>
          <a:latin typeface="+mn-lt"/>
          <a:ea typeface="+mn-ea"/>
          <a:cs typeface="+mn-cs"/>
        </a:defRPr>
      </a:lvl1pPr>
      <a:lvl2pPr marL="754380" algn="l" defTabSz="1508760" rtl="0" eaLnBrk="1" latinLnBrk="0" hangingPunct="1">
        <a:defRPr sz="2970" kern="1200">
          <a:solidFill>
            <a:schemeClr val="tx1"/>
          </a:solidFill>
          <a:latin typeface="+mn-lt"/>
          <a:ea typeface="+mn-ea"/>
          <a:cs typeface="+mn-cs"/>
        </a:defRPr>
      </a:lvl2pPr>
      <a:lvl3pPr marL="1508760" algn="l" defTabSz="1508760" rtl="0" eaLnBrk="1" latinLnBrk="0" hangingPunct="1">
        <a:defRPr sz="2970" kern="1200">
          <a:solidFill>
            <a:schemeClr val="tx1"/>
          </a:solidFill>
          <a:latin typeface="+mn-lt"/>
          <a:ea typeface="+mn-ea"/>
          <a:cs typeface="+mn-cs"/>
        </a:defRPr>
      </a:lvl3pPr>
      <a:lvl4pPr marL="2263140" algn="l" defTabSz="1508760" rtl="0" eaLnBrk="1" latinLnBrk="0" hangingPunct="1">
        <a:defRPr sz="2970" kern="1200">
          <a:solidFill>
            <a:schemeClr val="tx1"/>
          </a:solidFill>
          <a:latin typeface="+mn-lt"/>
          <a:ea typeface="+mn-ea"/>
          <a:cs typeface="+mn-cs"/>
        </a:defRPr>
      </a:lvl4pPr>
      <a:lvl5pPr marL="3017520" algn="l" defTabSz="1508760" rtl="0" eaLnBrk="1" latinLnBrk="0" hangingPunct="1">
        <a:defRPr sz="2970" kern="1200">
          <a:solidFill>
            <a:schemeClr val="tx1"/>
          </a:solidFill>
          <a:latin typeface="+mn-lt"/>
          <a:ea typeface="+mn-ea"/>
          <a:cs typeface="+mn-cs"/>
        </a:defRPr>
      </a:lvl5pPr>
      <a:lvl6pPr marL="3771900" algn="l" defTabSz="1508760" rtl="0" eaLnBrk="1" latinLnBrk="0" hangingPunct="1">
        <a:defRPr sz="2970" kern="1200">
          <a:solidFill>
            <a:schemeClr val="tx1"/>
          </a:solidFill>
          <a:latin typeface="+mn-lt"/>
          <a:ea typeface="+mn-ea"/>
          <a:cs typeface="+mn-cs"/>
        </a:defRPr>
      </a:lvl6pPr>
      <a:lvl7pPr marL="4526280" algn="l" defTabSz="1508760" rtl="0" eaLnBrk="1" latinLnBrk="0" hangingPunct="1">
        <a:defRPr sz="2970" kern="1200">
          <a:solidFill>
            <a:schemeClr val="tx1"/>
          </a:solidFill>
          <a:latin typeface="+mn-lt"/>
          <a:ea typeface="+mn-ea"/>
          <a:cs typeface="+mn-cs"/>
        </a:defRPr>
      </a:lvl7pPr>
      <a:lvl8pPr marL="5280660" algn="l" defTabSz="1508760" rtl="0" eaLnBrk="1" latinLnBrk="0" hangingPunct="1">
        <a:defRPr sz="2970" kern="1200">
          <a:solidFill>
            <a:schemeClr val="tx1"/>
          </a:solidFill>
          <a:latin typeface="+mn-lt"/>
          <a:ea typeface="+mn-ea"/>
          <a:cs typeface="+mn-cs"/>
        </a:defRPr>
      </a:lvl8pPr>
      <a:lvl9pPr marL="6035040" algn="l" defTabSz="1508760" rtl="0" eaLnBrk="1" latinLnBrk="0" hangingPunct="1">
        <a:defRPr sz="29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2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6"/>
          <p:cNvSpPr txBox="1">
            <a:spLocks noGrp="1"/>
          </p:cNvSpPr>
          <p:nvPr>
            <p:ph type="title"/>
          </p:nvPr>
        </p:nvSpPr>
        <p:spPr>
          <a:xfrm>
            <a:off x="1013784" y="2968554"/>
            <a:ext cx="11357610" cy="3570208"/>
          </a:xfrm>
          <a:prstGeom prst="rect">
            <a:avLst/>
          </a:prstGeom>
          <a:noFill/>
          <a:ln>
            <a:noFill/>
          </a:ln>
        </p:spPr>
        <p:txBody>
          <a:bodyPr spcFirstLastPara="1" wrap="square" lIns="0" tIns="0" rIns="0" bIns="0" anchor="b" anchorCtr="0">
            <a:spAutoFit/>
          </a:bodyPr>
          <a:lstStyle/>
          <a:p>
            <a:r>
              <a:rPr lang="en-GB" sz="8000" b="1" dirty="0">
                <a:effectLst>
                  <a:outerShdw blurRad="38100" dist="38100" dir="2700000" algn="tl">
                    <a:srgbClr val="000000">
                      <a:alpha val="43137"/>
                    </a:srgbClr>
                  </a:outerShdw>
                </a:effectLst>
              </a:rPr>
              <a:t>RPA Essential Training</a:t>
            </a:r>
            <a:br>
              <a:rPr lang="en-GB" sz="8000" b="1" dirty="0">
                <a:effectLst>
                  <a:outerShdw blurRad="38100" dist="38100" dir="2700000" algn="tl">
                    <a:srgbClr val="000000">
                      <a:alpha val="43137"/>
                    </a:srgbClr>
                  </a:outerShdw>
                </a:effectLst>
              </a:rPr>
            </a:br>
            <a:br>
              <a:rPr lang="en-GB" sz="8000" dirty="0"/>
            </a:br>
            <a:r>
              <a:rPr lang="en-GB" sz="3600" i="1" dirty="0"/>
              <a:t>Nanyang Polytechnic</a:t>
            </a:r>
            <a:br>
              <a:rPr lang="en-GB" sz="3600" i="1" dirty="0"/>
            </a:br>
            <a:r>
              <a:rPr lang="en-GB" sz="3600" i="1" dirty="0"/>
              <a:t>School of Information Technology</a:t>
            </a:r>
            <a:endParaRPr sz="4000" i="1" dirty="0"/>
          </a:p>
        </p:txBody>
      </p:sp>
      <p:pic>
        <p:nvPicPr>
          <p:cNvPr id="5" name="Picture 4">
            <a:extLst>
              <a:ext uri="{FF2B5EF4-FFF2-40B4-BE49-F238E27FC236}">
                <a16:creationId xmlns:a16="http://schemas.microsoft.com/office/drawing/2014/main" id="{B6149B69-5622-2B7F-846B-89A5E1AAB397}"/>
              </a:ext>
            </a:extLst>
          </p:cNvPr>
          <p:cNvPicPr>
            <a:picLocks noChangeAspect="1"/>
          </p:cNvPicPr>
          <p:nvPr/>
        </p:nvPicPr>
        <p:blipFill>
          <a:blip r:embed="rId3"/>
          <a:stretch>
            <a:fillRect/>
          </a:stretch>
        </p:blipFill>
        <p:spPr>
          <a:xfrm>
            <a:off x="566028" y="550119"/>
            <a:ext cx="2914650" cy="1304925"/>
          </a:xfrm>
          <a:prstGeom prst="rect">
            <a:avLst/>
          </a:prstGeom>
        </p:spPr>
      </p:pic>
      <p:pic>
        <p:nvPicPr>
          <p:cNvPr id="1026" name="Picture 2" descr="Uipath Logo PNG Vector (SVG) Free Download">
            <a:extLst>
              <a:ext uri="{FF2B5EF4-FFF2-40B4-BE49-F238E27FC236}">
                <a16:creationId xmlns:a16="http://schemas.microsoft.com/office/drawing/2014/main" id="{42EB8484-D2FD-9D56-78CD-BE287D983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8882" y="716806"/>
            <a:ext cx="2857500" cy="971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B9EBD2-2A1F-0189-EC11-54E901B1BCDE}"/>
              </a:ext>
            </a:extLst>
          </p:cNvPr>
          <p:cNvPicPr>
            <a:picLocks noChangeAspect="1"/>
          </p:cNvPicPr>
          <p:nvPr/>
        </p:nvPicPr>
        <p:blipFill>
          <a:blip r:embed="rId2"/>
          <a:stretch>
            <a:fillRect/>
          </a:stretch>
        </p:blipFill>
        <p:spPr>
          <a:xfrm>
            <a:off x="13370011" y="4309329"/>
            <a:ext cx="5254857" cy="3544383"/>
          </a:xfrm>
          <a:prstGeom prst="rect">
            <a:avLst/>
          </a:prstGeom>
        </p:spPr>
      </p:pic>
      <p:pic>
        <p:nvPicPr>
          <p:cNvPr id="5" name="Picture 4">
            <a:extLst>
              <a:ext uri="{FF2B5EF4-FFF2-40B4-BE49-F238E27FC236}">
                <a16:creationId xmlns:a16="http://schemas.microsoft.com/office/drawing/2014/main" id="{FD32B9BA-8DEC-C410-4614-9E368FFD355D}"/>
              </a:ext>
            </a:extLst>
          </p:cNvPr>
          <p:cNvPicPr>
            <a:picLocks noChangeAspect="1"/>
          </p:cNvPicPr>
          <p:nvPr/>
        </p:nvPicPr>
        <p:blipFill>
          <a:blip r:embed="rId3"/>
          <a:stretch>
            <a:fillRect/>
          </a:stretch>
        </p:blipFill>
        <p:spPr>
          <a:xfrm>
            <a:off x="884687" y="2590733"/>
            <a:ext cx="9542990" cy="2870072"/>
          </a:xfrm>
          <a:prstGeom prst="rect">
            <a:avLst/>
          </a:prstGeom>
        </p:spPr>
      </p:pic>
      <p:cxnSp>
        <p:nvCxnSpPr>
          <p:cNvPr id="7" name="Straight Arrow Connector 6">
            <a:extLst>
              <a:ext uri="{FF2B5EF4-FFF2-40B4-BE49-F238E27FC236}">
                <a16:creationId xmlns:a16="http://schemas.microsoft.com/office/drawing/2014/main" id="{D5B446C7-9197-F2B3-6EB7-74408250DA20}"/>
              </a:ext>
            </a:extLst>
          </p:cNvPr>
          <p:cNvCxnSpPr>
            <a:cxnSpLocks/>
          </p:cNvCxnSpPr>
          <p:nvPr/>
        </p:nvCxnSpPr>
        <p:spPr>
          <a:xfrm>
            <a:off x="7596554" y="5134708"/>
            <a:ext cx="8897815" cy="2299188"/>
          </a:xfrm>
          <a:prstGeom prst="straightConnector1">
            <a:avLst/>
          </a:prstGeom>
          <a:noFill/>
          <a:ln w="76200" cap="flat" cmpd="sng" algn="ctr">
            <a:solidFill>
              <a:srgbClr val="ED7D31"/>
            </a:solidFill>
            <a:prstDash val="solid"/>
            <a:miter lim="800000"/>
            <a:tailEnd type="triangle"/>
          </a:ln>
          <a:effectLst/>
        </p:spPr>
      </p:cxnSp>
      <p:sp>
        <p:nvSpPr>
          <p:cNvPr id="10" name="TextBox 9">
            <a:extLst>
              <a:ext uri="{FF2B5EF4-FFF2-40B4-BE49-F238E27FC236}">
                <a16:creationId xmlns:a16="http://schemas.microsoft.com/office/drawing/2014/main" id="{7E42C299-48DE-0463-7CEF-A3BA1D76CE8E}"/>
              </a:ext>
            </a:extLst>
          </p:cNvPr>
          <p:cNvSpPr txBox="1"/>
          <p:nvPr/>
        </p:nvSpPr>
        <p:spPr>
          <a:xfrm>
            <a:off x="7859819" y="7489728"/>
            <a:ext cx="4168057" cy="1200329"/>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noProof="0" dirty="0">
                <a:solidFill>
                  <a:prstClr val="black"/>
                </a:solidFill>
                <a:latin typeface="Calibri" panose="020F0502020204030204"/>
                <a:ea typeface="+mn-ea"/>
                <a:cs typeface="+mn-cs"/>
              </a:rPr>
              <a:t>Click on the </a:t>
            </a:r>
            <a:r>
              <a:rPr lang="en-SG" sz="2400" b="1" kern="1200" noProof="0" dirty="0" err="1">
                <a:solidFill>
                  <a:prstClr val="black"/>
                </a:solidFill>
                <a:latin typeface="Calibri" panose="020F0502020204030204"/>
                <a:ea typeface="+mn-ea"/>
                <a:cs typeface="+mn-cs"/>
              </a:rPr>
              <a:t>dataTable</a:t>
            </a:r>
            <a:r>
              <a:rPr lang="en-SG" sz="2400" b="1" kern="1200" noProof="0" dirty="0">
                <a:solidFill>
                  <a:prstClr val="black"/>
                </a:solidFill>
                <a:latin typeface="Calibri" panose="020F0502020204030204"/>
                <a:ea typeface="+mn-ea"/>
                <a:cs typeface="+mn-cs"/>
              </a:rPr>
              <a:t>. Press keystroke “control” + “k” then type in </a:t>
            </a:r>
            <a:r>
              <a:rPr lang="en-SG" sz="2400" b="1" kern="1200" noProof="0" dirty="0">
                <a:solidFill>
                  <a:srgbClr val="C00000"/>
                </a:solidFill>
                <a:latin typeface="Calibri" panose="020F0502020204030204"/>
                <a:ea typeface="+mn-ea"/>
                <a:cs typeface="+mn-cs"/>
              </a:rPr>
              <a:t>dataTable2</a:t>
            </a:r>
            <a:endParaRPr kumimoji="0" lang="en-IN" sz="24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D7855C38-55F4-8068-87B9-2E512E4D3027}"/>
              </a:ext>
            </a:extLst>
          </p:cNvPr>
          <p:cNvPicPr>
            <a:picLocks noChangeAspect="1"/>
          </p:cNvPicPr>
          <p:nvPr/>
        </p:nvPicPr>
        <p:blipFill>
          <a:blip r:embed="rId4"/>
          <a:stretch>
            <a:fillRect/>
          </a:stretch>
        </p:blipFill>
        <p:spPr>
          <a:xfrm>
            <a:off x="639229" y="9994675"/>
            <a:ext cx="15829874" cy="942956"/>
          </a:xfrm>
          <a:prstGeom prst="rect">
            <a:avLst/>
          </a:prstGeom>
        </p:spPr>
      </p:pic>
      <p:sp>
        <p:nvSpPr>
          <p:cNvPr id="15" name="TextBox 14">
            <a:extLst>
              <a:ext uri="{FF2B5EF4-FFF2-40B4-BE49-F238E27FC236}">
                <a16:creationId xmlns:a16="http://schemas.microsoft.com/office/drawing/2014/main" id="{93AA0D7A-0497-CD96-5CBD-4E52F1AB95BB}"/>
              </a:ext>
            </a:extLst>
          </p:cNvPr>
          <p:cNvSpPr txBox="1"/>
          <p:nvPr/>
        </p:nvSpPr>
        <p:spPr>
          <a:xfrm>
            <a:off x="15790985" y="9562372"/>
            <a:ext cx="3933092" cy="830997"/>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noProof="0" dirty="0">
                <a:solidFill>
                  <a:prstClr val="black"/>
                </a:solidFill>
                <a:latin typeface="Calibri" panose="020F0502020204030204"/>
                <a:ea typeface="+mn-ea"/>
                <a:cs typeface="+mn-cs"/>
              </a:rPr>
              <a:t>Check that the dataTable2 is in the variables panel</a:t>
            </a:r>
            <a:endParaRPr kumimoji="0" lang="en-IN" sz="2400" b="1"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16" name="Straight Arrow Connector 15">
            <a:extLst>
              <a:ext uri="{FF2B5EF4-FFF2-40B4-BE49-F238E27FC236}">
                <a16:creationId xmlns:a16="http://schemas.microsoft.com/office/drawing/2014/main" id="{7E4F941E-3412-EE66-3E35-FC659DC58525}"/>
              </a:ext>
            </a:extLst>
          </p:cNvPr>
          <p:cNvCxnSpPr>
            <a:cxnSpLocks/>
          </p:cNvCxnSpPr>
          <p:nvPr/>
        </p:nvCxnSpPr>
        <p:spPr>
          <a:xfrm flipH="1">
            <a:off x="1652954" y="9794631"/>
            <a:ext cx="14014938" cy="598738"/>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315646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553C-9C72-5068-5071-EE87897CE820}"/>
              </a:ext>
            </a:extLst>
          </p:cNvPr>
          <p:cNvSpPr>
            <a:spLocks noGrp="1"/>
          </p:cNvSpPr>
          <p:nvPr>
            <p:ph type="title"/>
          </p:nvPr>
        </p:nvSpPr>
        <p:spPr/>
        <p:txBody>
          <a:bodyPr/>
          <a:lstStyle/>
          <a:p>
            <a:endParaRPr lang="en-SG"/>
          </a:p>
        </p:txBody>
      </p:sp>
      <p:pic>
        <p:nvPicPr>
          <p:cNvPr id="5" name="Picture 4">
            <a:extLst>
              <a:ext uri="{FF2B5EF4-FFF2-40B4-BE49-F238E27FC236}">
                <a16:creationId xmlns:a16="http://schemas.microsoft.com/office/drawing/2014/main" id="{71016BB7-5154-589A-B15A-814326BBE695}"/>
              </a:ext>
            </a:extLst>
          </p:cNvPr>
          <p:cNvPicPr>
            <a:picLocks noChangeAspect="1"/>
          </p:cNvPicPr>
          <p:nvPr/>
        </p:nvPicPr>
        <p:blipFill>
          <a:blip r:embed="rId2"/>
          <a:stretch>
            <a:fillRect/>
          </a:stretch>
        </p:blipFill>
        <p:spPr>
          <a:xfrm>
            <a:off x="725511" y="2821070"/>
            <a:ext cx="18665777" cy="7226858"/>
          </a:xfrm>
          <a:prstGeom prst="rect">
            <a:avLst/>
          </a:prstGeom>
        </p:spPr>
      </p:pic>
      <p:cxnSp>
        <p:nvCxnSpPr>
          <p:cNvPr id="6" name="Straight Arrow Connector 5">
            <a:extLst>
              <a:ext uri="{FF2B5EF4-FFF2-40B4-BE49-F238E27FC236}">
                <a16:creationId xmlns:a16="http://schemas.microsoft.com/office/drawing/2014/main" id="{F8E82C65-B85D-2B56-BDD8-86D96C2E49E6}"/>
              </a:ext>
            </a:extLst>
          </p:cNvPr>
          <p:cNvCxnSpPr>
            <a:cxnSpLocks/>
          </p:cNvCxnSpPr>
          <p:nvPr/>
        </p:nvCxnSpPr>
        <p:spPr>
          <a:xfrm>
            <a:off x="6985591" y="2221879"/>
            <a:ext cx="5552240" cy="4212620"/>
          </a:xfrm>
          <a:prstGeom prst="straightConnector1">
            <a:avLst/>
          </a:prstGeom>
          <a:noFill/>
          <a:ln w="76200" cap="flat" cmpd="sng" algn="ctr">
            <a:solidFill>
              <a:srgbClr val="ED7D31"/>
            </a:solidFill>
            <a:prstDash val="solid"/>
            <a:miter lim="800000"/>
            <a:tailEnd type="triangle"/>
          </a:ln>
          <a:effectLst/>
        </p:spPr>
      </p:cxnSp>
      <p:sp>
        <p:nvSpPr>
          <p:cNvPr id="9" name="TextBox 8">
            <a:extLst>
              <a:ext uri="{FF2B5EF4-FFF2-40B4-BE49-F238E27FC236}">
                <a16:creationId xmlns:a16="http://schemas.microsoft.com/office/drawing/2014/main" id="{3F665DCF-D323-668C-78A3-88D77774BE35}"/>
              </a:ext>
            </a:extLst>
          </p:cNvPr>
          <p:cNvSpPr txBox="1"/>
          <p:nvPr/>
        </p:nvSpPr>
        <p:spPr>
          <a:xfrm>
            <a:off x="982330" y="1267772"/>
            <a:ext cx="12006523" cy="954107"/>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Use the activity “For Each Row in </a:t>
            </a:r>
            <a:r>
              <a:rPr kumimoji="0" lang="en-SG" sz="2800" b="1" i="0" u="none" strike="noStrike" kern="1200" cap="none" spc="0" normalizeH="0" baseline="0" noProof="0" dirty="0" err="1">
                <a:ln>
                  <a:noFill/>
                </a:ln>
                <a:solidFill>
                  <a:prstClr val="black"/>
                </a:solidFill>
                <a:effectLst/>
                <a:uLnTx/>
                <a:uFillTx/>
                <a:latin typeface="Calibri" panose="020F0502020204030204"/>
                <a:ea typeface="+mn-ea"/>
                <a:cs typeface="+mn-cs"/>
              </a:rPr>
              <a:t>DataTable</a:t>
            </a: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 and loop through the items in dataTable1</a:t>
            </a:r>
            <a:endParaRPr kumimoji="0" lang="en-IN" sz="28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90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381451-E9F1-A656-0BAA-3B5EFC4D116F}"/>
              </a:ext>
            </a:extLst>
          </p:cNvPr>
          <p:cNvSpPr>
            <a:spLocks noGrp="1"/>
          </p:cNvSpPr>
          <p:nvPr>
            <p:ph type="body" idx="1"/>
          </p:nvPr>
        </p:nvSpPr>
        <p:spPr>
          <a:xfrm>
            <a:off x="757091" y="521188"/>
            <a:ext cx="17350740" cy="2475309"/>
          </a:xfrm>
        </p:spPr>
        <p:txBody>
          <a:bodyPr/>
          <a:lstStyle/>
          <a:p>
            <a:r>
              <a:rPr lang="en-SG" b="1" dirty="0">
                <a:solidFill>
                  <a:schemeClr val="tx1"/>
                </a:solidFill>
              </a:rPr>
              <a:t>Loop within a loop</a:t>
            </a:r>
          </a:p>
        </p:txBody>
      </p:sp>
      <p:pic>
        <p:nvPicPr>
          <p:cNvPr id="5" name="Picture 4">
            <a:extLst>
              <a:ext uri="{FF2B5EF4-FFF2-40B4-BE49-F238E27FC236}">
                <a16:creationId xmlns:a16="http://schemas.microsoft.com/office/drawing/2014/main" id="{44C8543D-2B1E-11E3-CE2B-5CC550271BF8}"/>
              </a:ext>
            </a:extLst>
          </p:cNvPr>
          <p:cNvPicPr>
            <a:picLocks noChangeAspect="1"/>
          </p:cNvPicPr>
          <p:nvPr/>
        </p:nvPicPr>
        <p:blipFill>
          <a:blip r:embed="rId2"/>
          <a:stretch>
            <a:fillRect/>
          </a:stretch>
        </p:blipFill>
        <p:spPr>
          <a:xfrm>
            <a:off x="2333259" y="3654027"/>
            <a:ext cx="9494057" cy="6505942"/>
          </a:xfrm>
          <a:prstGeom prst="rect">
            <a:avLst/>
          </a:prstGeom>
        </p:spPr>
      </p:pic>
      <p:sp>
        <p:nvSpPr>
          <p:cNvPr id="6" name="TextBox 5">
            <a:extLst>
              <a:ext uri="{FF2B5EF4-FFF2-40B4-BE49-F238E27FC236}">
                <a16:creationId xmlns:a16="http://schemas.microsoft.com/office/drawing/2014/main" id="{430D934B-457E-40CE-C2D5-B9784CBB9D4A}"/>
              </a:ext>
            </a:extLst>
          </p:cNvPr>
          <p:cNvSpPr txBox="1"/>
          <p:nvPr/>
        </p:nvSpPr>
        <p:spPr>
          <a:xfrm>
            <a:off x="12751664" y="3654027"/>
            <a:ext cx="5852860" cy="954107"/>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Use the activity “For Each in Folder” in the body of the for loop of </a:t>
            </a:r>
            <a:r>
              <a:rPr kumimoji="0" lang="en-SG" sz="2800" b="1" i="0" u="none" strike="noStrike" kern="1200" cap="none" spc="0" normalizeH="0" baseline="0" noProof="0" dirty="0" err="1">
                <a:ln>
                  <a:noFill/>
                </a:ln>
                <a:solidFill>
                  <a:prstClr val="black"/>
                </a:solidFill>
                <a:effectLst/>
                <a:uLnTx/>
                <a:uFillTx/>
                <a:latin typeface="Calibri" panose="020F0502020204030204"/>
                <a:ea typeface="+mn-ea"/>
                <a:cs typeface="+mn-cs"/>
              </a:rPr>
              <a:t>DataTable</a:t>
            </a:r>
            <a:endParaRPr kumimoji="0" lang="en-IN" sz="28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2B25C9E5-BBC8-46E9-6411-2B285C323B81}"/>
              </a:ext>
            </a:extLst>
          </p:cNvPr>
          <p:cNvCxnSpPr>
            <a:cxnSpLocks/>
            <a:stCxn id="6" idx="1"/>
          </p:cNvCxnSpPr>
          <p:nvPr/>
        </p:nvCxnSpPr>
        <p:spPr>
          <a:xfrm flipH="1">
            <a:off x="7877908" y="4131081"/>
            <a:ext cx="4873756" cy="2357642"/>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1507982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82D4A9-67BD-9E7A-7061-C41507742CD9}"/>
              </a:ext>
            </a:extLst>
          </p:cNvPr>
          <p:cNvPicPr>
            <a:picLocks noChangeAspect="1"/>
          </p:cNvPicPr>
          <p:nvPr/>
        </p:nvPicPr>
        <p:blipFill>
          <a:blip r:embed="rId2"/>
          <a:stretch>
            <a:fillRect/>
          </a:stretch>
        </p:blipFill>
        <p:spPr>
          <a:xfrm>
            <a:off x="1181100" y="2271324"/>
            <a:ext cx="12268200" cy="4610100"/>
          </a:xfrm>
          <a:prstGeom prst="rect">
            <a:avLst/>
          </a:prstGeom>
        </p:spPr>
      </p:pic>
      <p:sp>
        <p:nvSpPr>
          <p:cNvPr id="5" name="TextBox 4">
            <a:extLst>
              <a:ext uri="{FF2B5EF4-FFF2-40B4-BE49-F238E27FC236}">
                <a16:creationId xmlns:a16="http://schemas.microsoft.com/office/drawing/2014/main" id="{B50C7E06-7D85-1ACB-0D9B-D497CB638032}"/>
              </a:ext>
            </a:extLst>
          </p:cNvPr>
          <p:cNvSpPr txBox="1"/>
          <p:nvPr/>
        </p:nvSpPr>
        <p:spPr>
          <a:xfrm>
            <a:off x="13887451" y="3028928"/>
            <a:ext cx="5279780" cy="1754326"/>
          </a:xfrm>
          <a:prstGeom prst="rect">
            <a:avLst/>
          </a:prstGeom>
          <a:noFill/>
          <a:ln>
            <a:solidFill>
              <a:srgbClr val="0070C0"/>
            </a:solidFill>
          </a:ln>
        </p:spPr>
        <p:txBody>
          <a:bodyPr wrap="square">
            <a:spAutoFit/>
          </a:bodyPr>
          <a:lstStyle/>
          <a:p>
            <a:r>
              <a:rPr lang="en-SG" sz="1800" b="1" dirty="0">
                <a:solidFill>
                  <a:srgbClr val="0000FF"/>
                </a:solidFill>
              </a:rPr>
              <a:t>5) type</a:t>
            </a:r>
          </a:p>
          <a:p>
            <a:endParaRPr lang="en-SG" sz="1800" b="1" dirty="0">
              <a:solidFill>
                <a:srgbClr val="0000FF"/>
              </a:solidFill>
            </a:endParaRPr>
          </a:p>
          <a:p>
            <a:r>
              <a:rPr lang="en-SG" sz="1800" b="1" dirty="0">
                <a:solidFill>
                  <a:srgbClr val="0000FF"/>
                </a:solidFill>
              </a:rPr>
              <a:t>“new</a:t>
            </a:r>
            <a:r>
              <a:rPr lang="en-SG" sz="1800" b="1" dirty="0">
                <a:solidFill>
                  <a:srgbClr val="000000"/>
                </a:solidFill>
              </a:rPr>
              <a:t> System.IO.FileInfo(CurrentFile.Tostring)” </a:t>
            </a:r>
          </a:p>
          <a:p>
            <a:endParaRPr lang="en-SG" sz="1800" b="1" dirty="0"/>
          </a:p>
          <a:p>
            <a:r>
              <a:rPr lang="en-SG" sz="1800" b="1" dirty="0"/>
              <a:t>For the “Value to save” excluding the quotation marks</a:t>
            </a:r>
          </a:p>
        </p:txBody>
      </p:sp>
      <p:sp>
        <p:nvSpPr>
          <p:cNvPr id="8" name="TextBox 7">
            <a:extLst>
              <a:ext uri="{FF2B5EF4-FFF2-40B4-BE49-F238E27FC236}">
                <a16:creationId xmlns:a16="http://schemas.microsoft.com/office/drawing/2014/main" id="{328F6E10-6363-B47B-6076-7782FDA436A0}"/>
              </a:ext>
            </a:extLst>
          </p:cNvPr>
          <p:cNvSpPr txBox="1"/>
          <p:nvPr/>
        </p:nvSpPr>
        <p:spPr>
          <a:xfrm>
            <a:off x="3172559" y="1053589"/>
            <a:ext cx="5279780" cy="646331"/>
          </a:xfrm>
          <a:prstGeom prst="rect">
            <a:avLst/>
          </a:prstGeom>
          <a:noFill/>
          <a:ln>
            <a:solidFill>
              <a:srgbClr val="0070C0"/>
            </a:solidFill>
          </a:ln>
        </p:spPr>
        <p:txBody>
          <a:bodyPr wrap="square">
            <a:spAutoFit/>
          </a:bodyPr>
          <a:lstStyle/>
          <a:p>
            <a:r>
              <a:rPr lang="en-SG" sz="1800" b="1" dirty="0">
                <a:solidFill>
                  <a:schemeClr val="tx1"/>
                </a:solidFill>
              </a:rPr>
              <a:t>1) Find and use the assign activity and put in the inner for loop</a:t>
            </a:r>
          </a:p>
        </p:txBody>
      </p:sp>
      <p:cxnSp>
        <p:nvCxnSpPr>
          <p:cNvPr id="9" name="Straight Arrow Connector 8">
            <a:extLst>
              <a:ext uri="{FF2B5EF4-FFF2-40B4-BE49-F238E27FC236}">
                <a16:creationId xmlns:a16="http://schemas.microsoft.com/office/drawing/2014/main" id="{A6EE09A2-D7B5-C2F3-5DF1-7E508E4C0AB1}"/>
              </a:ext>
            </a:extLst>
          </p:cNvPr>
          <p:cNvCxnSpPr>
            <a:cxnSpLocks/>
          </p:cNvCxnSpPr>
          <p:nvPr/>
        </p:nvCxnSpPr>
        <p:spPr>
          <a:xfrm flipH="1">
            <a:off x="2373923" y="1699920"/>
            <a:ext cx="3235569" cy="2362126"/>
          </a:xfrm>
          <a:prstGeom prst="straightConnector1">
            <a:avLst/>
          </a:prstGeom>
          <a:noFill/>
          <a:ln w="76200" cap="flat" cmpd="sng" algn="ctr">
            <a:solidFill>
              <a:srgbClr val="ED7D31"/>
            </a:solidFill>
            <a:prstDash val="solid"/>
            <a:miter lim="800000"/>
            <a:tailEnd type="triangle"/>
          </a:ln>
          <a:effectLst/>
        </p:spPr>
      </p:cxnSp>
      <p:sp>
        <p:nvSpPr>
          <p:cNvPr id="12" name="TextBox 11">
            <a:extLst>
              <a:ext uri="{FF2B5EF4-FFF2-40B4-BE49-F238E27FC236}">
                <a16:creationId xmlns:a16="http://schemas.microsoft.com/office/drawing/2014/main" id="{A88007E3-422F-9778-827A-34DFD35E4149}"/>
              </a:ext>
            </a:extLst>
          </p:cNvPr>
          <p:cNvSpPr txBox="1"/>
          <p:nvPr/>
        </p:nvSpPr>
        <p:spPr>
          <a:xfrm>
            <a:off x="5108188" y="7198166"/>
            <a:ext cx="4950212" cy="1200329"/>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noProof="0" dirty="0">
                <a:solidFill>
                  <a:prstClr val="black"/>
                </a:solidFill>
                <a:latin typeface="Calibri" panose="020F0502020204030204"/>
                <a:ea typeface="+mn-ea"/>
                <a:cs typeface="+mn-cs"/>
              </a:rPr>
              <a:t>2) Click on the left-hand side text box. Press keystroke “control” + “k” then type in </a:t>
            </a:r>
            <a:r>
              <a:rPr lang="en-SG" sz="2400" b="1" kern="1200" noProof="0" dirty="0" err="1">
                <a:solidFill>
                  <a:prstClr val="black"/>
                </a:solidFill>
                <a:latin typeface="Calibri" panose="020F0502020204030204"/>
                <a:ea typeface="+mn-ea"/>
                <a:cs typeface="+mn-cs"/>
              </a:rPr>
              <a:t>fileInformation</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1DC5B838-D2D1-0476-56E3-AC6B9F2B664F}"/>
              </a:ext>
            </a:extLst>
          </p:cNvPr>
          <p:cNvPicPr>
            <a:picLocks noChangeAspect="1"/>
          </p:cNvPicPr>
          <p:nvPr/>
        </p:nvPicPr>
        <p:blipFill>
          <a:blip r:embed="rId3"/>
          <a:stretch>
            <a:fillRect/>
          </a:stretch>
        </p:blipFill>
        <p:spPr>
          <a:xfrm>
            <a:off x="12836178" y="9047123"/>
            <a:ext cx="5572125" cy="1514475"/>
          </a:xfrm>
          <a:prstGeom prst="rect">
            <a:avLst/>
          </a:prstGeom>
        </p:spPr>
      </p:pic>
      <p:pic>
        <p:nvPicPr>
          <p:cNvPr id="16" name="Picture 15">
            <a:extLst>
              <a:ext uri="{FF2B5EF4-FFF2-40B4-BE49-F238E27FC236}">
                <a16:creationId xmlns:a16="http://schemas.microsoft.com/office/drawing/2014/main" id="{6601F572-28B4-3065-191E-C6EE3C1377FD}"/>
              </a:ext>
            </a:extLst>
          </p:cNvPr>
          <p:cNvPicPr>
            <a:picLocks noChangeAspect="1"/>
          </p:cNvPicPr>
          <p:nvPr/>
        </p:nvPicPr>
        <p:blipFill>
          <a:blip r:embed="rId4"/>
          <a:stretch>
            <a:fillRect/>
          </a:stretch>
        </p:blipFill>
        <p:spPr>
          <a:xfrm>
            <a:off x="1743808" y="10044630"/>
            <a:ext cx="10439400" cy="1038225"/>
          </a:xfrm>
          <a:prstGeom prst="rect">
            <a:avLst/>
          </a:prstGeom>
        </p:spPr>
      </p:pic>
      <p:sp>
        <p:nvSpPr>
          <p:cNvPr id="17" name="TextBox 16">
            <a:extLst>
              <a:ext uri="{FF2B5EF4-FFF2-40B4-BE49-F238E27FC236}">
                <a16:creationId xmlns:a16="http://schemas.microsoft.com/office/drawing/2014/main" id="{51A263AB-C747-AC75-996F-CFA744666A5B}"/>
              </a:ext>
            </a:extLst>
          </p:cNvPr>
          <p:cNvSpPr txBox="1"/>
          <p:nvPr/>
        </p:nvSpPr>
        <p:spPr>
          <a:xfrm>
            <a:off x="862237" y="8726763"/>
            <a:ext cx="7226686" cy="1200329"/>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noProof="0" dirty="0">
                <a:solidFill>
                  <a:prstClr val="black"/>
                </a:solidFill>
                <a:latin typeface="Calibri" panose="020F0502020204030204"/>
                <a:ea typeface="+mn-ea"/>
                <a:cs typeface="+mn-cs"/>
              </a:rPr>
              <a:t>3) Go to the variable panel and click on the variable type and choose browse for types. Then type “</a:t>
            </a:r>
            <a:r>
              <a:rPr lang="en-SG" sz="2400" b="1" kern="1200" noProof="0" dirty="0" err="1">
                <a:solidFill>
                  <a:prstClr val="black"/>
                </a:solidFill>
                <a:latin typeface="Calibri" panose="020F0502020204030204"/>
                <a:ea typeface="+mn-ea"/>
                <a:cs typeface="+mn-cs"/>
              </a:rPr>
              <a:t>system.io.fileInfo</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AE97ECA1-F595-F656-84F6-C295D604BAC6}"/>
              </a:ext>
            </a:extLst>
          </p:cNvPr>
          <p:cNvCxnSpPr>
            <a:cxnSpLocks/>
          </p:cNvCxnSpPr>
          <p:nvPr/>
        </p:nvCxnSpPr>
        <p:spPr>
          <a:xfrm>
            <a:off x="5609492" y="9484000"/>
            <a:ext cx="1448716" cy="943677"/>
          </a:xfrm>
          <a:prstGeom prst="straightConnector1">
            <a:avLst/>
          </a:prstGeom>
          <a:noFill/>
          <a:ln w="76200" cap="flat" cmpd="sng" algn="ctr">
            <a:solidFill>
              <a:srgbClr val="ED7D31"/>
            </a:solidFill>
            <a:prstDash val="solid"/>
            <a:miter lim="800000"/>
            <a:tailEnd type="triangle"/>
          </a:ln>
          <a:effectLst/>
        </p:spPr>
      </p:cxnSp>
      <p:sp>
        <p:nvSpPr>
          <p:cNvPr id="21" name="TextBox 20">
            <a:extLst>
              <a:ext uri="{FF2B5EF4-FFF2-40B4-BE49-F238E27FC236}">
                <a16:creationId xmlns:a16="http://schemas.microsoft.com/office/drawing/2014/main" id="{914453B8-CB2E-E8D1-B061-DE8D7E50F59D}"/>
              </a:ext>
            </a:extLst>
          </p:cNvPr>
          <p:cNvSpPr txBox="1"/>
          <p:nvPr/>
        </p:nvSpPr>
        <p:spPr>
          <a:xfrm>
            <a:off x="11407145" y="7927394"/>
            <a:ext cx="7226686" cy="830997"/>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noProof="0" dirty="0">
                <a:solidFill>
                  <a:prstClr val="black"/>
                </a:solidFill>
                <a:latin typeface="Calibri" panose="020F0502020204030204"/>
                <a:ea typeface="+mn-ea"/>
                <a:cs typeface="+mn-cs"/>
              </a:rPr>
              <a:t>4) Search for the type “</a:t>
            </a:r>
            <a:r>
              <a:rPr lang="en-SG" sz="2400" b="1" kern="1200" noProof="0" dirty="0" err="1">
                <a:solidFill>
                  <a:prstClr val="black"/>
                </a:solidFill>
                <a:latin typeface="Calibri" panose="020F0502020204030204"/>
                <a:ea typeface="+mn-ea"/>
                <a:cs typeface="+mn-cs"/>
              </a:rPr>
              <a:t>system.io.fileInfo</a:t>
            </a:r>
            <a:r>
              <a:rPr lang="en-SG" sz="2400" b="1" kern="1200" noProof="0" dirty="0">
                <a:solidFill>
                  <a:prstClr val="black"/>
                </a:solidFill>
                <a:latin typeface="Calibri" panose="020F0502020204030204"/>
                <a:ea typeface="+mn-ea"/>
                <a:cs typeface="+mn-cs"/>
              </a:rPr>
              <a:t> and select </a:t>
            </a:r>
            <a:r>
              <a:rPr lang="en-SG" sz="2400" b="1" kern="1200" noProof="0" dirty="0" err="1">
                <a:solidFill>
                  <a:prstClr val="black"/>
                </a:solidFill>
                <a:latin typeface="Calibri" panose="020F0502020204030204"/>
                <a:ea typeface="+mn-ea"/>
                <a:cs typeface="+mn-cs"/>
              </a:rPr>
              <a:t>fileInfo</a:t>
            </a:r>
            <a:r>
              <a:rPr lang="en-SG" sz="2400" b="1" kern="1200" noProof="0" dirty="0">
                <a:solidFill>
                  <a:prstClr val="black"/>
                </a:solidFill>
                <a:latin typeface="Calibri" panose="020F0502020204030204"/>
                <a:ea typeface="+mn-ea"/>
                <a:cs typeface="+mn-cs"/>
              </a:rPr>
              <a:t> as shown below</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22" name="Straight Arrow Connector 21">
            <a:extLst>
              <a:ext uri="{FF2B5EF4-FFF2-40B4-BE49-F238E27FC236}">
                <a16:creationId xmlns:a16="http://schemas.microsoft.com/office/drawing/2014/main" id="{1B082FD8-94E3-42C3-9825-D63296FF7D33}"/>
              </a:ext>
            </a:extLst>
          </p:cNvPr>
          <p:cNvCxnSpPr>
            <a:cxnSpLocks/>
          </p:cNvCxnSpPr>
          <p:nvPr/>
        </p:nvCxnSpPr>
        <p:spPr>
          <a:xfrm>
            <a:off x="14647985" y="8609225"/>
            <a:ext cx="175846" cy="874775"/>
          </a:xfrm>
          <a:prstGeom prst="straightConnector1">
            <a:avLst/>
          </a:prstGeom>
          <a:noFill/>
          <a:ln w="76200" cap="flat" cmpd="sng" algn="ctr">
            <a:solidFill>
              <a:srgbClr val="ED7D31"/>
            </a:solidFill>
            <a:prstDash val="solid"/>
            <a:miter lim="800000"/>
            <a:tailEnd type="triangle"/>
          </a:ln>
          <a:effectLst/>
        </p:spPr>
      </p:cxnSp>
      <p:cxnSp>
        <p:nvCxnSpPr>
          <p:cNvPr id="25" name="Straight Arrow Connector 24">
            <a:extLst>
              <a:ext uri="{FF2B5EF4-FFF2-40B4-BE49-F238E27FC236}">
                <a16:creationId xmlns:a16="http://schemas.microsoft.com/office/drawing/2014/main" id="{02C8139D-62ED-93A8-A8FB-B766E6C284FE}"/>
              </a:ext>
            </a:extLst>
          </p:cNvPr>
          <p:cNvCxnSpPr>
            <a:cxnSpLocks/>
          </p:cNvCxnSpPr>
          <p:nvPr/>
        </p:nvCxnSpPr>
        <p:spPr>
          <a:xfrm flipV="1">
            <a:off x="7315200" y="6560439"/>
            <a:ext cx="1137139" cy="588652"/>
          </a:xfrm>
          <a:prstGeom prst="straightConnector1">
            <a:avLst/>
          </a:prstGeom>
          <a:noFill/>
          <a:ln w="76200" cap="flat" cmpd="sng" algn="ctr">
            <a:solidFill>
              <a:srgbClr val="ED7D31"/>
            </a:solidFill>
            <a:prstDash val="solid"/>
            <a:miter lim="800000"/>
            <a:tailEnd type="triangle"/>
          </a:ln>
          <a:effectLst/>
        </p:spPr>
      </p:cxnSp>
      <p:cxnSp>
        <p:nvCxnSpPr>
          <p:cNvPr id="28" name="Straight Arrow Connector 27">
            <a:extLst>
              <a:ext uri="{FF2B5EF4-FFF2-40B4-BE49-F238E27FC236}">
                <a16:creationId xmlns:a16="http://schemas.microsoft.com/office/drawing/2014/main" id="{CE696BC4-6957-5748-57DA-C5361E67D190}"/>
              </a:ext>
            </a:extLst>
          </p:cNvPr>
          <p:cNvCxnSpPr>
            <a:cxnSpLocks/>
          </p:cNvCxnSpPr>
          <p:nvPr/>
        </p:nvCxnSpPr>
        <p:spPr>
          <a:xfrm flipH="1">
            <a:off x="10990385" y="3165231"/>
            <a:ext cx="2897066" cy="3200400"/>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326271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fontScale="90000"/>
          </a:bodyPr>
          <a:lstStyle/>
          <a:p>
            <a:pPr>
              <a:buClr>
                <a:srgbClr val="002060"/>
              </a:buClr>
              <a:buSzPct val="111111"/>
            </a:pPr>
            <a:r>
              <a:rPr lang="en-GB" sz="9607" dirty="0" err="1"/>
              <a:t>ConfigFile</a:t>
            </a:r>
            <a:r>
              <a:rPr lang="en-GB" sz="9607" dirty="0"/>
              <a:t>, Nested loops and File Extensions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endParaRPr kumimoji="0" sz="1801"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endParaRPr kumimoji="0" sz="3203" b="1" i="0" u="none" strike="noStrike" kern="0" cap="none" spc="0" normalizeH="0" baseline="0" noProof="0">
                <a:ln>
                  <a:noFill/>
                </a:ln>
                <a:solidFill>
                  <a:srgbClr val="833C0B"/>
                </a:solidFill>
                <a:effectLst/>
                <a:uLnTx/>
                <a:uFillTx/>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324786" y="4690228"/>
            <a:ext cx="10125176" cy="646331"/>
          </a:xfrm>
          <a:prstGeom prst="rect">
            <a:avLst/>
          </a:prstGeom>
          <a:noFill/>
        </p:spPr>
        <p:txBody>
          <a:bodyPr wrap="square">
            <a:spAutoFit/>
          </a:bodyPr>
          <a:lstStyle/>
          <a:p>
            <a:pPr defTabSz="914491">
              <a:lnSpc>
                <a:spcPct val="90000"/>
              </a:lnSpc>
              <a:buSzPts val="2400"/>
              <a:defRPr/>
            </a:pPr>
            <a:r>
              <a:rPr lang="en-SG" sz="4000" b="1" dirty="0">
                <a:solidFill>
                  <a:schemeClr val="tx1"/>
                </a:solidFill>
                <a:latin typeface="Calibri"/>
                <a:ea typeface="Calibri"/>
                <a:cs typeface="Calibri"/>
                <a:sym typeface="Calibri"/>
              </a:rPr>
              <a:t>Introduction to </a:t>
            </a:r>
            <a:r>
              <a:rPr lang="en-SG" sz="4000" b="1" dirty="0" err="1">
                <a:solidFill>
                  <a:schemeClr val="tx1"/>
                </a:solidFill>
                <a:latin typeface="Calibri"/>
                <a:ea typeface="Calibri"/>
                <a:cs typeface="Calibri"/>
                <a:sym typeface="Calibri"/>
              </a:rPr>
              <a:t>ConfigFile</a:t>
            </a:r>
            <a:endParaRPr lang="en-SG" sz="4000" dirty="0">
              <a:solidFill>
                <a:schemeClr val="tx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B70A60E-F671-30FF-775F-25D113A9DBD1}"/>
              </a:ext>
            </a:extLst>
          </p:cNvPr>
          <p:cNvSpPr txBox="1"/>
          <p:nvPr/>
        </p:nvSpPr>
        <p:spPr>
          <a:xfrm>
            <a:off x="224914" y="6159729"/>
            <a:ext cx="10125176" cy="646331"/>
          </a:xfrm>
          <a:prstGeom prst="rect">
            <a:avLst/>
          </a:prstGeom>
          <a:noFill/>
        </p:spPr>
        <p:txBody>
          <a:bodyPr wrap="square">
            <a:sp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r>
              <a:rPr lang="en-SG" sz="4000" b="1" dirty="0">
                <a:solidFill>
                  <a:schemeClr val="tx1"/>
                </a:solidFill>
                <a:latin typeface="Calibri"/>
                <a:ea typeface="Calibri"/>
                <a:cs typeface="Calibri"/>
                <a:sym typeface="Calibri"/>
              </a:rPr>
              <a:t>Reading excel files</a:t>
            </a:r>
            <a:endParaRPr kumimoji="0" lang="en-SG" sz="4000" b="0" i="0" u="none" strike="noStrike" kern="0" cap="none" spc="0" normalizeH="0" baseline="0" noProof="0" dirty="0">
              <a:ln>
                <a:noFill/>
              </a:ln>
              <a:solidFill>
                <a:schemeClr val="tx1"/>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FCC7EEFB-7863-B1F0-4B25-E3550E6571EB}"/>
              </a:ext>
            </a:extLst>
          </p:cNvPr>
          <p:cNvSpPr txBox="1"/>
          <p:nvPr/>
        </p:nvSpPr>
        <p:spPr>
          <a:xfrm>
            <a:off x="224914" y="7404525"/>
            <a:ext cx="10125176" cy="646331"/>
          </a:xfrm>
          <a:prstGeom prst="rect">
            <a:avLst/>
          </a:prstGeom>
          <a:noFill/>
        </p:spPr>
        <p:txBody>
          <a:bodyPr wrap="square">
            <a:spAutoFit/>
          </a:bodyPr>
          <a:lstStyle/>
          <a:p>
            <a:pPr defTabSz="914491">
              <a:lnSpc>
                <a:spcPct val="90000"/>
              </a:lnSpc>
              <a:buSzPts val="2400"/>
              <a:defRPr/>
            </a:pPr>
            <a:r>
              <a:rPr lang="en-SG" sz="4000" b="1" dirty="0">
                <a:solidFill>
                  <a:srgbClr val="C00000"/>
                </a:solidFill>
                <a:latin typeface="Calibri"/>
                <a:ea typeface="Calibri"/>
                <a:cs typeface="Calibri"/>
                <a:sym typeface="Calibri"/>
              </a:rPr>
              <a:t>Check data and write to </a:t>
            </a:r>
            <a:r>
              <a:rPr lang="en-SG" sz="4000" b="1" dirty="0" err="1">
                <a:solidFill>
                  <a:srgbClr val="C00000"/>
                </a:solidFill>
                <a:latin typeface="Calibri"/>
                <a:ea typeface="Calibri"/>
                <a:cs typeface="Calibri"/>
                <a:sym typeface="Calibri"/>
              </a:rPr>
              <a:t>DataTable</a:t>
            </a:r>
            <a:endParaRPr lang="en-SG" sz="4000"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301021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69217E-EDE6-5FD2-3C65-216DCA809C7A}"/>
              </a:ext>
            </a:extLst>
          </p:cNvPr>
          <p:cNvPicPr>
            <a:picLocks noChangeAspect="1"/>
          </p:cNvPicPr>
          <p:nvPr/>
        </p:nvPicPr>
        <p:blipFill>
          <a:blip r:embed="rId2"/>
          <a:stretch>
            <a:fillRect/>
          </a:stretch>
        </p:blipFill>
        <p:spPr>
          <a:xfrm>
            <a:off x="1288439" y="3146913"/>
            <a:ext cx="16250836" cy="7403856"/>
          </a:xfrm>
          <a:prstGeom prst="rect">
            <a:avLst/>
          </a:prstGeom>
        </p:spPr>
      </p:pic>
      <p:sp>
        <p:nvSpPr>
          <p:cNvPr id="6" name="TextBox 5">
            <a:extLst>
              <a:ext uri="{FF2B5EF4-FFF2-40B4-BE49-F238E27FC236}">
                <a16:creationId xmlns:a16="http://schemas.microsoft.com/office/drawing/2014/main" id="{B3F7089E-E556-C456-9AA9-6663182A25EC}"/>
              </a:ext>
            </a:extLst>
          </p:cNvPr>
          <p:cNvSpPr txBox="1"/>
          <p:nvPr/>
        </p:nvSpPr>
        <p:spPr>
          <a:xfrm>
            <a:off x="947161" y="797749"/>
            <a:ext cx="14755901" cy="1354217"/>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Use the activity “else if” and type in</a:t>
            </a:r>
          </a:p>
          <a:p>
            <a:pPr marL="0" marR="0" lvl="0" indent="0" defTabSz="914400" eaLnBrk="1" fontAlgn="auto" latinLnBrk="0" hangingPunct="1">
              <a:lnSpc>
                <a:spcPct val="100000"/>
              </a:lnSpc>
              <a:spcBef>
                <a:spcPts val="0"/>
              </a:spcBef>
              <a:spcAft>
                <a:spcPts val="0"/>
              </a:spcAft>
              <a:buClrTx/>
              <a:buSzTx/>
              <a:buFontTx/>
              <a:buNone/>
              <a:tabLst/>
              <a:defRPr/>
            </a:pPr>
            <a:endParaRPr lang="en-SG" sz="2600" b="1" kern="1200" dirty="0">
              <a:solidFill>
                <a:prstClr val="black"/>
              </a:solidFill>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SG" sz="2600" dirty="0" err="1">
                <a:solidFill>
                  <a:srgbClr val="0000FF"/>
                </a:solidFill>
              </a:rPr>
              <a:t>double</a:t>
            </a:r>
            <a:r>
              <a:rPr lang="en-SG" sz="2600" dirty="0" err="1">
                <a:solidFill>
                  <a:srgbClr val="000000"/>
                </a:solidFill>
              </a:rPr>
              <a:t>.Parse</a:t>
            </a:r>
            <a:r>
              <a:rPr lang="en-SG" sz="2600" dirty="0">
                <a:solidFill>
                  <a:srgbClr val="000000"/>
                </a:solidFill>
              </a:rPr>
              <a:t>(</a:t>
            </a:r>
            <a:r>
              <a:rPr lang="en-SG" sz="2600" dirty="0" err="1">
                <a:solidFill>
                  <a:srgbClr val="000000"/>
                </a:solidFill>
              </a:rPr>
              <a:t>fileInformation.SizeInKB.ToString</a:t>
            </a:r>
            <a:r>
              <a:rPr lang="en-SG" sz="2600" dirty="0">
                <a:solidFill>
                  <a:srgbClr val="000000"/>
                </a:solidFill>
              </a:rPr>
              <a:t>)&gt;100000 </a:t>
            </a:r>
            <a:r>
              <a:rPr lang="en-SG" sz="2600" dirty="0">
                <a:solidFill>
                  <a:srgbClr val="0000FF"/>
                </a:solidFill>
              </a:rPr>
              <a:t>OR</a:t>
            </a:r>
            <a:r>
              <a:rPr lang="en-SG" sz="2600" dirty="0">
                <a:solidFill>
                  <a:srgbClr val="000000"/>
                </a:solidFill>
              </a:rPr>
              <a:t> </a:t>
            </a:r>
            <a:r>
              <a:rPr lang="en-SG" sz="2600" dirty="0" err="1">
                <a:solidFill>
                  <a:srgbClr val="000000"/>
                </a:solidFill>
              </a:rPr>
              <a:t>fileInformation.Extension</a:t>
            </a:r>
            <a:r>
              <a:rPr lang="en-SG" sz="2600" dirty="0">
                <a:solidFill>
                  <a:srgbClr val="000000"/>
                </a:solidFill>
              </a:rPr>
              <a:t> =</a:t>
            </a:r>
            <a:r>
              <a:rPr lang="en-SG" sz="2600" dirty="0">
                <a:solidFill>
                  <a:srgbClr val="800000"/>
                </a:solidFill>
              </a:rPr>
              <a:t>".mp4</a:t>
            </a:r>
            <a:r>
              <a:rPr lang="en-SG" sz="2800" dirty="0">
                <a:solidFill>
                  <a:srgbClr val="800000"/>
                </a:solidFill>
              </a:rPr>
              <a:t>"</a:t>
            </a:r>
            <a:r>
              <a:rPr lang="en-SG" sz="2600" dirty="0">
                <a:solidFill>
                  <a:srgbClr val="800000"/>
                </a:solidFill>
              </a:rPr>
              <a:t> </a:t>
            </a:r>
            <a:endParaRPr kumimoji="0" lang="en-IN" sz="26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536A42C1-6FF6-C8AA-6D57-386D61823338}"/>
              </a:ext>
            </a:extLst>
          </p:cNvPr>
          <p:cNvCxnSpPr>
            <a:cxnSpLocks/>
          </p:cNvCxnSpPr>
          <p:nvPr/>
        </p:nvCxnSpPr>
        <p:spPr>
          <a:xfrm>
            <a:off x="3024554" y="5134708"/>
            <a:ext cx="7280031" cy="2110154"/>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299605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D5128F-8AF9-2371-8C94-E5A089024F67}"/>
              </a:ext>
            </a:extLst>
          </p:cNvPr>
          <p:cNvPicPr>
            <a:picLocks noChangeAspect="1"/>
          </p:cNvPicPr>
          <p:nvPr/>
        </p:nvPicPr>
        <p:blipFill rotWithShape="1">
          <a:blip r:embed="rId2"/>
          <a:srcRect r="66184"/>
          <a:stretch/>
        </p:blipFill>
        <p:spPr>
          <a:xfrm>
            <a:off x="1167677" y="3755780"/>
            <a:ext cx="5584815" cy="4702420"/>
          </a:xfrm>
          <a:prstGeom prst="rect">
            <a:avLst/>
          </a:prstGeom>
        </p:spPr>
      </p:pic>
      <p:sp>
        <p:nvSpPr>
          <p:cNvPr id="6" name="TextBox 5">
            <a:extLst>
              <a:ext uri="{FF2B5EF4-FFF2-40B4-BE49-F238E27FC236}">
                <a16:creationId xmlns:a16="http://schemas.microsoft.com/office/drawing/2014/main" id="{2FA8B1D8-06E2-B3C1-1BE2-1420EC204264}"/>
              </a:ext>
            </a:extLst>
          </p:cNvPr>
          <p:cNvSpPr txBox="1"/>
          <p:nvPr/>
        </p:nvSpPr>
        <p:spPr>
          <a:xfrm>
            <a:off x="947161" y="797749"/>
            <a:ext cx="14755901" cy="1077218"/>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Use the activity “Message Box” and type in the “Then body” of the else if condition</a:t>
            </a:r>
          </a:p>
          <a:p>
            <a:pPr marL="0" marR="0" lvl="0" indent="0" defTabSz="914400" eaLnBrk="1" fontAlgn="auto" latinLnBrk="0" hangingPunct="1">
              <a:lnSpc>
                <a:spcPct val="100000"/>
              </a:lnSpc>
              <a:spcBef>
                <a:spcPts val="0"/>
              </a:spcBef>
              <a:spcAft>
                <a:spcPts val="0"/>
              </a:spcAft>
              <a:buClrTx/>
              <a:buSzTx/>
              <a:buFontTx/>
              <a:buNone/>
              <a:tabLst/>
              <a:defRPr/>
            </a:pPr>
            <a:r>
              <a:rPr lang="en-SG" sz="3600" dirty="0">
                <a:solidFill>
                  <a:srgbClr val="800000"/>
                </a:solidFill>
              </a:rPr>
              <a:t>"bigger than 100mb and/or is a video"</a:t>
            </a:r>
            <a:endParaRPr kumimoji="0" lang="en-IN" sz="26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E6E4BACE-A0FF-C45E-4534-2AA264F60CAA}"/>
              </a:ext>
            </a:extLst>
          </p:cNvPr>
          <p:cNvPicPr>
            <a:picLocks noChangeAspect="1"/>
          </p:cNvPicPr>
          <p:nvPr/>
        </p:nvPicPr>
        <p:blipFill>
          <a:blip r:embed="rId3"/>
          <a:stretch>
            <a:fillRect/>
          </a:stretch>
        </p:blipFill>
        <p:spPr>
          <a:xfrm>
            <a:off x="8325111" y="3031694"/>
            <a:ext cx="8283819" cy="7496514"/>
          </a:xfrm>
          <a:prstGeom prst="rect">
            <a:avLst/>
          </a:prstGeom>
        </p:spPr>
      </p:pic>
    </p:spTree>
    <p:extLst>
      <p:ext uri="{BB962C8B-B14F-4D97-AF65-F5344CB8AC3E}">
        <p14:creationId xmlns:p14="http://schemas.microsoft.com/office/powerpoint/2010/main" val="3219607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FA8B1D8-06E2-B3C1-1BE2-1420EC204264}"/>
              </a:ext>
            </a:extLst>
          </p:cNvPr>
          <p:cNvSpPr txBox="1"/>
          <p:nvPr/>
        </p:nvSpPr>
        <p:spPr>
          <a:xfrm>
            <a:off x="1703299" y="360248"/>
            <a:ext cx="14755901" cy="1200329"/>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Use the activity “Message Box” and type in type in the “Else body” of the else if condition</a:t>
            </a:r>
          </a:p>
          <a:p>
            <a:pPr marL="0" marR="0" lvl="0" indent="0" defTabSz="914400" eaLnBrk="1" fontAlgn="auto" latinLnBrk="0" hangingPunct="1">
              <a:lnSpc>
                <a:spcPct val="100000"/>
              </a:lnSpc>
              <a:spcBef>
                <a:spcPts val="0"/>
              </a:spcBef>
              <a:spcAft>
                <a:spcPts val="0"/>
              </a:spcAft>
              <a:buClrTx/>
              <a:buSzTx/>
              <a:buFontTx/>
              <a:buNone/>
              <a:tabLst/>
              <a:defRPr/>
            </a:pPr>
            <a:r>
              <a:rPr lang="en-SG" sz="4400" dirty="0">
                <a:solidFill>
                  <a:srgbClr val="800000"/>
                </a:solidFill>
              </a:rPr>
              <a:t>"less than 100mb and not a video"</a:t>
            </a:r>
            <a:endParaRPr kumimoji="0" lang="en-IN" sz="26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A457A8E-E6C3-13DA-C7FD-1CB49DB8B9C0}"/>
              </a:ext>
            </a:extLst>
          </p:cNvPr>
          <p:cNvPicPr>
            <a:picLocks noChangeAspect="1"/>
          </p:cNvPicPr>
          <p:nvPr/>
        </p:nvPicPr>
        <p:blipFill>
          <a:blip r:embed="rId2"/>
          <a:stretch>
            <a:fillRect/>
          </a:stretch>
        </p:blipFill>
        <p:spPr>
          <a:xfrm>
            <a:off x="11664461" y="1824347"/>
            <a:ext cx="7841390" cy="6922477"/>
          </a:xfrm>
          <a:prstGeom prst="rect">
            <a:avLst/>
          </a:prstGeom>
        </p:spPr>
      </p:pic>
      <p:sp>
        <p:nvSpPr>
          <p:cNvPr id="9" name="TextBox 8">
            <a:extLst>
              <a:ext uri="{FF2B5EF4-FFF2-40B4-BE49-F238E27FC236}">
                <a16:creationId xmlns:a16="http://schemas.microsoft.com/office/drawing/2014/main" id="{86416B75-B5EA-D9A3-20A1-0DC3135D7373}"/>
              </a:ext>
            </a:extLst>
          </p:cNvPr>
          <p:cNvSpPr txBox="1"/>
          <p:nvPr/>
        </p:nvSpPr>
        <p:spPr>
          <a:xfrm>
            <a:off x="610949" y="2747880"/>
            <a:ext cx="11053512" cy="4647426"/>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Use the activity “Add Data Row” and type in Arrow Row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SG" sz="3000" dirty="0">
                <a:solidFill>
                  <a:srgbClr val="000000"/>
                </a:solidFill>
              </a:rPr>
              <a:t>{</a:t>
            </a:r>
            <a:r>
              <a:rPr lang="en-SG" sz="3000" dirty="0" err="1">
                <a:solidFill>
                  <a:srgbClr val="000000"/>
                </a:solidFill>
              </a:rPr>
              <a:t>fileInformation.SizeInKB.ToString</a:t>
            </a:r>
            <a:r>
              <a:rPr lang="en-SG" sz="3000" dirty="0">
                <a:solidFill>
                  <a:srgbClr val="000000"/>
                </a:solidFill>
              </a:rPr>
              <a:t>, </a:t>
            </a:r>
            <a:r>
              <a:rPr lang="en-SG" sz="3000" dirty="0" err="1">
                <a:solidFill>
                  <a:srgbClr val="000000"/>
                </a:solidFill>
              </a:rPr>
              <a:t>CurrentFile.ToString</a:t>
            </a:r>
            <a:r>
              <a:rPr lang="en-SG" sz="3000" dirty="0">
                <a:solidFill>
                  <a:srgbClr val="000000"/>
                </a:solidFill>
              </a:rPr>
              <a:t>, </a:t>
            </a:r>
            <a:r>
              <a:rPr lang="en-SG" sz="3000" dirty="0" err="1">
                <a:solidFill>
                  <a:srgbClr val="000000"/>
                </a:solidFill>
              </a:rPr>
              <a:t>fileInformation.LastWriteTime.ToString</a:t>
            </a:r>
            <a:r>
              <a:rPr lang="en-SG" sz="3000" dirty="0">
                <a:solidFill>
                  <a:srgbClr val="000000"/>
                </a:solidFill>
              </a:rPr>
              <a:t>, </a:t>
            </a:r>
            <a:r>
              <a:rPr lang="en-SG" sz="3000" dirty="0" err="1">
                <a:solidFill>
                  <a:srgbClr val="000000"/>
                </a:solidFill>
              </a:rPr>
              <a:t>fileInformation.Extension</a:t>
            </a:r>
            <a:r>
              <a:rPr lang="en-SG" sz="3000" dirty="0">
                <a:solidFill>
                  <a:srgbClr val="000000"/>
                </a:solidFill>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SG" sz="3000" i="0" u="none" strike="noStrike" kern="1200" cap="none" spc="0" normalizeH="0" baseline="0" noProof="0" dirty="0">
              <a:ln>
                <a:noFill/>
              </a:ln>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en-SG" sz="3000" kern="1200" dirty="0">
                <a:solidFill>
                  <a:srgbClr val="FF0000"/>
                </a:solidFill>
                <a:latin typeface="Calibri" panose="020F0502020204030204"/>
                <a:ea typeface="+mn-ea"/>
                <a:cs typeface="+mn-cs"/>
              </a:rPr>
              <a:t>These provide the </a:t>
            </a:r>
            <a:r>
              <a:rPr lang="en-SG" sz="3000" kern="1200" dirty="0" err="1">
                <a:solidFill>
                  <a:srgbClr val="FF0000"/>
                </a:solidFill>
                <a:latin typeface="Calibri" panose="020F0502020204030204"/>
                <a:ea typeface="+mn-ea"/>
                <a:cs typeface="+mn-cs"/>
              </a:rPr>
              <a:t>filesize</a:t>
            </a:r>
            <a:r>
              <a:rPr lang="en-SG" sz="3000" kern="1200" dirty="0">
                <a:solidFill>
                  <a:srgbClr val="FF0000"/>
                </a:solidFill>
                <a:latin typeface="Calibri" panose="020F0502020204030204"/>
                <a:ea typeface="+mn-ea"/>
                <a:cs typeface="+mn-cs"/>
              </a:rPr>
              <a:t>, </a:t>
            </a:r>
            <a:r>
              <a:rPr lang="en-SG" sz="3000" kern="1200" dirty="0" err="1">
                <a:solidFill>
                  <a:srgbClr val="FF0000"/>
                </a:solidFill>
                <a:latin typeface="Calibri" panose="020F0502020204030204"/>
                <a:ea typeface="+mn-ea"/>
                <a:cs typeface="+mn-cs"/>
              </a:rPr>
              <a:t>fileDirectory</a:t>
            </a:r>
            <a:r>
              <a:rPr lang="en-SG" sz="3000" kern="1200" dirty="0">
                <a:solidFill>
                  <a:srgbClr val="FF0000"/>
                </a:solidFill>
                <a:latin typeface="Calibri" panose="020F0502020204030204"/>
                <a:ea typeface="+mn-ea"/>
                <a:cs typeface="+mn-cs"/>
              </a:rPr>
              <a:t>, last write time and the extension of each record found in the folder crawled by the bot in </a:t>
            </a:r>
          </a:p>
          <a:p>
            <a:pPr marL="0" marR="0" lvl="0" indent="0" defTabSz="914400" eaLnBrk="1" fontAlgn="auto" latinLnBrk="0" hangingPunct="1">
              <a:lnSpc>
                <a:spcPct val="100000"/>
              </a:lnSpc>
              <a:spcBef>
                <a:spcPts val="0"/>
              </a:spcBef>
              <a:spcAft>
                <a:spcPts val="0"/>
              </a:spcAft>
              <a:buClrTx/>
              <a:buSzTx/>
              <a:buFontTx/>
              <a:buNone/>
              <a:tabLst/>
              <a:defRPr/>
            </a:pPr>
            <a:r>
              <a:rPr kumimoji="0" lang="en-SG" sz="3000" i="0" u="none" strike="noStrike" kern="1200" cap="none" spc="0" normalizeH="0" baseline="0" noProof="0" dirty="0">
                <a:ln>
                  <a:noFill/>
                </a:ln>
                <a:solidFill>
                  <a:srgbClr val="FF0000"/>
                </a:solidFill>
                <a:effectLst/>
                <a:uLnTx/>
                <a:uFillTx/>
                <a:latin typeface="Calibri" panose="020F0502020204030204"/>
                <a:ea typeface="+mn-ea"/>
                <a:cs typeface="+mn-cs"/>
              </a:rPr>
              <a:t>C:\DCS workspace\NYC-Core Business</a:t>
            </a:r>
            <a:r>
              <a:rPr lang="en-SG" sz="3000" kern="1200" dirty="0">
                <a:solidFill>
                  <a:srgbClr val="FF0000"/>
                </a:solidFill>
                <a:latin typeface="Calibri" panose="020F0502020204030204"/>
                <a:ea typeface="+mn-ea"/>
                <a:cs typeface="+mn-cs"/>
              </a:rPr>
              <a:t> and C:\DCS workspace\NYC-Corporate support </a:t>
            </a:r>
            <a:endParaRPr kumimoji="0" lang="en-IN" sz="30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5642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C79A64-F6AD-8CF4-E192-DAC7394126F5}"/>
              </a:ext>
            </a:extLst>
          </p:cNvPr>
          <p:cNvPicPr>
            <a:picLocks noChangeAspect="1"/>
          </p:cNvPicPr>
          <p:nvPr/>
        </p:nvPicPr>
        <p:blipFill>
          <a:blip r:embed="rId2"/>
          <a:stretch>
            <a:fillRect/>
          </a:stretch>
        </p:blipFill>
        <p:spPr>
          <a:xfrm>
            <a:off x="959827" y="2523026"/>
            <a:ext cx="9098573" cy="8217642"/>
          </a:xfrm>
          <a:prstGeom prst="rect">
            <a:avLst/>
          </a:prstGeom>
        </p:spPr>
      </p:pic>
      <p:sp>
        <p:nvSpPr>
          <p:cNvPr id="6" name="TextBox 5">
            <a:extLst>
              <a:ext uri="{FF2B5EF4-FFF2-40B4-BE49-F238E27FC236}">
                <a16:creationId xmlns:a16="http://schemas.microsoft.com/office/drawing/2014/main" id="{94EC7272-4EDE-A47E-F66E-42C3A33A1C2F}"/>
              </a:ext>
            </a:extLst>
          </p:cNvPr>
          <p:cNvSpPr txBox="1"/>
          <p:nvPr/>
        </p:nvSpPr>
        <p:spPr>
          <a:xfrm>
            <a:off x="1703299" y="360248"/>
            <a:ext cx="14755901" cy="523220"/>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Wrap up with the activity “Append Range Workbook” outside of the For each row in </a:t>
            </a:r>
            <a:r>
              <a:rPr kumimoji="0" lang="en-SG" sz="2800" b="1" i="0" u="none" strike="noStrike" kern="1200" cap="none" spc="0" normalizeH="0" baseline="0" noProof="0" dirty="0" err="1">
                <a:ln>
                  <a:noFill/>
                </a:ln>
                <a:solidFill>
                  <a:prstClr val="black"/>
                </a:solidFill>
                <a:effectLst/>
                <a:uLnTx/>
                <a:uFillTx/>
                <a:latin typeface="Calibri" panose="020F0502020204030204"/>
                <a:ea typeface="+mn-ea"/>
                <a:cs typeface="+mn-cs"/>
              </a:rPr>
              <a:t>dataTable</a:t>
            </a:r>
            <a:endPar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9DA76A0D-0857-30A5-36E1-E02F2DBA65C8}"/>
              </a:ext>
            </a:extLst>
          </p:cNvPr>
          <p:cNvSpPr txBox="1"/>
          <p:nvPr/>
        </p:nvSpPr>
        <p:spPr>
          <a:xfrm>
            <a:off x="12063046" y="7514962"/>
            <a:ext cx="7433164" cy="3539430"/>
          </a:xfrm>
          <a:prstGeom prst="rect">
            <a:avLst/>
          </a:prstGeom>
          <a:noFill/>
          <a:ln w="38100">
            <a:solidFill>
              <a:srgbClr val="00B050"/>
            </a:solidFill>
          </a:ln>
        </p:spPr>
        <p:txBody>
          <a:bodyPr wrap="square">
            <a:spAutoFit/>
          </a:bodyPr>
          <a:lstStyle/>
          <a:p>
            <a:r>
              <a:rPr lang="en-SG" sz="2800" dirty="0">
                <a:solidFill>
                  <a:schemeClr val="tx1"/>
                </a:solidFill>
              </a:rPr>
              <a:t>Type in the following info.</a:t>
            </a:r>
          </a:p>
          <a:p>
            <a:endParaRPr lang="en-SG" sz="2800" dirty="0">
              <a:solidFill>
                <a:srgbClr val="800000"/>
              </a:solidFill>
            </a:endParaRPr>
          </a:p>
          <a:p>
            <a:endParaRPr lang="en-SG" sz="2800" dirty="0">
              <a:solidFill>
                <a:srgbClr val="800000"/>
              </a:solidFill>
            </a:endParaRPr>
          </a:p>
          <a:p>
            <a:r>
              <a:rPr lang="en-SG" sz="2800" dirty="0">
                <a:solidFill>
                  <a:srgbClr val="800000"/>
                </a:solidFill>
              </a:rPr>
              <a:t>"C:\DCS workspace\filesAddToRegistry.xlsx"</a:t>
            </a:r>
          </a:p>
          <a:p>
            <a:endParaRPr lang="en-SG" sz="2800" dirty="0">
              <a:solidFill>
                <a:srgbClr val="800000"/>
              </a:solidFill>
            </a:endParaRPr>
          </a:p>
          <a:p>
            <a:r>
              <a:rPr lang="en-SG" sz="2800" dirty="0">
                <a:solidFill>
                  <a:srgbClr val="800000"/>
                </a:solidFill>
              </a:rPr>
              <a:t>"</a:t>
            </a:r>
            <a:r>
              <a:rPr lang="en-SG" sz="2800" dirty="0" err="1">
                <a:solidFill>
                  <a:srgbClr val="800000"/>
                </a:solidFill>
              </a:rPr>
              <a:t>SummaryOfAllFiles</a:t>
            </a:r>
            <a:r>
              <a:rPr lang="en-SG" sz="2800" dirty="0">
                <a:solidFill>
                  <a:srgbClr val="800000"/>
                </a:solidFill>
              </a:rPr>
              <a:t>“</a:t>
            </a:r>
          </a:p>
          <a:p>
            <a:endParaRPr lang="en-SG" sz="2800" dirty="0">
              <a:solidFill>
                <a:srgbClr val="800000"/>
              </a:solidFill>
            </a:endParaRPr>
          </a:p>
          <a:p>
            <a:r>
              <a:rPr lang="en-SG" sz="2800" dirty="0">
                <a:solidFill>
                  <a:srgbClr val="C00000"/>
                </a:solidFill>
              </a:rPr>
              <a:t>dataTable2</a:t>
            </a:r>
          </a:p>
        </p:txBody>
      </p:sp>
      <p:cxnSp>
        <p:nvCxnSpPr>
          <p:cNvPr id="9" name="Straight Arrow Connector 8">
            <a:extLst>
              <a:ext uri="{FF2B5EF4-FFF2-40B4-BE49-F238E27FC236}">
                <a16:creationId xmlns:a16="http://schemas.microsoft.com/office/drawing/2014/main" id="{0B322963-DAB6-2B6E-7124-B4E647982AFF}"/>
              </a:ext>
            </a:extLst>
          </p:cNvPr>
          <p:cNvCxnSpPr>
            <a:cxnSpLocks/>
          </p:cNvCxnSpPr>
          <p:nvPr/>
        </p:nvCxnSpPr>
        <p:spPr>
          <a:xfrm flipH="1">
            <a:off x="7526215" y="9284677"/>
            <a:ext cx="4536831" cy="615461"/>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215542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fontScale="90000"/>
          </a:bodyPr>
          <a:lstStyle/>
          <a:p>
            <a:pPr>
              <a:buClr>
                <a:srgbClr val="002060"/>
              </a:buClr>
              <a:buSzPct val="111111"/>
            </a:pPr>
            <a:r>
              <a:rPr lang="en-GB" sz="9607" dirty="0" err="1"/>
              <a:t>ConfigFile</a:t>
            </a:r>
            <a:r>
              <a:rPr lang="en-GB" sz="9607" dirty="0"/>
              <a:t>, Nested loops and File Extensions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1801" dirty="0"/>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defTabSz="914491">
                <a:buSzPts val="1400"/>
              </a:pPr>
              <a:endParaRPr sz="1801"/>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defTabSz="914491">
                <a:lnSpc>
                  <a:spcPct val="90000"/>
                </a:lnSpc>
                <a:buSzPts val="2400"/>
              </a:pPr>
              <a:endParaRPr sz="3203" b="1">
                <a:solidFill>
                  <a:srgbClr val="833C0B"/>
                </a:solidFill>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224914" y="4583089"/>
            <a:ext cx="10125176" cy="646331"/>
          </a:xfrm>
          <a:prstGeom prst="rect">
            <a:avLst/>
          </a:prstGeom>
          <a:noFill/>
        </p:spPr>
        <p:txBody>
          <a:bodyPr wrap="square">
            <a:spAutoFit/>
          </a:bodyPr>
          <a:lstStyle/>
          <a:p>
            <a:pPr defTabSz="914491">
              <a:lnSpc>
                <a:spcPct val="90000"/>
              </a:lnSpc>
              <a:buSzPts val="2400"/>
              <a:defRPr/>
            </a:pPr>
            <a:r>
              <a:rPr lang="en-SG" sz="4000" b="1" dirty="0">
                <a:solidFill>
                  <a:srgbClr val="C00000"/>
                </a:solidFill>
                <a:latin typeface="Calibri"/>
                <a:ea typeface="Calibri"/>
                <a:cs typeface="Calibri"/>
                <a:sym typeface="Calibri"/>
              </a:rPr>
              <a:t>Introduction to </a:t>
            </a:r>
            <a:r>
              <a:rPr lang="en-SG" sz="4000" b="1" dirty="0" err="1">
                <a:solidFill>
                  <a:srgbClr val="C00000"/>
                </a:solidFill>
                <a:latin typeface="Calibri"/>
                <a:ea typeface="Calibri"/>
                <a:cs typeface="Calibri"/>
                <a:sym typeface="Calibri"/>
              </a:rPr>
              <a:t>ConfigFile</a:t>
            </a:r>
            <a:endParaRPr lang="en-SG" sz="4000" dirty="0">
              <a:solidFill>
                <a:srgbClr val="C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95A604B9-8899-DDC2-0D3F-DF71D1116759}"/>
              </a:ext>
            </a:extLst>
          </p:cNvPr>
          <p:cNvSpPr txBox="1"/>
          <p:nvPr/>
        </p:nvSpPr>
        <p:spPr>
          <a:xfrm>
            <a:off x="224914" y="6076436"/>
            <a:ext cx="10125176" cy="646331"/>
          </a:xfrm>
          <a:prstGeom prst="rect">
            <a:avLst/>
          </a:prstGeom>
          <a:noFill/>
        </p:spPr>
        <p:txBody>
          <a:bodyPr wrap="square">
            <a:spAutoFit/>
          </a:bodyPr>
          <a:lstStyle/>
          <a:p>
            <a:pPr defTabSz="914491">
              <a:lnSpc>
                <a:spcPct val="90000"/>
              </a:lnSpc>
              <a:buSzPts val="2400"/>
              <a:defRPr/>
            </a:pPr>
            <a:r>
              <a:rPr lang="en-SG" sz="4000" b="1" dirty="0">
                <a:solidFill>
                  <a:schemeClr val="tx1"/>
                </a:solidFill>
                <a:latin typeface="Calibri"/>
                <a:ea typeface="Calibri"/>
                <a:cs typeface="Calibri"/>
                <a:sym typeface="Calibri"/>
              </a:rPr>
              <a:t>Loop Through </a:t>
            </a:r>
            <a:r>
              <a:rPr lang="en-SG" sz="4000" b="1" dirty="0" err="1">
                <a:solidFill>
                  <a:schemeClr val="tx1"/>
                </a:solidFill>
                <a:latin typeface="Calibri"/>
                <a:ea typeface="Calibri"/>
                <a:cs typeface="Calibri"/>
                <a:sym typeface="Calibri"/>
              </a:rPr>
              <a:t>dataTable</a:t>
            </a:r>
            <a:endParaRPr lang="en-SG" sz="4000" dirty="0">
              <a:solidFill>
                <a:schemeClr val="tx1"/>
              </a:solidFill>
              <a:latin typeface="Calibri"/>
              <a:ea typeface="Calibri"/>
              <a:cs typeface="Calibri"/>
              <a:sym typeface="Calibri"/>
            </a:endParaRPr>
          </a:p>
        </p:txBody>
      </p:sp>
      <p:sp>
        <p:nvSpPr>
          <p:cNvPr id="3" name="TextBox 2">
            <a:extLst>
              <a:ext uri="{FF2B5EF4-FFF2-40B4-BE49-F238E27FC236}">
                <a16:creationId xmlns:a16="http://schemas.microsoft.com/office/drawing/2014/main" id="{3912AC25-4B37-EBD6-0CD8-70D786A944E5}"/>
              </a:ext>
            </a:extLst>
          </p:cNvPr>
          <p:cNvSpPr txBox="1"/>
          <p:nvPr/>
        </p:nvSpPr>
        <p:spPr>
          <a:xfrm>
            <a:off x="224914" y="7661626"/>
            <a:ext cx="10125176" cy="646331"/>
          </a:xfrm>
          <a:prstGeom prst="rect">
            <a:avLst/>
          </a:prstGeom>
          <a:noFill/>
        </p:spPr>
        <p:txBody>
          <a:bodyPr wrap="square">
            <a:spAutoFit/>
          </a:bodyPr>
          <a:lstStyle/>
          <a:p>
            <a:pPr defTabSz="914491">
              <a:lnSpc>
                <a:spcPct val="90000"/>
              </a:lnSpc>
              <a:buSzPts val="2400"/>
              <a:defRPr/>
            </a:pPr>
            <a:r>
              <a:rPr lang="en-SG" sz="4000" b="1" dirty="0">
                <a:solidFill>
                  <a:schemeClr val="tx1"/>
                </a:solidFill>
                <a:latin typeface="Calibri"/>
                <a:ea typeface="Calibri"/>
                <a:cs typeface="Calibri"/>
                <a:sym typeface="Calibri"/>
              </a:rPr>
              <a:t>Check data and write to </a:t>
            </a:r>
            <a:r>
              <a:rPr lang="en-SG" sz="4000" b="1" dirty="0" err="1">
                <a:solidFill>
                  <a:schemeClr val="tx1"/>
                </a:solidFill>
                <a:latin typeface="Calibri"/>
                <a:ea typeface="Calibri"/>
                <a:cs typeface="Calibri"/>
                <a:sym typeface="Calibri"/>
              </a:rPr>
              <a:t>DataTable</a:t>
            </a:r>
            <a:endParaRPr lang="en-SG" sz="4000" dirty="0">
              <a:solidFill>
                <a:schemeClr val="tx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9B7A5E-0110-48E0-BDD6-E8270869DD2A}"/>
              </a:ext>
            </a:extLst>
          </p:cNvPr>
          <p:cNvGrpSpPr/>
          <p:nvPr/>
        </p:nvGrpSpPr>
        <p:grpSpPr>
          <a:xfrm>
            <a:off x="3096104" y="72748"/>
            <a:ext cx="15889759" cy="8770113"/>
            <a:chOff x="1887312" y="235207"/>
            <a:chExt cx="9630157" cy="5315220"/>
          </a:xfrm>
        </p:grpSpPr>
        <p:sp>
          <p:nvSpPr>
            <p:cNvPr id="46" name="TextBox 45">
              <a:extLst>
                <a:ext uri="{FF2B5EF4-FFF2-40B4-BE49-F238E27FC236}">
                  <a16:creationId xmlns:a16="http://schemas.microsoft.com/office/drawing/2014/main" id="{BC16D0D9-0DB2-4B04-9BA4-19B38EA0EB12}"/>
                </a:ext>
              </a:extLst>
            </p:cNvPr>
            <p:cNvSpPr txBox="1"/>
            <p:nvPr/>
          </p:nvSpPr>
          <p:spPr>
            <a:xfrm>
              <a:off x="1921565" y="235207"/>
              <a:ext cx="7553866" cy="548402"/>
            </a:xfrm>
            <a:prstGeom prst="rect">
              <a:avLst/>
            </a:prstGeom>
            <a:noFill/>
          </p:spPr>
          <p:txBody>
            <a:bodyPr wrap="square" rtlCol="0">
              <a:spAutoFit/>
            </a:bodyPr>
            <a:lstStyle/>
            <a:p>
              <a:pPr defTabSz="1508760">
                <a:defRPr/>
              </a:pPr>
              <a:r>
                <a:rPr lang="en-US" sz="5280" b="1" dirty="0" err="1">
                  <a:solidFill>
                    <a:srgbClr val="0085CA"/>
                  </a:solidFill>
                  <a:latin typeface="Arial" panose="020B0604020202020204" pitchFamily="34" charset="0"/>
                  <a:ea typeface="Roboto Black" panose="02000000000000000000" pitchFamily="2" charset="0"/>
                  <a:cs typeface="Arial" panose="020B0604020202020204" pitchFamily="34" charset="0"/>
                </a:rPr>
                <a:t>ConfigFile</a:t>
              </a:r>
              <a:endParaRPr lang="en-US" sz="5280" b="1" dirty="0">
                <a:solidFill>
                  <a:srgbClr val="0085CA"/>
                </a:solidFill>
                <a:latin typeface="Arial" panose="020B0604020202020204" pitchFamily="34" charset="0"/>
                <a:ea typeface="Roboto Black" panose="02000000000000000000" pitchFamily="2" charset="0"/>
                <a:cs typeface="Arial" panose="020B0604020202020204" pitchFamily="34" charset="0"/>
              </a:endParaRPr>
            </a:p>
          </p:txBody>
        </p:sp>
        <p:sp>
          <p:nvSpPr>
            <p:cNvPr id="3" name="Rectangle 2">
              <a:extLst>
                <a:ext uri="{FF2B5EF4-FFF2-40B4-BE49-F238E27FC236}">
                  <a16:creationId xmlns:a16="http://schemas.microsoft.com/office/drawing/2014/main" id="{0DA4D762-BBAC-442C-87F1-31387581EAE3}"/>
                </a:ext>
              </a:extLst>
            </p:cNvPr>
            <p:cNvSpPr/>
            <p:nvPr/>
          </p:nvSpPr>
          <p:spPr>
            <a:xfrm>
              <a:off x="1887312" y="968616"/>
              <a:ext cx="9630157" cy="363736"/>
            </a:xfrm>
            <a:prstGeom prst="rect">
              <a:avLst/>
            </a:prstGeom>
          </p:spPr>
          <p:txBody>
            <a:bodyPr wrap="square">
              <a:spAutoFit/>
            </a:bodyPr>
            <a:lstStyle/>
            <a:p>
              <a:pPr algn="just" defTabSz="1508760">
                <a:defRPr/>
              </a:pPr>
              <a:r>
                <a:rPr lang="en-US" sz="3300" dirty="0" err="1">
                  <a:solidFill>
                    <a:prstClr val="black"/>
                  </a:solidFill>
                  <a:latin typeface="Arial" panose="020B0604020202020204" pitchFamily="34" charset="0"/>
                  <a:ea typeface="+mn-ea"/>
                  <a:cs typeface="Arial" panose="020B0604020202020204" pitchFamily="34" charset="0"/>
                </a:rPr>
                <a:t>ConfigFile</a:t>
              </a:r>
              <a:r>
                <a:rPr lang="en-US" sz="3300" dirty="0">
                  <a:solidFill>
                    <a:prstClr val="black"/>
                  </a:solidFill>
                  <a:latin typeface="Arial" panose="020B0604020202020204" pitchFamily="34" charset="0"/>
                  <a:ea typeface="+mn-ea"/>
                  <a:cs typeface="Arial" panose="020B0604020202020204" pitchFamily="34" charset="0"/>
                </a:rPr>
                <a:t> are usually created as a document together with the solution</a:t>
              </a:r>
              <a:r>
                <a:rPr lang="en-US" sz="3300" dirty="0">
                  <a:solidFill>
                    <a:srgbClr val="7F7F7F"/>
                  </a:solidFill>
                  <a:latin typeface="Arial" panose="020B0604020202020204" pitchFamily="34" charset="0"/>
                  <a:ea typeface="+mn-ea"/>
                  <a:cs typeface="Arial" panose="020B0604020202020204" pitchFamily="34" charset="0"/>
                </a:rPr>
                <a:t>. </a:t>
              </a:r>
            </a:p>
          </p:txBody>
        </p:sp>
        <p:cxnSp>
          <p:nvCxnSpPr>
            <p:cNvPr id="67" name="Straight Connector 66">
              <a:extLst>
                <a:ext uri="{FF2B5EF4-FFF2-40B4-BE49-F238E27FC236}">
                  <a16:creationId xmlns:a16="http://schemas.microsoft.com/office/drawing/2014/main" id="{44D11BD7-BE11-4909-A2DF-C8A24B679CFC}"/>
                </a:ext>
              </a:extLst>
            </p:cNvPr>
            <p:cNvCxnSpPr/>
            <p:nvPr/>
          </p:nvCxnSpPr>
          <p:spPr>
            <a:xfrm flipH="1">
              <a:off x="2548985" y="5550427"/>
              <a:ext cx="272966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FFC160E-BFCB-4AB3-80D0-67A49D6D5185}"/>
                </a:ext>
              </a:extLst>
            </p:cNvPr>
            <p:cNvSpPr txBox="1"/>
            <p:nvPr/>
          </p:nvSpPr>
          <p:spPr>
            <a:xfrm>
              <a:off x="2026470" y="1689807"/>
              <a:ext cx="4559707" cy="3399221"/>
            </a:xfrm>
            <a:prstGeom prst="rect">
              <a:avLst/>
            </a:prstGeom>
            <a:noFill/>
          </p:spPr>
          <p:txBody>
            <a:bodyPr wrap="square" lIns="201168" rIns="201168" rtlCol="0">
              <a:spAutoFit/>
            </a:bodyPr>
            <a:lstStyle/>
            <a:p>
              <a:pPr marL="754380" indent="-754380" defTabSz="1508760">
                <a:spcAft>
                  <a:spcPts val="990"/>
                </a:spcAft>
                <a:buFont typeface="Arial" panose="020B0604020202020204" pitchFamily="34" charset="0"/>
                <a:buChar char="•"/>
                <a:defRPr/>
              </a:pPr>
              <a:r>
                <a:rPr lang="en-US" sz="4620" dirty="0">
                  <a:solidFill>
                    <a:srgbClr val="002855"/>
                  </a:solidFill>
                  <a:latin typeface="Arial" panose="020B0604020202020204" pitchFamily="34" charset="0"/>
                  <a:ea typeface="Bebas Neue" charset="0"/>
                  <a:cs typeface="Arial" panose="020B0604020202020204" pitchFamily="34" charset="0"/>
                </a:rPr>
                <a:t>First create a folder call data</a:t>
              </a:r>
            </a:p>
            <a:p>
              <a:pPr marL="754380" indent="-754380" defTabSz="1508760">
                <a:spcAft>
                  <a:spcPts val="990"/>
                </a:spcAft>
                <a:buFont typeface="Arial" panose="020B0604020202020204" pitchFamily="34" charset="0"/>
                <a:buChar char="•"/>
                <a:defRPr/>
              </a:pPr>
              <a:endParaRPr lang="en-US" sz="4620" dirty="0">
                <a:solidFill>
                  <a:srgbClr val="002855"/>
                </a:solidFill>
                <a:latin typeface="Arial" panose="020B0604020202020204" pitchFamily="34" charset="0"/>
                <a:ea typeface="Bebas Neue" charset="0"/>
                <a:cs typeface="Arial" panose="020B0604020202020204" pitchFamily="34" charset="0"/>
              </a:endParaRPr>
            </a:p>
            <a:p>
              <a:pPr defTabSz="1508760">
                <a:spcAft>
                  <a:spcPts val="990"/>
                </a:spcAft>
                <a:defRPr/>
              </a:pPr>
              <a:endParaRPr lang="en-US" sz="4620" u="sng" dirty="0">
                <a:solidFill>
                  <a:srgbClr val="002855"/>
                </a:solidFill>
                <a:latin typeface="Arial" panose="020B0604020202020204" pitchFamily="34" charset="0"/>
                <a:ea typeface="+mn-ea"/>
                <a:cs typeface="Arial" panose="020B0604020202020204" pitchFamily="34" charset="0"/>
              </a:endParaRPr>
            </a:p>
            <a:p>
              <a:pPr defTabSz="1508760">
                <a:spcAft>
                  <a:spcPts val="990"/>
                </a:spcAft>
                <a:defRPr/>
              </a:pPr>
              <a:endParaRPr lang="en-US" sz="4620" u="sng" dirty="0">
                <a:solidFill>
                  <a:srgbClr val="002855"/>
                </a:solidFill>
                <a:latin typeface="Arial" panose="020B0604020202020204" pitchFamily="34" charset="0"/>
                <a:ea typeface="+mn-ea"/>
                <a:cs typeface="Arial" panose="020B0604020202020204" pitchFamily="34" charset="0"/>
              </a:endParaRPr>
            </a:p>
            <a:p>
              <a:pPr marL="754380" indent="-754380" defTabSz="1508760">
                <a:spcAft>
                  <a:spcPts val="990"/>
                </a:spcAft>
                <a:buFont typeface="Arial" panose="020B0604020202020204" pitchFamily="34" charset="0"/>
                <a:buChar char="•"/>
                <a:defRPr/>
              </a:pPr>
              <a:endParaRPr lang="en-US" sz="4620" dirty="0">
                <a:solidFill>
                  <a:srgbClr val="002855"/>
                </a:solidFill>
                <a:latin typeface="Arial" panose="020B0604020202020204" pitchFamily="34" charset="0"/>
                <a:ea typeface="+mn-ea"/>
                <a:cs typeface="Arial" panose="020B0604020202020204" pitchFamily="34" charset="0"/>
              </a:endParaRPr>
            </a:p>
            <a:p>
              <a:pPr defTabSz="1508760">
                <a:spcAft>
                  <a:spcPts val="990"/>
                </a:spcAft>
                <a:defRPr/>
              </a:pPr>
              <a:endParaRPr lang="en-US" sz="3960" dirty="0">
                <a:solidFill>
                  <a:srgbClr val="002855"/>
                </a:solidFill>
                <a:latin typeface="Arial" panose="020B0604020202020204" pitchFamily="34" charset="0"/>
                <a:ea typeface="Bebas Neue" charset="0"/>
                <a:cs typeface="Arial" panose="020B0604020202020204" pitchFamily="34" charset="0"/>
              </a:endParaRPr>
            </a:p>
          </p:txBody>
        </p:sp>
      </p:grpSp>
      <p:pic>
        <p:nvPicPr>
          <p:cNvPr id="5" name="Picture 4">
            <a:extLst>
              <a:ext uri="{FF2B5EF4-FFF2-40B4-BE49-F238E27FC236}">
                <a16:creationId xmlns:a16="http://schemas.microsoft.com/office/drawing/2014/main" id="{6386E585-A2CB-E00D-EC88-F871B17FEF36}"/>
              </a:ext>
            </a:extLst>
          </p:cNvPr>
          <p:cNvPicPr>
            <a:picLocks noChangeAspect="1"/>
          </p:cNvPicPr>
          <p:nvPr/>
        </p:nvPicPr>
        <p:blipFill rotWithShape="1">
          <a:blip r:embed="rId3"/>
          <a:srcRect l="50859" t="-926" r="33354" b="23335"/>
          <a:stretch/>
        </p:blipFill>
        <p:spPr>
          <a:xfrm>
            <a:off x="11482358" y="2332249"/>
            <a:ext cx="6558507" cy="8642714"/>
          </a:xfrm>
          <a:prstGeom prst="rect">
            <a:avLst/>
          </a:prstGeom>
        </p:spPr>
      </p:pic>
    </p:spTree>
    <p:extLst>
      <p:ext uri="{BB962C8B-B14F-4D97-AF65-F5344CB8AC3E}">
        <p14:creationId xmlns:p14="http://schemas.microsoft.com/office/powerpoint/2010/main" val="12423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9B7A5E-0110-48E0-BDD6-E8270869DD2A}"/>
              </a:ext>
            </a:extLst>
          </p:cNvPr>
          <p:cNvGrpSpPr/>
          <p:nvPr/>
        </p:nvGrpSpPr>
        <p:grpSpPr>
          <a:xfrm>
            <a:off x="2534885" y="72748"/>
            <a:ext cx="16450978" cy="9958765"/>
            <a:chOff x="1547179" y="235207"/>
            <a:chExt cx="9970290" cy="6035615"/>
          </a:xfrm>
        </p:grpSpPr>
        <p:sp>
          <p:nvSpPr>
            <p:cNvPr id="46" name="TextBox 45">
              <a:extLst>
                <a:ext uri="{FF2B5EF4-FFF2-40B4-BE49-F238E27FC236}">
                  <a16:creationId xmlns:a16="http://schemas.microsoft.com/office/drawing/2014/main" id="{BC16D0D9-0DB2-4B04-9BA4-19B38EA0EB12}"/>
                </a:ext>
              </a:extLst>
            </p:cNvPr>
            <p:cNvSpPr txBox="1"/>
            <p:nvPr/>
          </p:nvSpPr>
          <p:spPr>
            <a:xfrm>
              <a:off x="1921565" y="235207"/>
              <a:ext cx="7553866" cy="548402"/>
            </a:xfrm>
            <a:prstGeom prst="rect">
              <a:avLst/>
            </a:prstGeom>
            <a:noFill/>
          </p:spPr>
          <p:txBody>
            <a:bodyPr wrap="square" rtlCol="0">
              <a:spAutoFit/>
            </a:bodyPr>
            <a:lstStyle/>
            <a:p>
              <a:pPr defTabSz="1508760">
                <a:defRPr/>
              </a:pPr>
              <a:r>
                <a:rPr lang="en-US" sz="5280" b="1" dirty="0" err="1">
                  <a:solidFill>
                    <a:srgbClr val="0085CA"/>
                  </a:solidFill>
                  <a:latin typeface="Arial" panose="020B0604020202020204" pitchFamily="34" charset="0"/>
                  <a:ea typeface="Roboto Black" panose="02000000000000000000" pitchFamily="2" charset="0"/>
                  <a:cs typeface="Arial" panose="020B0604020202020204" pitchFamily="34" charset="0"/>
                </a:rPr>
                <a:t>ConfigFile</a:t>
              </a:r>
              <a:endParaRPr lang="en-US" sz="5280" b="1" dirty="0">
                <a:solidFill>
                  <a:srgbClr val="0085CA"/>
                </a:solidFill>
                <a:latin typeface="Arial" panose="020B0604020202020204" pitchFamily="34" charset="0"/>
                <a:ea typeface="Roboto Black" panose="02000000000000000000" pitchFamily="2" charset="0"/>
                <a:cs typeface="Arial" panose="020B0604020202020204" pitchFamily="34" charset="0"/>
              </a:endParaRPr>
            </a:p>
          </p:txBody>
        </p:sp>
        <p:sp>
          <p:nvSpPr>
            <p:cNvPr id="3" name="Rectangle 2">
              <a:extLst>
                <a:ext uri="{FF2B5EF4-FFF2-40B4-BE49-F238E27FC236}">
                  <a16:creationId xmlns:a16="http://schemas.microsoft.com/office/drawing/2014/main" id="{0DA4D762-BBAC-442C-87F1-31387581EAE3}"/>
                </a:ext>
              </a:extLst>
            </p:cNvPr>
            <p:cNvSpPr/>
            <p:nvPr/>
          </p:nvSpPr>
          <p:spPr>
            <a:xfrm>
              <a:off x="1887312" y="968616"/>
              <a:ext cx="9630157" cy="363736"/>
            </a:xfrm>
            <a:prstGeom prst="rect">
              <a:avLst/>
            </a:prstGeom>
          </p:spPr>
          <p:txBody>
            <a:bodyPr wrap="square">
              <a:spAutoFit/>
            </a:bodyPr>
            <a:lstStyle/>
            <a:p>
              <a:pPr algn="just" defTabSz="1508760">
                <a:defRPr/>
              </a:pPr>
              <a:r>
                <a:rPr lang="en-US" sz="3300" dirty="0" err="1">
                  <a:solidFill>
                    <a:prstClr val="black"/>
                  </a:solidFill>
                  <a:latin typeface="Arial" panose="020B0604020202020204" pitchFamily="34" charset="0"/>
                  <a:ea typeface="+mn-ea"/>
                  <a:cs typeface="Arial" panose="020B0604020202020204" pitchFamily="34" charset="0"/>
                </a:rPr>
                <a:t>ConfigFile</a:t>
              </a:r>
              <a:r>
                <a:rPr lang="en-US" sz="3300" dirty="0">
                  <a:solidFill>
                    <a:prstClr val="black"/>
                  </a:solidFill>
                  <a:latin typeface="Arial" panose="020B0604020202020204" pitchFamily="34" charset="0"/>
                  <a:ea typeface="+mn-ea"/>
                  <a:cs typeface="Arial" panose="020B0604020202020204" pitchFamily="34" charset="0"/>
                </a:rPr>
                <a:t> are usually created as a document together with the solution</a:t>
              </a:r>
              <a:r>
                <a:rPr lang="en-US" sz="3300" dirty="0">
                  <a:solidFill>
                    <a:srgbClr val="7F7F7F"/>
                  </a:solidFill>
                  <a:latin typeface="Arial" panose="020B0604020202020204" pitchFamily="34" charset="0"/>
                  <a:ea typeface="+mn-ea"/>
                  <a:cs typeface="Arial" panose="020B0604020202020204" pitchFamily="34" charset="0"/>
                </a:rPr>
                <a:t>. </a:t>
              </a:r>
            </a:p>
          </p:txBody>
        </p:sp>
        <p:cxnSp>
          <p:nvCxnSpPr>
            <p:cNvPr id="67" name="Straight Connector 66">
              <a:extLst>
                <a:ext uri="{FF2B5EF4-FFF2-40B4-BE49-F238E27FC236}">
                  <a16:creationId xmlns:a16="http://schemas.microsoft.com/office/drawing/2014/main" id="{44D11BD7-BE11-4909-A2DF-C8A24B679CFC}"/>
                </a:ext>
              </a:extLst>
            </p:cNvPr>
            <p:cNvCxnSpPr/>
            <p:nvPr/>
          </p:nvCxnSpPr>
          <p:spPr>
            <a:xfrm flipH="1">
              <a:off x="2548985" y="5550427"/>
              <a:ext cx="272966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FFC160E-BFCB-4AB3-80D0-67A49D6D5185}"/>
                </a:ext>
              </a:extLst>
            </p:cNvPr>
            <p:cNvSpPr txBox="1"/>
            <p:nvPr/>
          </p:nvSpPr>
          <p:spPr>
            <a:xfrm>
              <a:off x="1547179" y="2362992"/>
              <a:ext cx="4357216" cy="3907830"/>
            </a:xfrm>
            <a:prstGeom prst="rect">
              <a:avLst/>
            </a:prstGeom>
            <a:noFill/>
          </p:spPr>
          <p:txBody>
            <a:bodyPr wrap="square" lIns="201168" rIns="201168" rtlCol="0">
              <a:spAutoFit/>
            </a:bodyPr>
            <a:lstStyle/>
            <a:p>
              <a:pPr marL="754380" indent="-754380" defTabSz="1508760">
                <a:spcAft>
                  <a:spcPts val="990"/>
                </a:spcAft>
                <a:buFont typeface="Arial" panose="020B0604020202020204" pitchFamily="34" charset="0"/>
                <a:buChar char="•"/>
                <a:defRPr/>
              </a:pPr>
              <a:endParaRPr lang="en-US" sz="4620" dirty="0">
                <a:solidFill>
                  <a:srgbClr val="002855"/>
                </a:solidFill>
                <a:latin typeface="Arial" panose="020B0604020202020204" pitchFamily="34" charset="0"/>
                <a:ea typeface="Bebas Neue" charset="0"/>
                <a:cs typeface="Arial" panose="020B0604020202020204" pitchFamily="34" charset="0"/>
              </a:endParaRPr>
            </a:p>
            <a:p>
              <a:pPr marL="754380" indent="-754380" defTabSz="1508760">
                <a:spcAft>
                  <a:spcPts val="990"/>
                </a:spcAft>
                <a:buFont typeface="Arial" panose="020B0604020202020204" pitchFamily="34" charset="0"/>
                <a:buChar char="•"/>
                <a:defRPr/>
              </a:pPr>
              <a:r>
                <a:rPr lang="en-US" sz="4620" dirty="0">
                  <a:solidFill>
                    <a:srgbClr val="002855"/>
                  </a:solidFill>
                  <a:latin typeface="Arial" panose="020B0604020202020204" pitchFamily="34" charset="0"/>
                  <a:ea typeface="Bebas Neue" charset="0"/>
                  <a:cs typeface="Arial" panose="020B0604020202020204" pitchFamily="34" charset="0"/>
                </a:rPr>
                <a:t>Download the above file into c:\ and unzip to</a:t>
              </a:r>
            </a:p>
            <a:p>
              <a:pPr defTabSz="1508760">
                <a:spcAft>
                  <a:spcPts val="990"/>
                </a:spcAft>
                <a:defRPr/>
              </a:pPr>
              <a:r>
                <a:rPr lang="en-US" sz="4620" dirty="0">
                  <a:solidFill>
                    <a:srgbClr val="002855"/>
                  </a:solidFill>
                  <a:latin typeface="Arial" panose="020B0604020202020204" pitchFamily="34" charset="0"/>
                  <a:ea typeface="Bebas Neue" charset="0"/>
                  <a:cs typeface="Arial" panose="020B0604020202020204" pitchFamily="34" charset="0"/>
                </a:rPr>
                <a:t> </a:t>
              </a:r>
            </a:p>
            <a:p>
              <a:pPr marL="754380" indent="-754380" defTabSz="1508760">
                <a:spcAft>
                  <a:spcPts val="990"/>
                </a:spcAft>
                <a:buFont typeface="Arial" panose="020B0604020202020204" pitchFamily="34" charset="0"/>
                <a:buChar char="•"/>
                <a:defRPr/>
              </a:pPr>
              <a:r>
                <a:rPr lang="en-US" sz="4620" dirty="0">
                  <a:solidFill>
                    <a:srgbClr val="C00000"/>
                  </a:solidFill>
                  <a:latin typeface="Arial" panose="020B0604020202020204" pitchFamily="34" charset="0"/>
                  <a:ea typeface="Bebas Neue" charset="0"/>
                  <a:cs typeface="Arial" panose="020B0604020202020204" pitchFamily="34" charset="0"/>
                </a:rPr>
                <a:t>C:\DCSworkspace</a:t>
              </a:r>
            </a:p>
            <a:p>
              <a:pPr defTabSz="1508760">
                <a:spcAft>
                  <a:spcPts val="990"/>
                </a:spcAft>
                <a:defRPr/>
              </a:pPr>
              <a:endParaRPr lang="en-US" sz="4620" u="sng" dirty="0">
                <a:solidFill>
                  <a:srgbClr val="002855"/>
                </a:solidFill>
                <a:latin typeface="Arial" panose="020B0604020202020204" pitchFamily="34" charset="0"/>
                <a:ea typeface="+mn-ea"/>
                <a:cs typeface="Arial" panose="020B0604020202020204" pitchFamily="34" charset="0"/>
              </a:endParaRPr>
            </a:p>
            <a:p>
              <a:pPr marL="754380" indent="-754380" defTabSz="1508760">
                <a:spcAft>
                  <a:spcPts val="990"/>
                </a:spcAft>
                <a:buFont typeface="Arial" panose="020B0604020202020204" pitchFamily="34" charset="0"/>
                <a:buChar char="•"/>
                <a:defRPr/>
              </a:pPr>
              <a:endParaRPr lang="en-US" sz="4620" dirty="0">
                <a:solidFill>
                  <a:srgbClr val="002855"/>
                </a:solidFill>
                <a:latin typeface="Arial" panose="020B0604020202020204" pitchFamily="34" charset="0"/>
                <a:ea typeface="+mn-ea"/>
                <a:cs typeface="Arial" panose="020B0604020202020204" pitchFamily="34" charset="0"/>
              </a:endParaRPr>
            </a:p>
            <a:p>
              <a:pPr defTabSz="1508760">
                <a:spcAft>
                  <a:spcPts val="990"/>
                </a:spcAft>
                <a:defRPr/>
              </a:pPr>
              <a:endParaRPr lang="en-US" sz="3960" dirty="0">
                <a:solidFill>
                  <a:srgbClr val="002855"/>
                </a:solidFill>
                <a:latin typeface="Arial" panose="020B0604020202020204" pitchFamily="34" charset="0"/>
                <a:ea typeface="Bebas Neue" charset="0"/>
                <a:cs typeface="Arial" panose="020B0604020202020204" pitchFamily="34" charset="0"/>
              </a:endParaRPr>
            </a:p>
          </p:txBody>
        </p:sp>
      </p:grpSp>
      <p:graphicFrame>
        <p:nvGraphicFramePr>
          <p:cNvPr id="7" name="Object 6">
            <a:extLst>
              <a:ext uri="{FF2B5EF4-FFF2-40B4-BE49-F238E27FC236}">
                <a16:creationId xmlns:a16="http://schemas.microsoft.com/office/drawing/2014/main" id="{9F36EDDC-28A7-1221-4953-1E9F57141348}"/>
              </a:ext>
            </a:extLst>
          </p:cNvPr>
          <p:cNvGraphicFramePr>
            <a:graphicFrameLocks noChangeAspect="1"/>
          </p:cNvGraphicFramePr>
          <p:nvPr>
            <p:extLst>
              <p:ext uri="{D42A27DB-BD31-4B8C-83A1-F6EECF244321}">
                <p14:modId xmlns:p14="http://schemas.microsoft.com/office/powerpoint/2010/main" val="1643338055"/>
              </p:ext>
            </p:extLst>
          </p:nvPr>
        </p:nvGraphicFramePr>
        <p:xfrm>
          <a:off x="3152622" y="2134968"/>
          <a:ext cx="4763652" cy="2057898"/>
        </p:xfrm>
        <a:graphic>
          <a:graphicData uri="http://schemas.openxmlformats.org/presentationml/2006/ole">
            <mc:AlternateContent xmlns:mc="http://schemas.openxmlformats.org/markup-compatibility/2006">
              <mc:Choice xmlns:v="urn:schemas-microsoft-com:vml" Requires="v">
                <p:oleObj name="Packager Shell Object" showAsIcon="1" r:id="rId3" imgW="1190592" imgH="514350" progId="Package">
                  <p:embed/>
                </p:oleObj>
              </mc:Choice>
              <mc:Fallback>
                <p:oleObj name="Packager Shell Object" showAsIcon="1" r:id="rId3" imgW="1190592" imgH="514350" progId="Package">
                  <p:embed/>
                  <p:pic>
                    <p:nvPicPr>
                      <p:cNvPr id="7" name="Object 6">
                        <a:extLst>
                          <a:ext uri="{FF2B5EF4-FFF2-40B4-BE49-F238E27FC236}">
                            <a16:creationId xmlns:a16="http://schemas.microsoft.com/office/drawing/2014/main" id="{9F36EDDC-28A7-1221-4953-1E9F57141348}"/>
                          </a:ext>
                        </a:extLst>
                      </p:cNvPr>
                      <p:cNvPicPr/>
                      <p:nvPr/>
                    </p:nvPicPr>
                    <p:blipFill>
                      <a:blip r:embed="rId4"/>
                      <a:stretch>
                        <a:fillRect/>
                      </a:stretch>
                    </p:blipFill>
                    <p:spPr>
                      <a:xfrm>
                        <a:off x="3152622" y="2134968"/>
                        <a:ext cx="4763652" cy="205789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EA684521-8CAA-6F07-1B45-A944CCE9119E}"/>
              </a:ext>
            </a:extLst>
          </p:cNvPr>
          <p:cNvPicPr>
            <a:picLocks noChangeAspect="1"/>
          </p:cNvPicPr>
          <p:nvPr/>
        </p:nvPicPr>
        <p:blipFill rotWithShape="1">
          <a:blip r:embed="rId5"/>
          <a:srcRect l="1423" r="22095"/>
          <a:stretch/>
        </p:blipFill>
        <p:spPr>
          <a:xfrm>
            <a:off x="9566030" y="3785541"/>
            <a:ext cx="10578965" cy="4803965"/>
          </a:xfrm>
          <a:prstGeom prst="rect">
            <a:avLst/>
          </a:prstGeom>
        </p:spPr>
      </p:pic>
      <p:sp>
        <p:nvSpPr>
          <p:cNvPr id="9" name="Rectangle 8">
            <a:extLst>
              <a:ext uri="{FF2B5EF4-FFF2-40B4-BE49-F238E27FC236}">
                <a16:creationId xmlns:a16="http://schemas.microsoft.com/office/drawing/2014/main" id="{9B3ED464-68AB-C18A-6034-3E1A3E7A9121}"/>
              </a:ext>
            </a:extLst>
          </p:cNvPr>
          <p:cNvSpPr/>
          <p:nvPr/>
        </p:nvSpPr>
        <p:spPr>
          <a:xfrm>
            <a:off x="15158096" y="8333151"/>
            <a:ext cx="2280629" cy="25635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161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9B7A5E-0110-48E0-BDD6-E8270869DD2A}"/>
              </a:ext>
            </a:extLst>
          </p:cNvPr>
          <p:cNvGrpSpPr/>
          <p:nvPr/>
        </p:nvGrpSpPr>
        <p:grpSpPr>
          <a:xfrm>
            <a:off x="3096104" y="72748"/>
            <a:ext cx="15889759" cy="8770113"/>
            <a:chOff x="1887312" y="235207"/>
            <a:chExt cx="9630157" cy="5315220"/>
          </a:xfrm>
        </p:grpSpPr>
        <p:sp>
          <p:nvSpPr>
            <p:cNvPr id="46" name="TextBox 45">
              <a:extLst>
                <a:ext uri="{FF2B5EF4-FFF2-40B4-BE49-F238E27FC236}">
                  <a16:creationId xmlns:a16="http://schemas.microsoft.com/office/drawing/2014/main" id="{BC16D0D9-0DB2-4B04-9BA4-19B38EA0EB12}"/>
                </a:ext>
              </a:extLst>
            </p:cNvPr>
            <p:cNvSpPr txBox="1"/>
            <p:nvPr/>
          </p:nvSpPr>
          <p:spPr>
            <a:xfrm>
              <a:off x="1921565" y="235207"/>
              <a:ext cx="7553866" cy="548402"/>
            </a:xfrm>
            <a:prstGeom prst="rect">
              <a:avLst/>
            </a:prstGeom>
            <a:noFill/>
          </p:spPr>
          <p:txBody>
            <a:bodyPr wrap="square" rtlCol="0">
              <a:spAutoFit/>
            </a:bodyPr>
            <a:lstStyle/>
            <a:p>
              <a:pPr defTabSz="1508760">
                <a:defRPr/>
              </a:pPr>
              <a:r>
                <a:rPr lang="en-US" sz="5280" b="1" dirty="0" err="1">
                  <a:solidFill>
                    <a:srgbClr val="0085CA"/>
                  </a:solidFill>
                  <a:latin typeface="Arial" panose="020B0604020202020204" pitchFamily="34" charset="0"/>
                  <a:ea typeface="Roboto Black" panose="02000000000000000000" pitchFamily="2" charset="0"/>
                  <a:cs typeface="Arial" panose="020B0604020202020204" pitchFamily="34" charset="0"/>
                </a:rPr>
                <a:t>ConfigFile</a:t>
              </a:r>
              <a:endParaRPr lang="en-US" sz="5280" b="1" dirty="0">
                <a:solidFill>
                  <a:srgbClr val="0085CA"/>
                </a:solidFill>
                <a:latin typeface="Arial" panose="020B0604020202020204" pitchFamily="34" charset="0"/>
                <a:ea typeface="Roboto Black" panose="02000000000000000000" pitchFamily="2" charset="0"/>
                <a:cs typeface="Arial" panose="020B0604020202020204" pitchFamily="34" charset="0"/>
              </a:endParaRPr>
            </a:p>
          </p:txBody>
        </p:sp>
        <p:sp>
          <p:nvSpPr>
            <p:cNvPr id="3" name="Rectangle 2">
              <a:extLst>
                <a:ext uri="{FF2B5EF4-FFF2-40B4-BE49-F238E27FC236}">
                  <a16:creationId xmlns:a16="http://schemas.microsoft.com/office/drawing/2014/main" id="{0DA4D762-BBAC-442C-87F1-31387581EAE3}"/>
                </a:ext>
              </a:extLst>
            </p:cNvPr>
            <p:cNvSpPr/>
            <p:nvPr/>
          </p:nvSpPr>
          <p:spPr>
            <a:xfrm>
              <a:off x="1887312" y="968616"/>
              <a:ext cx="9630157" cy="363736"/>
            </a:xfrm>
            <a:prstGeom prst="rect">
              <a:avLst/>
            </a:prstGeom>
          </p:spPr>
          <p:txBody>
            <a:bodyPr wrap="square">
              <a:spAutoFit/>
            </a:bodyPr>
            <a:lstStyle/>
            <a:p>
              <a:pPr algn="just" defTabSz="1508760">
                <a:defRPr/>
              </a:pPr>
              <a:r>
                <a:rPr lang="en-US" sz="3300" dirty="0" err="1">
                  <a:solidFill>
                    <a:prstClr val="black"/>
                  </a:solidFill>
                  <a:latin typeface="Arial" panose="020B0604020202020204" pitchFamily="34" charset="0"/>
                  <a:ea typeface="+mn-ea"/>
                  <a:cs typeface="Arial" panose="020B0604020202020204" pitchFamily="34" charset="0"/>
                </a:rPr>
                <a:t>ConfigFile</a:t>
              </a:r>
              <a:r>
                <a:rPr lang="en-US" sz="3300" dirty="0">
                  <a:solidFill>
                    <a:prstClr val="black"/>
                  </a:solidFill>
                  <a:latin typeface="Arial" panose="020B0604020202020204" pitchFamily="34" charset="0"/>
                  <a:ea typeface="+mn-ea"/>
                  <a:cs typeface="Arial" panose="020B0604020202020204" pitchFamily="34" charset="0"/>
                </a:rPr>
                <a:t> are usually created as a document together with the solution</a:t>
              </a:r>
              <a:r>
                <a:rPr lang="en-US" sz="3300" dirty="0">
                  <a:solidFill>
                    <a:srgbClr val="7F7F7F"/>
                  </a:solidFill>
                  <a:latin typeface="Arial" panose="020B0604020202020204" pitchFamily="34" charset="0"/>
                  <a:ea typeface="+mn-ea"/>
                  <a:cs typeface="Arial" panose="020B0604020202020204" pitchFamily="34" charset="0"/>
                </a:rPr>
                <a:t>. </a:t>
              </a:r>
            </a:p>
          </p:txBody>
        </p:sp>
        <p:cxnSp>
          <p:nvCxnSpPr>
            <p:cNvPr id="67" name="Straight Connector 66">
              <a:extLst>
                <a:ext uri="{FF2B5EF4-FFF2-40B4-BE49-F238E27FC236}">
                  <a16:creationId xmlns:a16="http://schemas.microsoft.com/office/drawing/2014/main" id="{44D11BD7-BE11-4909-A2DF-C8A24B679CFC}"/>
                </a:ext>
              </a:extLst>
            </p:cNvPr>
            <p:cNvCxnSpPr/>
            <p:nvPr/>
          </p:nvCxnSpPr>
          <p:spPr>
            <a:xfrm flipH="1">
              <a:off x="2548985" y="5550427"/>
              <a:ext cx="2729661"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FFC160E-BFCB-4AB3-80D0-67A49D6D5185}"/>
                </a:ext>
              </a:extLst>
            </p:cNvPr>
            <p:cNvSpPr txBox="1"/>
            <p:nvPr/>
          </p:nvSpPr>
          <p:spPr>
            <a:xfrm>
              <a:off x="1921565" y="2109275"/>
              <a:ext cx="4080416" cy="2304282"/>
            </a:xfrm>
            <a:prstGeom prst="rect">
              <a:avLst/>
            </a:prstGeom>
            <a:noFill/>
          </p:spPr>
          <p:txBody>
            <a:bodyPr wrap="square" lIns="201168" rIns="201168" rtlCol="0">
              <a:spAutoFit/>
            </a:bodyPr>
            <a:lstStyle/>
            <a:p>
              <a:pPr marL="754380" indent="-754380" defTabSz="1508760">
                <a:spcAft>
                  <a:spcPts val="990"/>
                </a:spcAft>
                <a:buFont typeface="Arial" panose="020B0604020202020204" pitchFamily="34" charset="0"/>
                <a:buChar char="•"/>
                <a:defRPr/>
              </a:pPr>
              <a:endParaRPr lang="en-US" sz="4620" dirty="0">
                <a:solidFill>
                  <a:srgbClr val="002855"/>
                </a:solidFill>
                <a:latin typeface="Arial" panose="020B0604020202020204" pitchFamily="34" charset="0"/>
                <a:ea typeface="+mn-ea"/>
                <a:cs typeface="Arial" panose="020B0604020202020204" pitchFamily="34" charset="0"/>
              </a:endParaRPr>
            </a:p>
            <a:p>
              <a:pPr marL="754380" indent="-754380" defTabSz="1508760">
                <a:spcAft>
                  <a:spcPts val="990"/>
                </a:spcAft>
                <a:buFont typeface="Arial" panose="020B0604020202020204" pitchFamily="34" charset="0"/>
                <a:buChar char="•"/>
                <a:defRPr/>
              </a:pPr>
              <a:r>
                <a:rPr lang="en-US" sz="4620" dirty="0">
                  <a:solidFill>
                    <a:srgbClr val="002855"/>
                  </a:solidFill>
                  <a:latin typeface="Arial" panose="020B0604020202020204" pitchFamily="34" charset="0"/>
                  <a:ea typeface="+mn-ea"/>
                  <a:cs typeface="Arial" panose="020B0604020202020204" pitchFamily="34" charset="0"/>
                </a:rPr>
                <a:t>Drag the file, “ConfigFile.xlsx” into the folder</a:t>
              </a:r>
              <a:endParaRPr lang="en-US" sz="3960" dirty="0">
                <a:solidFill>
                  <a:srgbClr val="C00000"/>
                </a:solidFill>
                <a:latin typeface="Arial" panose="020B0604020202020204" pitchFamily="34" charset="0"/>
                <a:ea typeface="+mn-ea"/>
                <a:cs typeface="Arial" panose="020B0604020202020204" pitchFamily="34" charset="0"/>
              </a:endParaRPr>
            </a:p>
            <a:p>
              <a:pPr defTabSz="1508760">
                <a:spcAft>
                  <a:spcPts val="990"/>
                </a:spcAft>
                <a:defRPr/>
              </a:pPr>
              <a:endParaRPr lang="en-US" sz="3960" dirty="0">
                <a:solidFill>
                  <a:srgbClr val="002855"/>
                </a:solidFill>
                <a:latin typeface="Arial" panose="020B0604020202020204" pitchFamily="34" charset="0"/>
                <a:ea typeface="Bebas Neue" charset="0"/>
                <a:cs typeface="Arial" panose="020B0604020202020204" pitchFamily="34" charset="0"/>
              </a:endParaRPr>
            </a:p>
          </p:txBody>
        </p:sp>
      </p:grpSp>
      <p:pic>
        <p:nvPicPr>
          <p:cNvPr id="6" name="Picture 5">
            <a:extLst>
              <a:ext uri="{FF2B5EF4-FFF2-40B4-BE49-F238E27FC236}">
                <a16:creationId xmlns:a16="http://schemas.microsoft.com/office/drawing/2014/main" id="{7C1E44E5-829C-EC73-9821-C39778B0C448}"/>
              </a:ext>
            </a:extLst>
          </p:cNvPr>
          <p:cNvPicPr>
            <a:picLocks noChangeAspect="1"/>
          </p:cNvPicPr>
          <p:nvPr/>
        </p:nvPicPr>
        <p:blipFill>
          <a:blip r:embed="rId3"/>
          <a:stretch>
            <a:fillRect/>
          </a:stretch>
        </p:blipFill>
        <p:spPr>
          <a:xfrm>
            <a:off x="11040982" y="2331762"/>
            <a:ext cx="6732685" cy="7004713"/>
          </a:xfrm>
          <a:prstGeom prst="rect">
            <a:avLst/>
          </a:prstGeom>
        </p:spPr>
      </p:pic>
    </p:spTree>
    <p:extLst>
      <p:ext uri="{BB962C8B-B14F-4D97-AF65-F5344CB8AC3E}">
        <p14:creationId xmlns:p14="http://schemas.microsoft.com/office/powerpoint/2010/main" val="2069180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1BD42D-6451-E6F1-0718-F50022A3E0AE}"/>
              </a:ext>
            </a:extLst>
          </p:cNvPr>
          <p:cNvPicPr>
            <a:picLocks noChangeAspect="1"/>
          </p:cNvPicPr>
          <p:nvPr/>
        </p:nvPicPr>
        <p:blipFill rotWithShape="1">
          <a:blip r:embed="rId2"/>
          <a:srcRect r="3767"/>
          <a:stretch/>
        </p:blipFill>
        <p:spPr>
          <a:xfrm>
            <a:off x="2885477" y="3831760"/>
            <a:ext cx="17024284" cy="5787565"/>
          </a:xfrm>
          <a:prstGeom prst="rect">
            <a:avLst/>
          </a:prstGeom>
        </p:spPr>
      </p:pic>
      <p:graphicFrame>
        <p:nvGraphicFramePr>
          <p:cNvPr id="6" name="Diagram 5">
            <a:extLst>
              <a:ext uri="{FF2B5EF4-FFF2-40B4-BE49-F238E27FC236}">
                <a16:creationId xmlns:a16="http://schemas.microsoft.com/office/drawing/2014/main" id="{27953233-2919-6F61-C6BD-6B1875856C1B}"/>
              </a:ext>
            </a:extLst>
          </p:cNvPr>
          <p:cNvGraphicFramePr/>
          <p:nvPr>
            <p:extLst>
              <p:ext uri="{D42A27DB-BD31-4B8C-83A1-F6EECF244321}">
                <p14:modId xmlns:p14="http://schemas.microsoft.com/office/powerpoint/2010/main" val="98887506"/>
              </p:ext>
            </p:extLst>
          </p:nvPr>
        </p:nvGraphicFramePr>
        <p:xfrm>
          <a:off x="3417158" y="-125730"/>
          <a:ext cx="15960922" cy="4274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3AAFF527-0F78-0F07-366B-DE252AA231D2}"/>
              </a:ext>
            </a:extLst>
          </p:cNvPr>
          <p:cNvSpPr txBox="1"/>
          <p:nvPr/>
        </p:nvSpPr>
        <p:spPr>
          <a:xfrm>
            <a:off x="10223885" y="3831760"/>
            <a:ext cx="4950212" cy="830997"/>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400" b="1" i="0" u="none" strike="noStrike" kern="1200" cap="none" spc="0" normalizeH="0" baseline="0" noProof="0" dirty="0">
                <a:ln>
                  <a:noFill/>
                </a:ln>
                <a:solidFill>
                  <a:prstClr val="black"/>
                </a:solidFill>
                <a:effectLst/>
                <a:uLnTx/>
                <a:uFillTx/>
                <a:latin typeface="Calibri" panose="020F0502020204030204"/>
                <a:ea typeface="+mn-ea"/>
                <a:cs typeface="+mn-cs"/>
              </a:rPr>
              <a:t>Search for the read range and use the read range workbook activity</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C1A5DC3D-99ED-8AA9-9D23-F252100829A4}"/>
              </a:ext>
            </a:extLst>
          </p:cNvPr>
          <p:cNvCxnSpPr>
            <a:cxnSpLocks/>
            <a:stCxn id="11" idx="1"/>
          </p:cNvCxnSpPr>
          <p:nvPr/>
        </p:nvCxnSpPr>
        <p:spPr>
          <a:xfrm flipH="1">
            <a:off x="5273673" y="4247259"/>
            <a:ext cx="4950212" cy="841276"/>
          </a:xfrm>
          <a:prstGeom prst="straightConnector1">
            <a:avLst/>
          </a:prstGeom>
          <a:noFill/>
          <a:ln w="76200" cap="flat" cmpd="sng" algn="ctr">
            <a:solidFill>
              <a:srgbClr val="ED7D31"/>
            </a:solidFill>
            <a:prstDash val="solid"/>
            <a:miter lim="800000"/>
            <a:tailEnd type="triangle"/>
          </a:ln>
          <a:effectLst/>
        </p:spPr>
      </p:cxnSp>
      <p:cxnSp>
        <p:nvCxnSpPr>
          <p:cNvPr id="13" name="Straight Arrow Connector 12">
            <a:extLst>
              <a:ext uri="{FF2B5EF4-FFF2-40B4-BE49-F238E27FC236}">
                <a16:creationId xmlns:a16="http://schemas.microsoft.com/office/drawing/2014/main" id="{88161493-A373-61AB-B694-7963F803FDAA}"/>
              </a:ext>
            </a:extLst>
          </p:cNvPr>
          <p:cNvCxnSpPr>
            <a:cxnSpLocks/>
          </p:cNvCxnSpPr>
          <p:nvPr/>
        </p:nvCxnSpPr>
        <p:spPr>
          <a:xfrm flipH="1">
            <a:off x="7809470" y="4662757"/>
            <a:ext cx="4288634" cy="4274820"/>
          </a:xfrm>
          <a:prstGeom prst="straightConnector1">
            <a:avLst/>
          </a:prstGeom>
          <a:noFill/>
          <a:ln w="76200" cap="flat" cmpd="sng" algn="ctr">
            <a:solidFill>
              <a:srgbClr val="ED7D31"/>
            </a:solidFill>
            <a:prstDash val="solid"/>
            <a:miter lim="800000"/>
            <a:tailEnd type="triangle"/>
          </a:ln>
          <a:effectLst/>
        </p:spPr>
      </p:cxnSp>
      <p:cxnSp>
        <p:nvCxnSpPr>
          <p:cNvPr id="18" name="Straight Arrow Connector 17">
            <a:extLst>
              <a:ext uri="{FF2B5EF4-FFF2-40B4-BE49-F238E27FC236}">
                <a16:creationId xmlns:a16="http://schemas.microsoft.com/office/drawing/2014/main" id="{B8AFDF0D-3037-61BB-0DC8-28BCAE2A2CD1}"/>
              </a:ext>
            </a:extLst>
          </p:cNvPr>
          <p:cNvCxnSpPr>
            <a:cxnSpLocks/>
            <a:stCxn id="20" idx="1"/>
          </p:cNvCxnSpPr>
          <p:nvPr/>
        </p:nvCxnSpPr>
        <p:spPr>
          <a:xfrm>
            <a:off x="12811897" y="6752433"/>
            <a:ext cx="1299519" cy="1354147"/>
          </a:xfrm>
          <a:prstGeom prst="straightConnector1">
            <a:avLst/>
          </a:prstGeom>
          <a:noFill/>
          <a:ln w="76200" cap="flat" cmpd="sng" algn="ctr">
            <a:solidFill>
              <a:srgbClr val="ED7D31"/>
            </a:solidFill>
            <a:prstDash val="solid"/>
            <a:miter lim="800000"/>
            <a:tailEnd type="triangle"/>
          </a:ln>
          <a:effectLst/>
        </p:spPr>
      </p:cxnSp>
      <p:sp>
        <p:nvSpPr>
          <p:cNvPr id="20" name="TextBox 19">
            <a:extLst>
              <a:ext uri="{FF2B5EF4-FFF2-40B4-BE49-F238E27FC236}">
                <a16:creationId xmlns:a16="http://schemas.microsoft.com/office/drawing/2014/main" id="{51036A59-3645-9E27-9A73-129CF94193F2}"/>
              </a:ext>
            </a:extLst>
          </p:cNvPr>
          <p:cNvSpPr txBox="1"/>
          <p:nvPr/>
        </p:nvSpPr>
        <p:spPr>
          <a:xfrm>
            <a:off x="12811897" y="6152268"/>
            <a:ext cx="3597876" cy="1200329"/>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dirty="0">
                <a:solidFill>
                  <a:prstClr val="black"/>
                </a:solidFill>
                <a:latin typeface="Calibri" panose="020F0502020204030204"/>
                <a:ea typeface="+mn-ea"/>
                <a:cs typeface="+mn-cs"/>
              </a:rPr>
              <a:t>Since the file is in the data, you can point it to “Data\</a:t>
            </a:r>
            <a:r>
              <a:rPr lang="en-SG" sz="2400" b="1" kern="1200" dirty="0" err="1">
                <a:solidFill>
                  <a:prstClr val="black"/>
                </a:solidFill>
                <a:latin typeface="Calibri" panose="020F0502020204030204"/>
                <a:ea typeface="+mn-ea"/>
                <a:cs typeface="+mn-cs"/>
              </a:rPr>
              <a:t>ConfigFile</a:t>
            </a:r>
            <a:r>
              <a:rPr lang="en-SG" sz="2400" b="1" kern="1200" dirty="0">
                <a:solidFill>
                  <a:prstClr val="black"/>
                </a:solidFill>
                <a:latin typeface="Calibri" panose="020F0502020204030204"/>
                <a:ea typeface="+mn-ea"/>
                <a:cs typeface="+mn-cs"/>
              </a:rPr>
              <a:t>”</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21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8CEDD2-0F59-3008-CF75-4C1D7E4CB23A}"/>
              </a:ext>
            </a:extLst>
          </p:cNvPr>
          <p:cNvPicPr>
            <a:picLocks noChangeAspect="1"/>
          </p:cNvPicPr>
          <p:nvPr/>
        </p:nvPicPr>
        <p:blipFill>
          <a:blip r:embed="rId2"/>
          <a:stretch>
            <a:fillRect/>
          </a:stretch>
        </p:blipFill>
        <p:spPr>
          <a:xfrm>
            <a:off x="4661748" y="3671656"/>
            <a:ext cx="5562137" cy="7118776"/>
          </a:xfrm>
          <a:prstGeom prst="rect">
            <a:avLst/>
          </a:prstGeom>
        </p:spPr>
      </p:pic>
      <p:graphicFrame>
        <p:nvGraphicFramePr>
          <p:cNvPr id="6" name="Diagram 5">
            <a:extLst>
              <a:ext uri="{FF2B5EF4-FFF2-40B4-BE49-F238E27FC236}">
                <a16:creationId xmlns:a16="http://schemas.microsoft.com/office/drawing/2014/main" id="{27953233-2919-6F61-C6BD-6B1875856C1B}"/>
              </a:ext>
            </a:extLst>
          </p:cNvPr>
          <p:cNvGraphicFramePr/>
          <p:nvPr/>
        </p:nvGraphicFramePr>
        <p:xfrm>
          <a:off x="3417158" y="-125730"/>
          <a:ext cx="15960922" cy="4274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3AAFF527-0F78-0F07-366B-DE252AA231D2}"/>
              </a:ext>
            </a:extLst>
          </p:cNvPr>
          <p:cNvSpPr txBox="1"/>
          <p:nvPr/>
        </p:nvSpPr>
        <p:spPr>
          <a:xfrm>
            <a:off x="12979946" y="3563913"/>
            <a:ext cx="4950212" cy="1200329"/>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SG" sz="2400" b="1" kern="1200" noProof="0" dirty="0">
                <a:solidFill>
                  <a:prstClr val="black"/>
                </a:solidFill>
                <a:latin typeface="Calibri" panose="020F0502020204030204"/>
                <a:ea typeface="+mn-ea"/>
                <a:cs typeface="+mn-cs"/>
              </a:rPr>
              <a:t>Click on the </a:t>
            </a:r>
            <a:r>
              <a:rPr lang="en-SG" sz="2400" b="1" kern="1200" noProof="0" dirty="0" err="1">
                <a:solidFill>
                  <a:prstClr val="black"/>
                </a:solidFill>
                <a:latin typeface="Calibri" panose="020F0502020204030204"/>
                <a:ea typeface="+mn-ea"/>
                <a:cs typeface="+mn-cs"/>
              </a:rPr>
              <a:t>dataTable</a:t>
            </a:r>
            <a:r>
              <a:rPr lang="en-SG" sz="2400" b="1" kern="1200" noProof="0" dirty="0">
                <a:solidFill>
                  <a:prstClr val="black"/>
                </a:solidFill>
                <a:latin typeface="Calibri" panose="020F0502020204030204"/>
                <a:ea typeface="+mn-ea"/>
                <a:cs typeface="+mn-cs"/>
              </a:rPr>
              <a:t>. Press keystroke “control” + “k” then type in dataTable1</a:t>
            </a:r>
            <a:endParaRPr kumimoji="0" lang="en-IN" sz="24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C1A5DC3D-99ED-8AA9-9D23-F252100829A4}"/>
              </a:ext>
            </a:extLst>
          </p:cNvPr>
          <p:cNvCxnSpPr>
            <a:cxnSpLocks/>
            <a:stCxn id="11" idx="1"/>
          </p:cNvCxnSpPr>
          <p:nvPr/>
        </p:nvCxnSpPr>
        <p:spPr>
          <a:xfrm flipH="1">
            <a:off x="9091246" y="4164078"/>
            <a:ext cx="3888700" cy="6034999"/>
          </a:xfrm>
          <a:prstGeom prst="straightConnector1">
            <a:avLst/>
          </a:prstGeom>
          <a:noFill/>
          <a:ln w="76200" cap="flat" cmpd="sng" algn="ctr">
            <a:solidFill>
              <a:srgbClr val="ED7D31"/>
            </a:solidFill>
            <a:prstDash val="solid"/>
            <a:miter lim="800000"/>
            <a:tailEnd type="triangle"/>
          </a:ln>
          <a:effectLst/>
        </p:spPr>
      </p:cxnSp>
    </p:spTree>
    <p:extLst>
      <p:ext uri="{BB962C8B-B14F-4D97-AF65-F5344CB8AC3E}">
        <p14:creationId xmlns:p14="http://schemas.microsoft.com/office/powerpoint/2010/main" val="407590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061819" y="540097"/>
            <a:ext cx="8605022" cy="3226748"/>
          </a:xfrm>
          <a:prstGeom prst="rect">
            <a:avLst/>
          </a:prstGeom>
          <a:noFill/>
          <a:ln>
            <a:noFill/>
          </a:ln>
        </p:spPr>
        <p:txBody>
          <a:bodyPr spcFirstLastPara="1" wrap="square" lIns="150754" tIns="75358" rIns="150754" bIns="75358" anchor="b" anchorCtr="0">
            <a:normAutofit fontScale="90000"/>
          </a:bodyPr>
          <a:lstStyle/>
          <a:p>
            <a:pPr>
              <a:buClr>
                <a:srgbClr val="002060"/>
              </a:buClr>
              <a:buSzPct val="111111"/>
            </a:pPr>
            <a:r>
              <a:rPr lang="en-GB" sz="9607" dirty="0" err="1"/>
              <a:t>ConfigFile</a:t>
            </a:r>
            <a:r>
              <a:rPr lang="en-GB" sz="9607" dirty="0"/>
              <a:t>, Nested loops and File Extensions</a:t>
            </a:r>
            <a:endParaRPr dirty="0"/>
          </a:p>
        </p:txBody>
      </p:sp>
      <p:pic>
        <p:nvPicPr>
          <p:cNvPr id="173" name="Google Shape;173;p28" descr="Laptop open on desk at night"/>
          <p:cNvPicPr preferRelativeResize="0"/>
          <p:nvPr/>
        </p:nvPicPr>
        <p:blipFill rotWithShape="1">
          <a:blip r:embed="rId3">
            <a:alphaModFix/>
          </a:blip>
          <a:srcRect l="21278" r="11767" b="-1"/>
          <a:stretch/>
        </p:blipFill>
        <p:spPr>
          <a:xfrm>
            <a:off x="9842164" y="3590"/>
            <a:ext cx="10265775" cy="11308540"/>
          </a:xfrm>
          <a:custGeom>
            <a:avLst/>
            <a:gdLst/>
            <a:ahLst/>
            <a:cxnLst/>
            <a:rect l="l" t="t" r="r" b="b"/>
            <a:pathLst>
              <a:path w="6878775" h="6858000" extrusionOk="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grpSp>
        <p:nvGrpSpPr>
          <p:cNvPr id="12" name="Google Shape;174;p28">
            <a:extLst>
              <a:ext uri="{FF2B5EF4-FFF2-40B4-BE49-F238E27FC236}">
                <a16:creationId xmlns:a16="http://schemas.microsoft.com/office/drawing/2014/main" id="{18EB1266-0BFC-89E4-8A70-C6D43ED28F74}"/>
              </a:ext>
            </a:extLst>
          </p:cNvPr>
          <p:cNvGrpSpPr/>
          <p:nvPr/>
        </p:nvGrpSpPr>
        <p:grpSpPr>
          <a:xfrm>
            <a:off x="224914" y="4390119"/>
            <a:ext cx="9441926" cy="3925808"/>
            <a:chOff x="0" y="1918"/>
            <a:chExt cx="5378521" cy="3925808"/>
          </a:xfrm>
        </p:grpSpPr>
        <p:cxnSp>
          <p:nvCxnSpPr>
            <p:cNvPr id="13" name="Google Shape;175;p28">
              <a:extLst>
                <a:ext uri="{FF2B5EF4-FFF2-40B4-BE49-F238E27FC236}">
                  <a16:creationId xmlns:a16="http://schemas.microsoft.com/office/drawing/2014/main" id="{887CF770-094F-FBF9-E330-68358AE39917}"/>
                </a:ext>
              </a:extLst>
            </p:cNvPr>
            <p:cNvCxnSpPr/>
            <p:nvPr/>
          </p:nvCxnSpPr>
          <p:spPr>
            <a:xfrm>
              <a:off x="0" y="1918"/>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4" name="Google Shape;176;p28">
              <a:extLst>
                <a:ext uri="{FF2B5EF4-FFF2-40B4-BE49-F238E27FC236}">
                  <a16:creationId xmlns:a16="http://schemas.microsoft.com/office/drawing/2014/main" id="{292DA322-21C0-2A0F-9A2C-F16499C96179}"/>
                </a:ext>
              </a:extLst>
            </p:cNvPr>
            <p:cNvSpPr/>
            <p:nvPr/>
          </p:nvSpPr>
          <p:spPr>
            <a:xfrm>
              <a:off x="0" y="1918"/>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77;p28">
              <a:extLst>
                <a:ext uri="{FF2B5EF4-FFF2-40B4-BE49-F238E27FC236}">
                  <a16:creationId xmlns:a16="http://schemas.microsoft.com/office/drawing/2014/main" id="{9A67DBEF-24DF-232F-57FB-207B7AF75F8C}"/>
                </a:ext>
              </a:extLst>
            </p:cNvPr>
            <p:cNvSpPr txBox="1"/>
            <p:nvPr/>
          </p:nvSpPr>
          <p:spPr>
            <a:xfrm>
              <a:off x="0" y="1918"/>
              <a:ext cx="5378521" cy="1308602"/>
            </a:xfrm>
            <a:prstGeom prst="rect">
              <a:avLst/>
            </a:prstGeom>
            <a:noFill/>
            <a:ln>
              <a:noFill/>
            </a:ln>
          </p:spPr>
          <p:txBody>
            <a:bodyPr spcFirstLastPara="1" wrap="square" lIns="91426" tIns="91426" rIns="91426" bIns="91426" anchor="t" anchorCtr="0">
              <a:no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endParaRPr kumimoji="0" sz="1801"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78;p28">
              <a:extLst>
                <a:ext uri="{FF2B5EF4-FFF2-40B4-BE49-F238E27FC236}">
                  <a16:creationId xmlns:a16="http://schemas.microsoft.com/office/drawing/2014/main" id="{92ED1622-E578-329A-1FFD-213707A72AC3}"/>
                </a:ext>
              </a:extLst>
            </p:cNvPr>
            <p:cNvCxnSpPr/>
            <p:nvPr/>
          </p:nvCxnSpPr>
          <p:spPr>
            <a:xfrm>
              <a:off x="0" y="1310521"/>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17" name="Google Shape;179;p28">
              <a:extLst>
                <a:ext uri="{FF2B5EF4-FFF2-40B4-BE49-F238E27FC236}">
                  <a16:creationId xmlns:a16="http://schemas.microsoft.com/office/drawing/2014/main" id="{EB312BBE-F24A-9A7A-5B33-EADAD4B7AB46}"/>
                </a:ext>
              </a:extLst>
            </p:cNvPr>
            <p:cNvSpPr/>
            <p:nvPr/>
          </p:nvSpPr>
          <p:spPr>
            <a:xfrm>
              <a:off x="0" y="1310521"/>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cxnSp>
          <p:nvCxnSpPr>
            <p:cNvPr id="19" name="Google Shape;181;p28">
              <a:extLst>
                <a:ext uri="{FF2B5EF4-FFF2-40B4-BE49-F238E27FC236}">
                  <a16:creationId xmlns:a16="http://schemas.microsoft.com/office/drawing/2014/main" id="{ABB5815B-B151-BDA7-A6BE-6F6C91427A9E}"/>
                </a:ext>
              </a:extLst>
            </p:cNvPr>
            <p:cNvCxnSpPr/>
            <p:nvPr/>
          </p:nvCxnSpPr>
          <p:spPr>
            <a:xfrm>
              <a:off x="0" y="2619124"/>
              <a:ext cx="5378521" cy="0"/>
            </a:xfrm>
            <a:prstGeom prst="straightConnector1">
              <a:avLst/>
            </a:prstGeom>
            <a:gradFill>
              <a:gsLst>
                <a:gs pos="0">
                  <a:srgbClr val="6EA5DA"/>
                </a:gs>
                <a:gs pos="50000">
                  <a:srgbClr val="529BDA"/>
                </a:gs>
                <a:gs pos="100000">
                  <a:srgbClr val="4188C8"/>
                </a:gs>
              </a:gsLst>
              <a:lin ang="5400000" scaled="0"/>
            </a:gradFill>
            <a:ln w="9525" cap="flat" cmpd="sng">
              <a:solidFill>
                <a:srgbClr val="599BD5"/>
              </a:solidFill>
              <a:prstDash val="solid"/>
              <a:miter lim="800000"/>
              <a:headEnd type="none" w="sm" len="sm"/>
              <a:tailEnd type="none" w="sm" len="sm"/>
            </a:ln>
          </p:spPr>
        </p:cxnSp>
        <p:sp>
          <p:nvSpPr>
            <p:cNvPr id="20" name="Google Shape;182;p28">
              <a:extLst>
                <a:ext uri="{FF2B5EF4-FFF2-40B4-BE49-F238E27FC236}">
                  <a16:creationId xmlns:a16="http://schemas.microsoft.com/office/drawing/2014/main" id="{560AF94A-BB70-D4A9-B37C-0C7DAEE437B8}"/>
                </a:ext>
              </a:extLst>
            </p:cNvPr>
            <p:cNvSpPr/>
            <p:nvPr/>
          </p:nvSpPr>
          <p:spPr>
            <a:xfrm>
              <a:off x="0" y="2619124"/>
              <a:ext cx="5378521" cy="1308602"/>
            </a:xfrm>
            <a:prstGeom prst="rect">
              <a:avLst/>
            </a:prstGeom>
            <a:noFill/>
            <a:ln>
              <a:noFill/>
            </a:ln>
          </p:spPr>
          <p:txBody>
            <a:bodyPr spcFirstLastPara="1" wrap="square" lIns="91426" tIns="91426" rIns="91426" bIns="91426" anchor="ctr" anchorCtr="0">
              <a:noAutofit/>
            </a:bodyPr>
            <a:lstStyle/>
            <a:p>
              <a:pPr marL="0" marR="0" lvl="0" indent="0" algn="l" defTabSz="914491" rtl="0" eaLnBrk="1" fontAlgn="auto" latinLnBrk="0" hangingPunct="1">
                <a:lnSpc>
                  <a:spcPct val="100000"/>
                </a:lnSpc>
                <a:spcBef>
                  <a:spcPts val="0"/>
                </a:spcBef>
                <a:spcAft>
                  <a:spcPts val="0"/>
                </a:spcAft>
                <a:buClr>
                  <a:srgbClr val="000000"/>
                </a:buClr>
                <a:buSzPts val="1400"/>
                <a:buFont typeface="Arial"/>
                <a:buNone/>
                <a:tabLst/>
                <a:defRPr/>
              </a:pPr>
              <a:endParaRPr kumimoji="0" sz="1801"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83;p28">
              <a:extLst>
                <a:ext uri="{FF2B5EF4-FFF2-40B4-BE49-F238E27FC236}">
                  <a16:creationId xmlns:a16="http://schemas.microsoft.com/office/drawing/2014/main" id="{35CE1E72-2FFA-51E9-2C75-480445857DCB}"/>
                </a:ext>
              </a:extLst>
            </p:cNvPr>
            <p:cNvSpPr txBox="1"/>
            <p:nvPr/>
          </p:nvSpPr>
          <p:spPr>
            <a:xfrm>
              <a:off x="0" y="2619124"/>
              <a:ext cx="5378521" cy="1308602"/>
            </a:xfrm>
            <a:prstGeom prst="rect">
              <a:avLst/>
            </a:prstGeom>
            <a:noFill/>
            <a:ln>
              <a:noFill/>
            </a:ln>
          </p:spPr>
          <p:txBody>
            <a:bodyPr spcFirstLastPara="1" wrap="square" lIns="91426" tIns="91426" rIns="91426" bIns="91426" anchor="t" anchorCtr="0">
              <a:no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endParaRPr kumimoji="0" sz="3203" b="1" i="0" u="none" strike="noStrike" kern="0" cap="none" spc="0" normalizeH="0" baseline="0" noProof="0">
                <a:ln>
                  <a:noFill/>
                </a:ln>
                <a:solidFill>
                  <a:srgbClr val="833C0B"/>
                </a:solidFill>
                <a:effectLst/>
                <a:uLnTx/>
                <a:uFillTx/>
                <a:latin typeface="Calibri"/>
                <a:ea typeface="Calibri"/>
                <a:cs typeface="Calibri"/>
                <a:sym typeface="Calibri"/>
              </a:endParaRPr>
            </a:p>
          </p:txBody>
        </p:sp>
      </p:grpSp>
      <p:sp>
        <p:nvSpPr>
          <p:cNvPr id="27" name="TextBox 26">
            <a:extLst>
              <a:ext uri="{FF2B5EF4-FFF2-40B4-BE49-F238E27FC236}">
                <a16:creationId xmlns:a16="http://schemas.microsoft.com/office/drawing/2014/main" id="{72164501-1EAF-7785-2716-4F70D0F3D71F}"/>
              </a:ext>
            </a:extLst>
          </p:cNvPr>
          <p:cNvSpPr txBox="1"/>
          <p:nvPr/>
        </p:nvSpPr>
        <p:spPr>
          <a:xfrm>
            <a:off x="324786" y="4690228"/>
            <a:ext cx="10125176" cy="646331"/>
          </a:xfrm>
          <a:prstGeom prst="rect">
            <a:avLst/>
          </a:prstGeom>
          <a:noFill/>
        </p:spPr>
        <p:txBody>
          <a:bodyPr wrap="square">
            <a:spAutoFit/>
          </a:bodyPr>
          <a:lstStyle/>
          <a:p>
            <a:pPr defTabSz="914491">
              <a:lnSpc>
                <a:spcPct val="90000"/>
              </a:lnSpc>
              <a:buSzPts val="2400"/>
              <a:defRPr/>
            </a:pPr>
            <a:r>
              <a:rPr lang="en-SG" sz="4000" b="1" dirty="0">
                <a:solidFill>
                  <a:schemeClr val="tx1"/>
                </a:solidFill>
                <a:latin typeface="Calibri"/>
                <a:ea typeface="Calibri"/>
                <a:cs typeface="Calibri"/>
                <a:sym typeface="Calibri"/>
              </a:rPr>
              <a:t>Introduction to </a:t>
            </a:r>
            <a:r>
              <a:rPr lang="en-SG" sz="4000" b="1" dirty="0" err="1">
                <a:solidFill>
                  <a:schemeClr val="tx1"/>
                </a:solidFill>
                <a:latin typeface="Calibri"/>
                <a:ea typeface="Calibri"/>
                <a:cs typeface="Calibri"/>
                <a:sym typeface="Calibri"/>
              </a:rPr>
              <a:t>ConfigFile</a:t>
            </a:r>
            <a:endParaRPr lang="en-SG" sz="4000" dirty="0">
              <a:solidFill>
                <a:schemeClr val="tx1"/>
              </a:solidFill>
              <a:latin typeface="Calibri"/>
              <a:ea typeface="Calibri"/>
              <a:cs typeface="Calibri"/>
              <a:sym typeface="Calibri"/>
            </a:endParaRPr>
          </a:p>
        </p:txBody>
      </p:sp>
      <p:sp>
        <p:nvSpPr>
          <p:cNvPr id="2" name="TextBox 1">
            <a:extLst>
              <a:ext uri="{FF2B5EF4-FFF2-40B4-BE49-F238E27FC236}">
                <a16:creationId xmlns:a16="http://schemas.microsoft.com/office/drawing/2014/main" id="{3B70A60E-F671-30FF-775F-25D113A9DBD1}"/>
              </a:ext>
            </a:extLst>
          </p:cNvPr>
          <p:cNvSpPr txBox="1"/>
          <p:nvPr/>
        </p:nvSpPr>
        <p:spPr>
          <a:xfrm>
            <a:off x="224914" y="6159729"/>
            <a:ext cx="10125176" cy="646331"/>
          </a:xfrm>
          <a:prstGeom prst="rect">
            <a:avLst/>
          </a:prstGeom>
          <a:noFill/>
        </p:spPr>
        <p:txBody>
          <a:bodyPr wrap="square">
            <a:spAutoFit/>
          </a:bodyPr>
          <a:lstStyle/>
          <a:p>
            <a:pPr marL="0" marR="0" lvl="0" indent="0" algn="l" defTabSz="914491" rtl="0" eaLnBrk="1" fontAlgn="auto" latinLnBrk="0" hangingPunct="1">
              <a:lnSpc>
                <a:spcPct val="90000"/>
              </a:lnSpc>
              <a:spcBef>
                <a:spcPts val="0"/>
              </a:spcBef>
              <a:spcAft>
                <a:spcPts val="0"/>
              </a:spcAft>
              <a:buClr>
                <a:srgbClr val="000000"/>
              </a:buClr>
              <a:buSzPts val="2400"/>
              <a:buFont typeface="Arial"/>
              <a:buNone/>
              <a:tabLst/>
              <a:defRPr/>
            </a:pPr>
            <a:r>
              <a:rPr lang="en-SG" sz="4000" b="1" dirty="0">
                <a:solidFill>
                  <a:srgbClr val="C00000"/>
                </a:solidFill>
                <a:latin typeface="Calibri"/>
                <a:ea typeface="Calibri"/>
                <a:cs typeface="Calibri"/>
                <a:sym typeface="Calibri"/>
              </a:rPr>
              <a:t>Loop through </a:t>
            </a:r>
            <a:r>
              <a:rPr lang="en-SG" sz="4000" b="1" dirty="0" err="1">
                <a:solidFill>
                  <a:srgbClr val="C00000"/>
                </a:solidFill>
                <a:latin typeface="Calibri"/>
                <a:ea typeface="Calibri"/>
                <a:cs typeface="Calibri"/>
                <a:sym typeface="Calibri"/>
              </a:rPr>
              <a:t>dataTable</a:t>
            </a:r>
            <a:endParaRPr kumimoji="0" lang="en-SG" sz="4000" b="0" i="0" u="none" strike="noStrike" kern="0" cap="none" spc="0" normalizeH="0" baseline="0" noProof="0" dirty="0">
              <a:ln>
                <a:noFill/>
              </a:ln>
              <a:solidFill>
                <a:srgbClr val="C00000"/>
              </a:solidFill>
              <a:effectLst/>
              <a:uLnTx/>
              <a:uFillTx/>
              <a:latin typeface="Calibri"/>
              <a:ea typeface="Calibri"/>
              <a:cs typeface="Calibri"/>
              <a:sym typeface="Calibri"/>
            </a:endParaRPr>
          </a:p>
        </p:txBody>
      </p:sp>
      <p:sp>
        <p:nvSpPr>
          <p:cNvPr id="3" name="TextBox 2">
            <a:extLst>
              <a:ext uri="{FF2B5EF4-FFF2-40B4-BE49-F238E27FC236}">
                <a16:creationId xmlns:a16="http://schemas.microsoft.com/office/drawing/2014/main" id="{FCC7EEFB-7863-B1F0-4B25-E3550E6571EB}"/>
              </a:ext>
            </a:extLst>
          </p:cNvPr>
          <p:cNvSpPr txBox="1"/>
          <p:nvPr/>
        </p:nvSpPr>
        <p:spPr>
          <a:xfrm>
            <a:off x="224914" y="7404525"/>
            <a:ext cx="10125176" cy="646331"/>
          </a:xfrm>
          <a:prstGeom prst="rect">
            <a:avLst/>
          </a:prstGeom>
          <a:noFill/>
        </p:spPr>
        <p:txBody>
          <a:bodyPr wrap="square">
            <a:spAutoFit/>
          </a:bodyPr>
          <a:lstStyle/>
          <a:p>
            <a:pPr defTabSz="914491">
              <a:lnSpc>
                <a:spcPct val="90000"/>
              </a:lnSpc>
              <a:buSzPts val="2400"/>
              <a:defRPr/>
            </a:pPr>
            <a:r>
              <a:rPr lang="en-SG" sz="4000" b="1" dirty="0">
                <a:solidFill>
                  <a:schemeClr val="tx1"/>
                </a:solidFill>
                <a:latin typeface="Calibri"/>
                <a:ea typeface="Calibri"/>
                <a:cs typeface="Calibri"/>
                <a:sym typeface="Calibri"/>
              </a:rPr>
              <a:t>Check data and write to </a:t>
            </a:r>
            <a:r>
              <a:rPr lang="en-SG" sz="4000" b="1" dirty="0" err="1">
                <a:solidFill>
                  <a:schemeClr val="tx1"/>
                </a:solidFill>
                <a:latin typeface="Calibri"/>
                <a:ea typeface="Calibri"/>
                <a:cs typeface="Calibri"/>
                <a:sym typeface="Calibri"/>
              </a:rPr>
              <a:t>DataTable</a:t>
            </a:r>
            <a:endParaRPr lang="en-SG" sz="4000"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236766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AFF955-D568-D67C-A2AE-C02D528E7F0E}"/>
              </a:ext>
            </a:extLst>
          </p:cNvPr>
          <p:cNvPicPr>
            <a:picLocks noChangeAspect="1"/>
          </p:cNvPicPr>
          <p:nvPr/>
        </p:nvPicPr>
        <p:blipFill>
          <a:blip r:embed="rId2"/>
          <a:stretch>
            <a:fillRect/>
          </a:stretch>
        </p:blipFill>
        <p:spPr>
          <a:xfrm>
            <a:off x="884687" y="814687"/>
            <a:ext cx="17499402" cy="5262978"/>
          </a:xfrm>
          <a:prstGeom prst="rect">
            <a:avLst/>
          </a:prstGeom>
        </p:spPr>
      </p:pic>
      <p:sp>
        <p:nvSpPr>
          <p:cNvPr id="4" name="TextBox 3">
            <a:extLst>
              <a:ext uri="{FF2B5EF4-FFF2-40B4-BE49-F238E27FC236}">
                <a16:creationId xmlns:a16="http://schemas.microsoft.com/office/drawing/2014/main" id="{F9E3973F-FE49-323E-2E23-00A4D757464B}"/>
              </a:ext>
            </a:extLst>
          </p:cNvPr>
          <p:cNvSpPr txBox="1"/>
          <p:nvPr/>
        </p:nvSpPr>
        <p:spPr>
          <a:xfrm>
            <a:off x="1017499" y="6077665"/>
            <a:ext cx="12006523" cy="523220"/>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Use the activity build data table and double click on the </a:t>
            </a:r>
            <a:r>
              <a:rPr kumimoji="0" lang="en-SG" sz="2800" b="1" i="0" u="none" strike="noStrike" kern="1200" cap="none" spc="0" normalizeH="0" baseline="0" noProof="0" dirty="0" err="1">
                <a:ln>
                  <a:noFill/>
                </a:ln>
                <a:solidFill>
                  <a:prstClr val="black"/>
                </a:solidFill>
                <a:effectLst/>
                <a:uLnTx/>
                <a:uFillTx/>
                <a:latin typeface="Calibri" panose="020F0502020204030204"/>
                <a:ea typeface="+mn-ea"/>
                <a:cs typeface="+mn-cs"/>
              </a:rPr>
              <a:t>dataTable</a:t>
            </a: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 button above</a:t>
            </a:r>
            <a:endParaRPr kumimoji="0" lang="en-IN" sz="28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7" name="Straight Arrow Connector 6">
            <a:extLst>
              <a:ext uri="{FF2B5EF4-FFF2-40B4-BE49-F238E27FC236}">
                <a16:creationId xmlns:a16="http://schemas.microsoft.com/office/drawing/2014/main" id="{D5B446C7-9197-F2B3-6EB7-74408250DA20}"/>
              </a:ext>
            </a:extLst>
          </p:cNvPr>
          <p:cNvCxnSpPr>
            <a:cxnSpLocks/>
            <a:stCxn id="8" idx="2"/>
          </p:cNvCxnSpPr>
          <p:nvPr/>
        </p:nvCxnSpPr>
        <p:spPr>
          <a:xfrm flipV="1">
            <a:off x="9634388" y="5412259"/>
            <a:ext cx="2302239" cy="665406"/>
          </a:xfrm>
          <a:prstGeom prst="straightConnector1">
            <a:avLst/>
          </a:prstGeom>
          <a:noFill/>
          <a:ln w="76200" cap="flat" cmpd="sng" algn="ctr">
            <a:solidFill>
              <a:srgbClr val="ED7D31"/>
            </a:solidFill>
            <a:prstDash val="solid"/>
            <a:miter lim="800000"/>
            <a:tailEnd type="triangle"/>
          </a:ln>
          <a:effectLst/>
        </p:spPr>
      </p:cxnSp>
      <p:pic>
        <p:nvPicPr>
          <p:cNvPr id="14" name="Picture 13">
            <a:extLst>
              <a:ext uri="{FF2B5EF4-FFF2-40B4-BE49-F238E27FC236}">
                <a16:creationId xmlns:a16="http://schemas.microsoft.com/office/drawing/2014/main" id="{3B349AD5-A1CD-03C1-F95D-3109537B9BF0}"/>
              </a:ext>
            </a:extLst>
          </p:cNvPr>
          <p:cNvPicPr>
            <a:picLocks noChangeAspect="1"/>
          </p:cNvPicPr>
          <p:nvPr/>
        </p:nvPicPr>
        <p:blipFill>
          <a:blip r:embed="rId3"/>
          <a:stretch>
            <a:fillRect/>
          </a:stretch>
        </p:blipFill>
        <p:spPr>
          <a:xfrm>
            <a:off x="627829" y="7266291"/>
            <a:ext cx="10921893" cy="3445280"/>
          </a:xfrm>
          <a:prstGeom prst="rect">
            <a:avLst/>
          </a:prstGeom>
        </p:spPr>
      </p:pic>
      <p:sp>
        <p:nvSpPr>
          <p:cNvPr id="17" name="TextBox 16">
            <a:extLst>
              <a:ext uri="{FF2B5EF4-FFF2-40B4-BE49-F238E27FC236}">
                <a16:creationId xmlns:a16="http://schemas.microsoft.com/office/drawing/2014/main" id="{C5FE57A8-8462-549E-F09E-CF238B0A0345}"/>
              </a:ext>
            </a:extLst>
          </p:cNvPr>
          <p:cNvSpPr txBox="1"/>
          <p:nvPr/>
        </p:nvSpPr>
        <p:spPr>
          <a:xfrm>
            <a:off x="13197113" y="7397410"/>
            <a:ext cx="5186976" cy="1384995"/>
          </a:xfrm>
          <a:prstGeom prst="rect">
            <a:avLst/>
          </a:prstGeom>
          <a:solidFill>
            <a:sysClr val="window" lastClr="FFFFFF"/>
          </a:solidFill>
          <a:ln w="12700" cap="flat" cmpd="sng" algn="ctr">
            <a:solidFill>
              <a:srgbClr val="FFC000"/>
            </a:solidFill>
            <a:prstDash val="solid"/>
            <a:miter lim="800000"/>
          </a:ln>
          <a:effectLst/>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Create the </a:t>
            </a:r>
            <a:r>
              <a:rPr kumimoji="0" lang="en-SG" sz="2800" b="1" i="0" u="none" strike="noStrike" kern="1200" cap="none" spc="0" normalizeH="0" baseline="0" noProof="0" dirty="0" err="1">
                <a:ln>
                  <a:noFill/>
                </a:ln>
                <a:solidFill>
                  <a:prstClr val="black"/>
                </a:solidFill>
                <a:effectLst/>
                <a:uLnTx/>
                <a:uFillTx/>
                <a:latin typeface="Calibri" panose="020F0502020204030204"/>
                <a:ea typeface="+mn-ea"/>
                <a:cs typeface="+mn-cs"/>
              </a:rPr>
              <a:t>dataTable</a:t>
            </a:r>
            <a:r>
              <a:rPr kumimoji="0" lang="en-SG" sz="2800" b="1" i="0" u="none" strike="noStrike" kern="1200" cap="none" spc="0" normalizeH="0" baseline="0" noProof="0" dirty="0">
                <a:ln>
                  <a:noFill/>
                </a:ln>
                <a:solidFill>
                  <a:prstClr val="black"/>
                </a:solidFill>
                <a:effectLst/>
                <a:uLnTx/>
                <a:uFillTx/>
                <a:latin typeface="Calibri" panose="020F0502020204030204"/>
                <a:ea typeface="+mn-ea"/>
                <a:cs typeface="+mn-cs"/>
              </a:rPr>
              <a:t> as shown with all strings by clicking on the “+” sign</a:t>
            </a:r>
            <a:endParaRPr kumimoji="0" lang="en-IN" sz="280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00CD78A3-9D41-C693-5D78-A11BCAEEF081}"/>
              </a:ext>
            </a:extLst>
          </p:cNvPr>
          <p:cNvCxnSpPr>
            <a:cxnSpLocks/>
          </p:cNvCxnSpPr>
          <p:nvPr/>
        </p:nvCxnSpPr>
        <p:spPr>
          <a:xfrm flipH="1">
            <a:off x="11183815" y="8089907"/>
            <a:ext cx="1840207" cy="526555"/>
          </a:xfrm>
          <a:prstGeom prst="straightConnector1">
            <a:avLst/>
          </a:prstGeom>
          <a:noFill/>
          <a:ln w="76200" cap="flat" cmpd="sng" algn="ctr">
            <a:solidFill>
              <a:srgbClr val="ED7D31"/>
            </a:solidFill>
            <a:prstDash val="solid"/>
            <a:miter lim="800000"/>
            <a:tailEnd type="triangle"/>
          </a:ln>
          <a:effectLst/>
        </p:spPr>
      </p:cxnSp>
      <p:sp>
        <p:nvSpPr>
          <p:cNvPr id="21" name="Rectangle 20">
            <a:extLst>
              <a:ext uri="{FF2B5EF4-FFF2-40B4-BE49-F238E27FC236}">
                <a16:creationId xmlns:a16="http://schemas.microsoft.com/office/drawing/2014/main" id="{40A8F956-EDB9-58B4-C21F-DDD63572E1EA}"/>
              </a:ext>
            </a:extLst>
          </p:cNvPr>
          <p:cNvSpPr/>
          <p:nvPr/>
        </p:nvSpPr>
        <p:spPr>
          <a:xfrm>
            <a:off x="1017499" y="8305351"/>
            <a:ext cx="642552" cy="9541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8772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6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8_Office Theme">
  <a:themeElements>
    <a:clrScheme name="UiPath 2018">
      <a:dk1>
        <a:sysClr val="windowText" lastClr="000000"/>
      </a:dk1>
      <a:lt1>
        <a:sysClr val="window" lastClr="FFFFFF"/>
      </a:lt1>
      <a:dk2>
        <a:srgbClr val="98A4AE"/>
      </a:dk2>
      <a:lt2>
        <a:srgbClr val="D9E1E2"/>
      </a:lt2>
      <a:accent1>
        <a:srgbClr val="0085CA"/>
      </a:accent1>
      <a:accent2>
        <a:srgbClr val="002855"/>
      </a:accent2>
      <a:accent3>
        <a:srgbClr val="B9D9EB"/>
      </a:accent3>
      <a:accent4>
        <a:srgbClr val="FF6900"/>
      </a:accent4>
      <a:accent5>
        <a:srgbClr val="98A4AE"/>
      </a:accent5>
      <a:accent6>
        <a:srgbClr val="D9E1E2"/>
      </a:accent6>
      <a:hlink>
        <a:srgbClr val="6FCF97"/>
      </a:hlink>
      <a:folHlink>
        <a:srgbClr val="AA8CC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8612</TotalTime>
  <Words>1031</Words>
  <Application>Microsoft Office PowerPoint</Application>
  <PresentationFormat>Custom</PresentationFormat>
  <Paragraphs>89</Paragraphs>
  <Slides>18</Slides>
  <Notes>7</Notes>
  <HiddenSlides>0</HiddenSlides>
  <MMClips>0</MMClips>
  <ScaleCrop>false</ScaleCrop>
  <HeadingPairs>
    <vt:vector size="8" baseType="variant">
      <vt:variant>
        <vt:lpstr>Fonts Used</vt:lpstr>
      </vt:variant>
      <vt:variant>
        <vt:i4>5</vt:i4>
      </vt:variant>
      <vt:variant>
        <vt:lpstr>Theme</vt:lpstr>
      </vt:variant>
      <vt:variant>
        <vt:i4>4</vt:i4>
      </vt:variant>
      <vt:variant>
        <vt:lpstr>Embedded OLE Servers</vt:lpstr>
      </vt:variant>
      <vt:variant>
        <vt:i4>1</vt:i4>
      </vt:variant>
      <vt:variant>
        <vt:lpstr>Slide Titles</vt:lpstr>
      </vt:variant>
      <vt:variant>
        <vt:i4>18</vt:i4>
      </vt:variant>
    </vt:vector>
  </HeadingPairs>
  <TitlesOfParts>
    <vt:vector size="28" baseType="lpstr">
      <vt:lpstr>Arial</vt:lpstr>
      <vt:lpstr>Calibri</vt:lpstr>
      <vt:lpstr>Verdana</vt:lpstr>
      <vt:lpstr>Quattrocento Sans</vt:lpstr>
      <vt:lpstr>Wingdings</vt:lpstr>
      <vt:lpstr>1_Office Theme</vt:lpstr>
      <vt:lpstr>Office Theme</vt:lpstr>
      <vt:lpstr>6_Office Theme</vt:lpstr>
      <vt:lpstr>8_Office Theme</vt:lpstr>
      <vt:lpstr>Package</vt:lpstr>
      <vt:lpstr>RPA Essential Training  Nanyang Polytechnic School of Information Technology</vt:lpstr>
      <vt:lpstr>ConfigFile, Nested loops and File Extensions</vt:lpstr>
      <vt:lpstr>PowerPoint Presentation</vt:lpstr>
      <vt:lpstr>PowerPoint Presentation</vt:lpstr>
      <vt:lpstr>PowerPoint Presentation</vt:lpstr>
      <vt:lpstr>PowerPoint Presentation</vt:lpstr>
      <vt:lpstr>PowerPoint Presentation</vt:lpstr>
      <vt:lpstr>ConfigFile, Nested loops and File Extensions</vt:lpstr>
      <vt:lpstr>PowerPoint Presentation</vt:lpstr>
      <vt:lpstr>PowerPoint Presentation</vt:lpstr>
      <vt:lpstr>PowerPoint Presentation</vt:lpstr>
      <vt:lpstr>PowerPoint Presentation</vt:lpstr>
      <vt:lpstr>PowerPoint Presentation</vt:lpstr>
      <vt:lpstr>ConfigFile, Nested loops and File Extensions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Platform</dc:title>
  <dc:creator>Kit Fan LOO (NYP)</dc:creator>
  <cp:lastModifiedBy>Alan CHOW (NYP)</cp:lastModifiedBy>
  <cp:revision>37</cp:revision>
  <dcterms:created xsi:type="dcterms:W3CDTF">2023-02-22T04:09:35Z</dcterms:created>
  <dcterms:modified xsi:type="dcterms:W3CDTF">2024-08-01T08:26:05Z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2022-04-05T00:00:00Z</vt:filetime>
  </property>
  <property fmtid="{D5CDD505-2E9C-101B-9397-08002B2CF9AE}" pid="3" name="Creator">
    <vt:lpwstr>Microsoft® PowerPoint® 2013</vt:lpwstr>
  </property>
  <property fmtid="{D5CDD505-2E9C-101B-9397-08002B2CF9AE}" pid="4" name="LastSaved">
    <vt:filetime>2023-02-22T00:00:00Z</vt:filetime>
  </property>
  <property fmtid="{D5CDD505-2E9C-101B-9397-08002B2CF9AE}" pid="5" name="MSIP_Label_babe128f-e2ab-4b18-9c62-301caee5e80a_Enabled">
    <vt:lpwstr>true</vt:lpwstr>
  </property>
  <property fmtid="{D5CDD505-2E9C-101B-9397-08002B2CF9AE}" pid="6" name="MSIP_Label_babe128f-e2ab-4b18-9c62-301caee5e80a_SetDate">
    <vt:lpwstr>2023-08-14T23:07:03Z</vt:lpwstr>
  </property>
  <property fmtid="{D5CDD505-2E9C-101B-9397-08002B2CF9AE}" pid="7" name="MSIP_Label_babe128f-e2ab-4b18-9c62-301caee5e80a_Method">
    <vt:lpwstr>Privileged</vt:lpwstr>
  </property>
  <property fmtid="{D5CDD505-2E9C-101B-9397-08002B2CF9AE}" pid="8" name="MSIP_Label_babe128f-e2ab-4b18-9c62-301caee5e80a_Name">
    <vt:lpwstr>OFFICIAL [OPEN]</vt:lpwstr>
  </property>
  <property fmtid="{D5CDD505-2E9C-101B-9397-08002B2CF9AE}" pid="9" name="MSIP_Label_babe128f-e2ab-4b18-9c62-301caee5e80a_SiteId">
    <vt:lpwstr>243ebaed-00d0-4690-a7dc-75893b0d9f98</vt:lpwstr>
  </property>
  <property fmtid="{D5CDD505-2E9C-101B-9397-08002B2CF9AE}" pid="10" name="MSIP_Label_babe128f-e2ab-4b18-9c62-301caee5e80a_ActionId">
    <vt:lpwstr>dd08cdff-c887-452b-875e-e45b38beb99e</vt:lpwstr>
  </property>
  <property fmtid="{D5CDD505-2E9C-101B-9397-08002B2CF9AE}" pid="11" name="MSIP_Label_babe128f-e2ab-4b18-9c62-301caee5e80a_ContentBits">
    <vt:lpwstr>1</vt:lpwstr>
  </property>
  <property fmtid="{D5CDD505-2E9C-101B-9397-08002B2CF9AE}" pid="12" name="ClassificationContentMarkingHeaderLocations">
    <vt:lpwstr>Jachimo template:3\1_Office Theme:3\1_Office Theme:3\2_Office Theme:3\3_Office Theme:3\Office Theme:3\4_Office Theme:8\5_Office Theme:8</vt:lpwstr>
  </property>
  <property fmtid="{D5CDD505-2E9C-101B-9397-08002B2CF9AE}" pid="13" name="ClassificationContentMarkingHeaderText">
    <vt:lpwstr>Official (Open)</vt:lpwstr>
  </property>
</Properties>
</file>