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807E43-C1A1-47EB-AB73-ED3BC4E2C908}" v="12" dt="2024-08-01T08:39:12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CHOW (NYP)" userId="7c6840e7-cb2d-422f-becd-63f9a16762e5" providerId="ADAL" clId="{55807E43-C1A1-47EB-AB73-ED3BC4E2C908}"/>
    <pc:docChg chg="modSld">
      <pc:chgData name="Alan CHOW (NYP)" userId="7c6840e7-cb2d-422f-becd-63f9a16762e5" providerId="ADAL" clId="{55807E43-C1A1-47EB-AB73-ED3BC4E2C908}" dt="2024-08-01T08:39:12.791" v="12"/>
      <pc:docMkLst>
        <pc:docMk/>
      </pc:docMkLst>
      <pc:sldChg chg="addSp modSp mod">
        <pc:chgData name="Alan CHOW (NYP)" userId="7c6840e7-cb2d-422f-becd-63f9a16762e5" providerId="ADAL" clId="{55807E43-C1A1-47EB-AB73-ED3BC4E2C908}" dt="2024-08-01T08:39:12.791" v="12"/>
        <pc:sldMkLst>
          <pc:docMk/>
          <pc:sldMk cId="1481832965" sldId="257"/>
        </pc:sldMkLst>
        <pc:graphicFrameChg chg="add mod">
          <ac:chgData name="Alan CHOW (NYP)" userId="7c6840e7-cb2d-422f-becd-63f9a16762e5" providerId="ADAL" clId="{55807E43-C1A1-47EB-AB73-ED3BC4E2C908}" dt="2024-08-01T08:37:51.317" v="1"/>
          <ac:graphicFrameMkLst>
            <pc:docMk/>
            <pc:sldMk cId="1481832965" sldId="257"/>
            <ac:graphicFrameMk id="4" creationId="{6C59F1C1-D243-55EE-1F43-D00D2D10F052}"/>
          </ac:graphicFrameMkLst>
        </pc:graphicFrameChg>
        <pc:graphicFrameChg chg="add mod">
          <ac:chgData name="Alan CHOW (NYP)" userId="7c6840e7-cb2d-422f-becd-63f9a16762e5" providerId="ADAL" clId="{55807E43-C1A1-47EB-AB73-ED3BC4E2C908}" dt="2024-08-01T08:39:12.791" v="12"/>
          <ac:graphicFrameMkLst>
            <pc:docMk/>
            <pc:sldMk cId="1481832965" sldId="257"/>
            <ac:graphicFrameMk id="6" creationId="{65614046-C2D7-8B36-B8A5-16BB784639E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B614C-9F50-452D-A85A-9FFCD2B93E95}" type="datetimeFigureOut">
              <a:rPr lang="en-SG" smtClean="0"/>
              <a:t>1/8/2024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0EC7F-1FB2-4608-AE77-897F1D760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524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7975" y="1414463"/>
            <a:ext cx="6788150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7BEC-8BD8-53FF-1607-9B89DE91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9627B-CB57-FB6E-601F-0A73739C2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CCCF-5C18-F6D7-A2FC-3F84F897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6311-3AD9-ADF8-15AB-B6C1FFB9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E3A1-83DA-DED5-EBA6-CB87435F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57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3556-1B5C-5501-E37D-BF4BD7C5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177C5-5E96-E765-6798-6EEA1ED8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4C91-767D-0772-140B-C11F0652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DB3A-674D-F870-7D43-612E6122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E255B-958D-0DF2-DA16-FE2D69EB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AD8F7-B5C5-5AB2-E185-4333FEA22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42C4-CA2E-31A7-F8AA-7C8CF21F9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50172-C202-4B7F-F1CA-E2894F2F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C2989-C181-6E3D-31B6-79B55FC4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54E2A-D6A7-1A7F-4F03-C1EB0B43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29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layout_2">
  <p:cSld name="title_layout_2">
    <p:bg>
      <p:bgPr>
        <a:solidFill>
          <a:srgbClr val="243A5E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8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702521"/>
            <a:ext cx="12190286" cy="61554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8"/>
          <p:cNvSpPr txBox="1">
            <a:spLocks noGrp="1"/>
          </p:cNvSpPr>
          <p:nvPr>
            <p:ph type="title"/>
          </p:nvPr>
        </p:nvSpPr>
        <p:spPr>
          <a:xfrm>
            <a:off x="584200" y="2980169"/>
            <a:ext cx="6883400" cy="553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body" idx="1"/>
          </p:nvPr>
        </p:nvSpPr>
        <p:spPr>
          <a:xfrm>
            <a:off x="584200" y="3962400"/>
            <a:ext cx="6883400" cy="33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277287" lvl="0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28"/>
              <a:buFont typeface="Calibri"/>
              <a:buNone/>
              <a:def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4573" lvl="1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831860" lvl="2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109146" lvl="3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1386433" lvl="4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1663720" lvl="5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1941006" lvl="6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2218293" lvl="7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2495579" lvl="8" indent="-13864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38" descr="Microsoft logo white text vers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201" y="585790"/>
            <a:ext cx="1366245" cy="2926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260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4707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8037-262F-2046-948F-A611A540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A5B2-347C-1950-009A-DBFB74940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2E7D-AA14-BE93-7799-914AAF52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4353-7E12-856A-8C2A-455867C2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8009-D346-1C1C-CD56-36CA3F1A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04C4-1A95-860D-E4E1-92418D6A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3E8CE-4ABD-4491-4070-1944CBEDC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02056-352A-EC06-CC76-A9E90339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5A39-EEFF-2DE7-C5D8-75663984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14CC3-B7C0-71F2-6049-65AB850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6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1A66-B1EA-BEFC-57A3-CB15656C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8A8E-8011-B8D7-511F-10DFCD5B1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D5BC8-9C7C-02C8-DD43-69CFAC169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3F5E-0712-50AE-FDCC-6A96CBCC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16C5F-E4EC-C793-8FAA-75A6AEDA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5FB2B-F471-CA8D-7B9A-8BBD34F0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9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8D74-001D-7EF1-D20B-47BF7675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1502C-DF33-1646-4CA6-2E5D7B04A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4406E-E724-A1F1-2BB2-39B69242B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754C-4328-46D3-9886-5BD4691F0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67194-7D33-241F-3654-025D0319D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1B34C-EE42-644B-668B-83B4D6EA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FBA92-92C0-39C3-FD5D-CF7A6446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4562F-1324-172F-EDB6-D57FB706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9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A5BC-A937-FD04-BF9D-29D1873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BF3FF3-526F-80A3-99D7-416395A8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8098-0FF3-8B28-F601-F319E1C3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F1C8-3B8F-C482-7F3C-27BDA491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0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D3F70-D5B3-65A7-2364-F4D1B004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E2088-E8CB-DEC9-5366-1B9D52E3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527DB-D8DB-A044-4899-35AA3D00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9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5D73-125D-05A6-821F-B4E1CDA0D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54FC-AC8F-5E8D-C753-05B0EDB3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17700-13FA-3C00-9A15-88F00899B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30839-C65C-AB9B-FB51-915F7DC7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B3630-E690-0B3E-1FC4-37A59C07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54DB4-F158-C73A-3D16-09019510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A8A0-AFFC-FA84-B9C5-BC3B3CDF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8D2AA-11B6-E2F4-3F13-E085BF78A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82F80-CFC4-E2FC-6098-993B4B3B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00BAB-9648-F8A0-2E53-1AB86C35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C68AB-1C4B-71D1-DF3F-93F4D4CE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D5732-1A9E-F742-D4F0-37242E2C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1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E91A2-21F7-B333-9A98-2C6495D0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D4A9C-6491-C5E0-0E23-31BABC4C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C02F-86B0-42E0-9D48-6560D39F7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881C17-0796-4598-971F-8051BFCBA37E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F481-F6A6-3E3A-CC38-05B5FAFD0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D7FB1-FBF8-5E16-B15C-E2EAF2C61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77DFA-E014-4C35-A7F4-CE689F33E9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4F7FA3-F0E2-B016-53BD-2EDA7803E5F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747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14043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"/>
          <p:cNvSpPr txBox="1">
            <a:spLocks noGrp="1"/>
          </p:cNvSpPr>
          <p:nvPr>
            <p:ph type="title"/>
          </p:nvPr>
        </p:nvSpPr>
        <p:spPr>
          <a:xfrm>
            <a:off x="614415" y="2545062"/>
            <a:ext cx="6883400" cy="14178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/>
          <a:p>
            <a:r>
              <a:rPr lang="en-GB" sz="48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UiPath </a:t>
            </a:r>
            <a:br>
              <a:rPr lang="en-GB" sz="484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182" i="1" dirty="0"/>
              <a:t>Nanyang Polytechnic</a:t>
            </a:r>
            <a:br>
              <a:rPr lang="en-GB" sz="2182" i="1" dirty="0"/>
            </a:br>
            <a:r>
              <a:rPr lang="en-GB" sz="2182" i="1" dirty="0"/>
              <a:t>School of Information Technology</a:t>
            </a:r>
            <a:endParaRPr sz="2424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49B69-5622-2B7F-846B-89A5E1AA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47" y="333406"/>
            <a:ext cx="1766455" cy="790864"/>
          </a:xfrm>
          <a:prstGeom prst="rect">
            <a:avLst/>
          </a:prstGeom>
        </p:spPr>
      </p:pic>
      <p:pic>
        <p:nvPicPr>
          <p:cNvPr id="1026" name="Picture 2" descr="Uipath Logo PNG Vector (SVG) Free Download">
            <a:extLst>
              <a:ext uri="{FF2B5EF4-FFF2-40B4-BE49-F238E27FC236}">
                <a16:creationId xmlns:a16="http://schemas.microsoft.com/office/drawing/2014/main" id="{42EB8484-D2FD-9D56-78CD-BE287D98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35" y="434428"/>
            <a:ext cx="1731818" cy="58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EBFE-37E7-5322-427A-DBFA8C5A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E-Learning with Udemy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C4E25-2152-C563-AF78-F1A065E4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5FEAC-038C-7A6B-7EA9-16EEB88C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5" y="1740578"/>
            <a:ext cx="7715647" cy="4521432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5614046-C2D7-8B36-B8A5-16BB78463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409869"/>
              </p:ext>
            </p:extLst>
          </p:nvPr>
        </p:nvGraphicFramePr>
        <p:xfrm>
          <a:off x="9013370" y="3162470"/>
          <a:ext cx="982015" cy="127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829480" imgH="7543800" progId="Acrobat.Document.DC">
                  <p:embed/>
                </p:oleObj>
              </mc:Choice>
              <mc:Fallback>
                <p:oleObj name="Acrobat Document" r:id="rId3" imgW="5829480" imgH="7543800" progId="Acrobat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5614046-C2D7-8B36-B8A5-16BB784639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3370" y="3162470"/>
                        <a:ext cx="982015" cy="1270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83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12</Words>
  <Application>Microsoft Office PowerPoint</Application>
  <PresentationFormat>Widescreen</PresentationFormat>
  <Paragraphs>2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Adobe Acrobat Document</vt:lpstr>
      <vt:lpstr>UiPath  Nanyang Polytechnic School of Information Technology</vt:lpstr>
      <vt:lpstr>E-Learning with Udemy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CHOW (NYP)</dc:creator>
  <cp:lastModifiedBy>Alan CHOW (NYP)</cp:lastModifiedBy>
  <cp:revision>2</cp:revision>
  <dcterms:created xsi:type="dcterms:W3CDTF">2024-07-31T02:07:54Z</dcterms:created>
  <dcterms:modified xsi:type="dcterms:W3CDTF">2024-08-01T08:39:12Z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be128f-e2ab-4b18-9c62-301caee5e80a_Enabled">
    <vt:lpwstr>true</vt:lpwstr>
  </property>
  <property fmtid="{D5CDD505-2E9C-101B-9397-08002B2CF9AE}" pid="3" name="MSIP_Label_babe128f-e2ab-4b18-9c62-301caee5e80a_SetDate">
    <vt:lpwstr>2024-07-31T02:08:43Z</vt:lpwstr>
  </property>
  <property fmtid="{D5CDD505-2E9C-101B-9397-08002B2CF9AE}" pid="4" name="MSIP_Label_babe128f-e2ab-4b18-9c62-301caee5e80a_Method">
    <vt:lpwstr>Privileged</vt:lpwstr>
  </property>
  <property fmtid="{D5CDD505-2E9C-101B-9397-08002B2CF9AE}" pid="5" name="MSIP_Label_babe128f-e2ab-4b18-9c62-301caee5e80a_Name">
    <vt:lpwstr>OFFICIAL [OPEN]</vt:lpwstr>
  </property>
  <property fmtid="{D5CDD505-2E9C-101B-9397-08002B2CF9AE}" pid="6" name="MSIP_Label_babe128f-e2ab-4b18-9c62-301caee5e80a_SiteId">
    <vt:lpwstr>243ebaed-00d0-4690-a7dc-75893b0d9f98</vt:lpwstr>
  </property>
  <property fmtid="{D5CDD505-2E9C-101B-9397-08002B2CF9AE}" pid="7" name="MSIP_Label_babe128f-e2ab-4b18-9c62-301caee5e80a_ActionId">
    <vt:lpwstr>30d61644-43c6-49cb-a49c-e0d6e18cd47b</vt:lpwstr>
  </property>
  <property fmtid="{D5CDD505-2E9C-101B-9397-08002B2CF9AE}" pid="8" name="MSIP_Label_babe128f-e2ab-4b18-9c62-301caee5e80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 (Open)</vt:lpwstr>
  </property>
</Properties>
</file>