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D1F0-D623-CCA0-0292-13A057F8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DDF5-8937-3179-291E-A73D0471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C37C-899B-6C36-CBF8-37462564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F9DC-0DB6-E944-8A14-457DE919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0C42-EF97-8E7F-6FF8-CDC0AAE1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89EB-0234-0593-6677-20130183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E335C-CAD7-E3DC-0153-FA6CCA98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BEF3-5B40-8CB8-4E4E-5F23E658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7401-76DF-AD1F-C096-0FC4AB4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33B9-A566-093E-5F2B-FD457F4F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FB1EA-5DDA-488A-AE1A-6AB02BE5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91D8-9241-B68E-850A-F4716C94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0A31-EF7A-7BAD-40A2-7AB1EBCA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6F69-2F89-F74D-D02D-70EC69E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E257-A6B4-287C-961D-CEB7B32F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8187-9B5E-270E-116E-883FBCD6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E5AC-FC37-60BD-61B3-C285324D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044E-3D97-C3CA-75B6-65F4BD6C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27A7-CF2F-6367-435D-CCB191B5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06B8-AFE5-BF34-6B99-6B3E8237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1BF6-BD03-F671-D988-0B05C8D9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F4EB-C4AF-BE1C-A222-AEDAE7B3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1A7-45A1-5A72-ED81-72DB047A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56F0-E28C-41E7-5C03-5BCD024C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7F4C-791A-FC29-8416-A469E370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FDD2-C04F-3834-9511-0C268F5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A3BA-D53D-C818-9BEB-118415DE6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3676C-E9C4-B8B2-2B0A-B0462081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6BDA3-9BE7-C5ED-47C2-5BADF8C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054E-421E-8C11-1880-878B87F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B0CD-9D26-52C7-6474-3F43F7A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FD69-4FC8-66B2-91A8-3C80F4AF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0B7F-6BFF-187D-ABA7-0025459B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D4EF-7E61-4A4A-9C7D-EEA9FDD4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1F642-8DC3-79A5-CE0B-57E558D32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23A93-7A8A-D720-536B-39E712889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19DC-FB79-7E48-CEEB-31DE39BA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3AA35-9EF9-290C-5D5F-56C4096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F8981-6E1E-49A8-E33F-113470F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0C11-E7A2-E465-AD84-365E5DC7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5FEB-B60A-4947-3C13-9B12FFF8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ED982-219B-7B76-0705-4B5AEE6B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F732-AAB5-3BDD-1085-6BD6D54C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D2B5D-4571-1419-4491-05759EE4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DB47-BCDB-CA43-11E1-F659C1B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5FD54-55ED-76D0-F688-9440D17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38E-5661-0ED3-9EB4-A8C19FD2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6E5-139B-19D6-D0FF-B43A8904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579BF-04EA-7DB8-6342-4349711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EC9F3-9A74-FC66-FED4-7B06EAD0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44E2-E0A0-7AD9-6CC4-81717D5A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386-7121-083D-0D9A-9263D049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5D-D956-DD4B-5D24-304D55DA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24C2D-0A84-C007-6A4C-A35747879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80BF-07A6-7FAA-D20C-2F64F898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0163-7ADE-8106-7832-7E8DC50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4E630-FF92-BF7A-DCE3-A70F405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3FD9-8816-9108-B9D4-60EBCDF3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CF694-35FA-0EC0-5DC5-9E1AC79A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2CDF-2C71-992A-AEAC-FFD4A4D8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EAE4-239C-36B9-E894-67844CD8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C9FB9-13DA-48C4-B432-05AB4DFA936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827B-CAB0-7011-E4FF-3FE800C0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B6D6-BB8A-F205-7980-C42CC8B10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5B783-3C04-4454-AD94-16BBB7EB22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9DC15-E005-E1CF-9067-3F3FDF7947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117805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81F4-7BA8-C9EC-9360-90682884F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04BD-0C8A-FCDD-1A13-D8023AA83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FC7C-C838-B09C-B79D-C7040449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UiPath Cert via the </a:t>
            </a:r>
            <a:r>
              <a:rPr lang="en-US" dirty="0" err="1"/>
              <a:t>Acedemy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878E-45B5-70AF-C59A-89E1A21B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99784-FC3A-38F2-B712-C28E9A09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32" y="1690688"/>
            <a:ext cx="7678682" cy="4906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F46AEA-7A44-6E18-E6AD-D5AE9AAADA7C}"/>
              </a:ext>
            </a:extLst>
          </p:cNvPr>
          <p:cNvSpPr/>
          <p:nvPr/>
        </p:nvSpPr>
        <p:spPr>
          <a:xfrm>
            <a:off x="7467600" y="3298371"/>
            <a:ext cx="2492829" cy="278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4C49-EEB4-0BAE-79C0-C35F3348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825E-9F0B-53F8-BBAD-7C90E266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0DCCF-3D18-77CD-B9EF-908B77C2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9" y="387193"/>
            <a:ext cx="11722702" cy="60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How to get UiPath Cert via the Acedemy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CHOW (NYP)</dc:creator>
  <cp:lastModifiedBy>Alan CHOW (NYP)</cp:lastModifiedBy>
  <cp:revision>2</cp:revision>
  <dcterms:created xsi:type="dcterms:W3CDTF">2024-07-23T07:43:08Z</dcterms:created>
  <dcterms:modified xsi:type="dcterms:W3CDTF">2024-07-23T07:44:52Z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2024-07-23T07:43:16Z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491522f0-afa6-41f7-b006-ee5378cef339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