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B614C-9F50-452D-A85A-9FFCD2B93E95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EC7F-1FB2-4608-AE77-897F1D760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24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7975" y="1414463"/>
            <a:ext cx="6788150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BEC-8BD8-53FF-1607-9B89DE91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9627B-CB57-FB6E-601F-0A73739C2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CCCF-5C18-F6D7-A2FC-3F84F897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6311-3AD9-ADF8-15AB-B6C1FFB9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3A1-83DA-DED5-EBA6-CB87435F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556-1B5C-5501-E37D-BF4BD7C5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77C5-5E96-E765-6798-6EEA1ED8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91-767D-0772-140B-C11F0652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DB3A-674D-F870-7D43-612E6122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255B-958D-0DF2-DA16-FE2D69EB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AD8F7-B5C5-5AB2-E185-4333FEA22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42C4-CA2E-31A7-F8AA-7C8CF21F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0172-C202-4B7F-F1CA-E2894F2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2989-C181-6E3D-31B6-79B55FC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4E2A-D6A7-1A7F-4F03-C1EB0B43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702521"/>
            <a:ext cx="12190286" cy="615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 txBox="1">
            <a:spLocks noGrp="1"/>
          </p:cNvSpPr>
          <p:nvPr>
            <p:ph type="title"/>
          </p:nvPr>
        </p:nvSpPr>
        <p:spPr>
          <a:xfrm>
            <a:off x="584200" y="2980169"/>
            <a:ext cx="6883400" cy="55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6883400" cy="3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87" lvl="0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4573" lvl="1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860" lvl="2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9146" lvl="3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433" lvl="4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720" lvl="5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1006" lvl="6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8293" lvl="7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579" lvl="8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38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1" y="585790"/>
            <a:ext cx="1366245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6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707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8037-262F-2046-948F-A611A54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A5B2-347C-1950-009A-DBFB7494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2E7D-AA14-BE93-7799-914AAF52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4353-7E12-856A-8C2A-455867C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8009-D346-1C1C-CD56-36CA3F1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4C4-1A95-860D-E4E1-92418D6A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E8CE-4ABD-4491-4070-1944CBED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2056-352A-EC06-CC76-A9E9033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5A39-EEFF-2DE7-C5D8-7566398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4CC3-B7C0-71F2-6049-65AB850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1A66-B1EA-BEFC-57A3-CB15656C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8A8E-8011-B8D7-511F-10DFCD5B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5BC8-9C7C-02C8-DD43-69CFAC16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3F5E-0712-50AE-FDCC-6A96CBC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6C5F-E4EC-C793-8FAA-75A6AED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FB2B-F471-CA8D-7B9A-8BBD34F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8D74-001D-7EF1-D20B-47BF767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502C-DF33-1646-4CA6-2E5D7B04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4406E-E724-A1F1-2BB2-39B69242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754C-4328-46D3-9886-5BD4691F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67194-7D33-241F-3654-025D0319D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1B34C-EE42-644B-668B-83B4D6E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FBA92-92C0-39C3-FD5D-CF7A6446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562F-1324-172F-EDB6-D57FB706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A5BC-A937-FD04-BF9D-29D1873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F3FF3-526F-80A3-99D7-416395A8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8098-0FF3-8B28-F601-F319E1C3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F1C8-3B8F-C482-7F3C-27BDA491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D3F70-D5B3-65A7-2364-F4D1B004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E2088-E8CB-DEC9-5366-1B9D52E3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27DB-D8DB-A044-4899-35AA3D0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D73-125D-05A6-821F-B4E1CDA0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54FC-AC8F-5E8D-C753-05B0EDB3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17700-13FA-3C00-9A15-88F00899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0839-C65C-AB9B-FB51-915F7DC7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3630-E690-0B3E-1FC4-37A59C0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4DB4-F158-C73A-3D16-0901951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A8A0-AFFC-FA84-B9C5-BC3B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D2AA-11B6-E2F4-3F13-E085BF78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82F80-CFC4-E2FC-6098-993B4B3B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0BAB-9648-F8A0-2E53-1AB86C35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C68AB-1C4B-71D1-DF3F-93F4D4CE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5732-1A9E-F742-D4F0-37242E2C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E91A2-21F7-B333-9A98-2C6495D0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4A9C-6491-C5E0-0E23-31BABC4C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C02F-86B0-42E0-9D48-6560D39F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F481-F6A6-3E3A-CC38-05B5FAFD0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7FB1-FBF8-5E16-B15C-E2EAF2C61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F7FA3-F0E2-B016-53BD-2EDA7803E5F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4043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614415" y="2545062"/>
            <a:ext cx="6883400" cy="14178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UiPath </a:t>
            </a:r>
            <a:b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182" i="1" dirty="0"/>
              <a:t>Nanyang Polytechnic</a:t>
            </a:r>
            <a:br>
              <a:rPr lang="en-GB" sz="2182" i="1" dirty="0"/>
            </a:br>
            <a:r>
              <a:rPr lang="en-GB" sz="2182" i="1" dirty="0"/>
              <a:t>School of Information Technology</a:t>
            </a:r>
            <a:endParaRPr sz="2424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9B69-5622-2B7F-846B-89A5E1A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7" y="333406"/>
            <a:ext cx="1766455" cy="790864"/>
          </a:xfrm>
          <a:prstGeom prst="rect">
            <a:avLst/>
          </a:prstGeom>
        </p:spPr>
      </p:pic>
      <p:pic>
        <p:nvPicPr>
          <p:cNvPr id="1026" name="Picture 2" descr="Uipath Logo PNG Vector (SVG) Free Download">
            <a:extLst>
              <a:ext uri="{FF2B5EF4-FFF2-40B4-BE49-F238E27FC236}">
                <a16:creationId xmlns:a16="http://schemas.microsoft.com/office/drawing/2014/main" id="{42EB8484-D2FD-9D56-78CD-BE287D98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5" y="434428"/>
            <a:ext cx="1731818" cy="58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BFE-37E7-5322-427A-DBFA8C5A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 with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4E25-2152-C563-AF78-F1A065E4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5FEAC-038C-7A6B-7EA9-16EEB88C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5" y="1740578"/>
            <a:ext cx="7715647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UiPath  Nanyang Polytechnic School of Information Technology</vt:lpstr>
      <vt:lpstr>E-Learning with Udemy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CHOW (NYP)</dc:creator>
  <cp:lastModifiedBy>Alan CHOW (NYP)</cp:lastModifiedBy>
  <cp:revision>2</cp:revision>
  <dcterms:created xsi:type="dcterms:W3CDTF">2024-07-31T02:07:54Z</dcterms:created>
  <dcterms:modified xsi:type="dcterms:W3CDTF">2024-08-01T08:33:15Z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2024-07-31T02:08:43Z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30d61644-43c6-49cb-a49c-e0d6e18cd47b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