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87" r:id="rId2"/>
    <p:sldMasterId id="2147483720" r:id="rId3"/>
    <p:sldMasterId id="2147483798" r:id="rId4"/>
  </p:sldMasterIdLst>
  <p:notesMasterIdLst>
    <p:notesMasterId r:id="rId21"/>
  </p:notesMasterIdLst>
  <p:sldIdLst>
    <p:sldId id="1008" r:id="rId5"/>
    <p:sldId id="947" r:id="rId6"/>
    <p:sldId id="985" r:id="rId7"/>
    <p:sldId id="1007" r:id="rId8"/>
    <p:sldId id="1009" r:id="rId9"/>
    <p:sldId id="1010" r:id="rId10"/>
    <p:sldId id="1011" r:id="rId11"/>
    <p:sldId id="1012" r:id="rId12"/>
    <p:sldId id="1013" r:id="rId13"/>
    <p:sldId id="1014" r:id="rId14"/>
    <p:sldId id="1015" r:id="rId15"/>
    <p:sldId id="1018" r:id="rId16"/>
    <p:sldId id="1016" r:id="rId17"/>
    <p:sldId id="1017" r:id="rId18"/>
    <p:sldId id="1019" r:id="rId19"/>
    <p:sldId id="1020" r:id="rId20"/>
  </p:sldIdLst>
  <p:sldSz cx="20116800" cy="11315700"/>
  <p:notesSz cx="20104100" cy="11315700"/>
  <p:embeddedFontLst>
    <p:embeddedFont>
      <p:font typeface="Calibri" panose="020F0502020204030204" pitchFamily="34" charset="0"/>
      <p:regular r:id="rId22"/>
      <p:bold r:id="rId23"/>
      <p:italic r:id="rId24"/>
      <p:boldItalic r:id="rId25"/>
    </p:embeddedFont>
    <p:embeddedFont>
      <p:font typeface="Quattrocento Sans" panose="020B0502050000020003" pitchFamily="34" charset="0"/>
      <p:regular r:id="rId26"/>
      <p:bold r:id="rId27"/>
      <p:italic r:id="rId28"/>
      <p:boldItalic r:id="rId29"/>
    </p:embeddedFont>
    <p:embeddedFont>
      <p:font typeface="Verdana" panose="020B060403050404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09D50A3-4DE7-446A-8F63-3C4FA3BCCA41}">
          <p14:sldIdLst>
            <p14:sldId id="1008"/>
          </p14:sldIdLst>
        </p14:section>
        <p14:section name="Intro to Excel Functions" id="{DC8AE39B-7EC4-4AF1-A0A7-783060566F18}">
          <p14:sldIdLst>
            <p14:sldId id="947"/>
            <p14:sldId id="985"/>
            <p14:sldId id="1007"/>
          </p14:sldIdLst>
        </p14:section>
        <p14:section name="Reading Excel Files" id="{1545CDD4-2AF9-4BC5-BC2D-8BD1CD80A9DF}">
          <p14:sldIdLst>
            <p14:sldId id="1009"/>
            <p14:sldId id="1010"/>
            <p14:sldId id="1011"/>
            <p14:sldId id="1012"/>
            <p14:sldId id="1013"/>
            <p14:sldId id="1014"/>
            <p14:sldId id="1015"/>
          </p14:sldIdLst>
        </p14:section>
        <p14:section name="Append range" id="{6654614A-94C9-4C33-87C1-0572719FDC65}">
          <p14:sldIdLst>
            <p14:sldId id="1018"/>
            <p14:sldId id="1016"/>
            <p14:sldId id="1017"/>
            <p14:sldId id="1019"/>
            <p14:sldId id="1020"/>
          </p14:sldIdLst>
        </p14:section>
      </p14:sectionLst>
    </p:ext>
    <p:ext uri="{EFAFB233-063F-42B5-8137-9DF3F51BA10A}">
      <p15:sldGuideLst xmlns:p15="http://schemas.microsoft.com/office/powerpoint/2012/main">
        <p15:guide id="1" orient="horz" pos="2880" userDrawn="1">
          <p15:clr>
            <a:srgbClr val="A4A3A4"/>
          </p15:clr>
        </p15:guide>
        <p15:guide id="2" pos="2161" userDrawn="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8" roundtripDataSignature="AMtx7mjpHvG0A/dpnRSBgKoJfhYr/nVE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4472C4"/>
    <a:srgbClr val="52CAB8"/>
    <a:srgbClr val="5B9BD5"/>
    <a:srgbClr val="49BF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61" autoAdjust="0"/>
  </p:normalViewPr>
  <p:slideViewPr>
    <p:cSldViewPr snapToGrid="0">
      <p:cViewPr varScale="1">
        <p:scale>
          <a:sx n="32" d="100"/>
          <a:sy n="32" d="100"/>
        </p:scale>
        <p:origin x="1084" y="28"/>
      </p:cViewPr>
      <p:guideLst>
        <p:guide orient="horz" pos="2880"/>
        <p:guide pos="21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21" Type="http://schemas.openxmlformats.org/officeDocument/2006/relationships/notesMaster" Target="notesMasters/notesMaster1.xml"/><Relationship Id="rId89"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88" Type="http://customschemas.google.com/relationships/presentationmetadata" Target="meta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90"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4.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0B92C-D4AB-4717-8ADF-00CC121C1BCA}" type="doc">
      <dgm:prSet loTypeId="urn:microsoft.com/office/officeart/2005/8/layout/chevronAccent+Icon" loCatId="process" qsTypeId="urn:microsoft.com/office/officeart/2005/8/quickstyle/simple1" qsCatId="simple" csTypeId="urn:microsoft.com/office/officeart/2005/8/colors/accent1_2" csCatId="accent1" phldr="1"/>
      <dgm:spPr/>
      <dgm:t>
        <a:bodyPr/>
        <a:lstStyle/>
        <a:p>
          <a:endParaRPr lang="en-SG"/>
        </a:p>
      </dgm:t>
    </dgm:pt>
    <dgm:pt modelId="{18841760-39B0-4F33-8D51-28FF0FFE4B66}">
      <dgm:prSet custT="1"/>
      <dgm:spPr/>
      <dgm:t>
        <a:bodyPr/>
        <a:lstStyle/>
        <a:p>
          <a:r>
            <a:rPr lang="en-US" sz="2800" b="0" i="0" baseline="0" dirty="0"/>
            <a:t>Add </a:t>
          </a:r>
          <a:r>
            <a:rPr lang="en-US" sz="2800" b="1" i="0" baseline="0" dirty="0"/>
            <a:t>Excel Process Scope</a:t>
          </a:r>
          <a:endParaRPr lang="en-SG" sz="2800" b="1" dirty="0"/>
        </a:p>
      </dgm:t>
    </dgm:pt>
    <dgm:pt modelId="{87909820-7227-460B-88ED-974653297F7E}" type="parTrans" cxnId="{1132AA00-43F1-4994-961D-0D83AE63426C}">
      <dgm:prSet/>
      <dgm:spPr/>
      <dgm:t>
        <a:bodyPr/>
        <a:lstStyle/>
        <a:p>
          <a:endParaRPr lang="en-SG" sz="2000"/>
        </a:p>
      </dgm:t>
    </dgm:pt>
    <dgm:pt modelId="{7A6851C4-5B09-4293-B0D3-844ECF161419}" type="sibTrans" cxnId="{1132AA00-43F1-4994-961D-0D83AE63426C}">
      <dgm:prSet/>
      <dgm:spPr/>
      <dgm:t>
        <a:bodyPr/>
        <a:lstStyle/>
        <a:p>
          <a:endParaRPr lang="en-SG" sz="2000"/>
        </a:p>
      </dgm:t>
    </dgm:pt>
    <dgm:pt modelId="{B985DFA6-C1E8-4BBE-B97A-5DAE78A5AAA8}">
      <dgm:prSet custT="1"/>
      <dgm:spPr/>
      <dgm:t>
        <a:bodyPr/>
        <a:lstStyle/>
        <a:p>
          <a:r>
            <a:rPr lang="en-US" sz="2800" b="0" i="0" baseline="0" dirty="0"/>
            <a:t>Add </a:t>
          </a:r>
          <a:r>
            <a:rPr lang="en-US" sz="2800" b="1" i="0" baseline="0" dirty="0"/>
            <a:t>Use Excel File </a:t>
          </a:r>
          <a:r>
            <a:rPr lang="en-US" sz="2800" b="0" i="0" baseline="0" dirty="0"/>
            <a:t>INISIDE the Process Scope</a:t>
          </a:r>
          <a:endParaRPr lang="en-SG" sz="2800" dirty="0"/>
        </a:p>
      </dgm:t>
    </dgm:pt>
    <dgm:pt modelId="{1C78C98F-2B7C-4CEF-84D9-FE8579A6F080}" type="parTrans" cxnId="{D68CD796-0F0C-4FA8-9EE1-EF716A21219A}">
      <dgm:prSet/>
      <dgm:spPr/>
      <dgm:t>
        <a:bodyPr/>
        <a:lstStyle/>
        <a:p>
          <a:endParaRPr lang="en-SG" sz="2000"/>
        </a:p>
      </dgm:t>
    </dgm:pt>
    <dgm:pt modelId="{F3C264A9-7417-47EC-85E4-CAC6CEF16156}" type="sibTrans" cxnId="{D68CD796-0F0C-4FA8-9EE1-EF716A21219A}">
      <dgm:prSet/>
      <dgm:spPr/>
      <dgm:t>
        <a:bodyPr/>
        <a:lstStyle/>
        <a:p>
          <a:endParaRPr lang="en-SG" sz="2000"/>
        </a:p>
      </dgm:t>
    </dgm:pt>
    <dgm:pt modelId="{6FAC355A-4909-431C-98F4-6A4D1F528A43}">
      <dgm:prSet custT="1"/>
      <dgm:spPr/>
      <dgm:t>
        <a:bodyPr/>
        <a:lstStyle/>
        <a:p>
          <a:r>
            <a:rPr lang="en-US" sz="2800" b="0" i="0" baseline="0" dirty="0"/>
            <a:t>All activities interacting with the excel file will be in the </a:t>
          </a:r>
          <a:r>
            <a:rPr lang="en-US" sz="2800" b="1" i="0" baseline="0" dirty="0"/>
            <a:t>Use Excel File Body </a:t>
          </a:r>
          <a:endParaRPr lang="en-SG" sz="2800" b="1" dirty="0"/>
        </a:p>
      </dgm:t>
    </dgm:pt>
    <dgm:pt modelId="{B6011CDA-59F8-4BD4-9433-F503082A44D1}" type="parTrans" cxnId="{41775DF6-8B14-46F9-A950-97A6D918BAB8}">
      <dgm:prSet/>
      <dgm:spPr/>
      <dgm:t>
        <a:bodyPr/>
        <a:lstStyle/>
        <a:p>
          <a:endParaRPr lang="en-SG" sz="2000"/>
        </a:p>
      </dgm:t>
    </dgm:pt>
    <dgm:pt modelId="{B7883833-6DA7-43BE-B5DD-A3A3E69028DB}" type="sibTrans" cxnId="{41775DF6-8B14-46F9-A950-97A6D918BAB8}">
      <dgm:prSet/>
      <dgm:spPr/>
      <dgm:t>
        <a:bodyPr/>
        <a:lstStyle/>
        <a:p>
          <a:endParaRPr lang="en-SG" sz="2000"/>
        </a:p>
      </dgm:t>
    </dgm:pt>
    <dgm:pt modelId="{FC208306-7D8E-4310-A440-991A223412AB}" type="pres">
      <dgm:prSet presAssocID="{7AB0B92C-D4AB-4717-8ADF-00CC121C1BCA}" presName="Name0" presStyleCnt="0">
        <dgm:presLayoutVars>
          <dgm:dir/>
          <dgm:resizeHandles val="exact"/>
        </dgm:presLayoutVars>
      </dgm:prSet>
      <dgm:spPr/>
    </dgm:pt>
    <dgm:pt modelId="{593BDA35-CCEF-4497-A7EE-6F98B78550D1}" type="pres">
      <dgm:prSet presAssocID="{18841760-39B0-4F33-8D51-28FF0FFE4B66}" presName="composite" presStyleCnt="0"/>
      <dgm:spPr/>
    </dgm:pt>
    <dgm:pt modelId="{62FB9537-40DD-4031-97D1-55994B7CB7AD}" type="pres">
      <dgm:prSet presAssocID="{18841760-39B0-4F33-8D51-28FF0FFE4B66}" presName="bgChev" presStyleLbl="node1" presStyleIdx="0" presStyleCnt="3"/>
      <dgm:spPr/>
    </dgm:pt>
    <dgm:pt modelId="{18472894-452F-4CBC-9604-D4A9409EF318}" type="pres">
      <dgm:prSet presAssocID="{18841760-39B0-4F33-8D51-28FF0FFE4B66}" presName="txNode" presStyleLbl="fgAcc1" presStyleIdx="0" presStyleCnt="3">
        <dgm:presLayoutVars>
          <dgm:bulletEnabled val="1"/>
        </dgm:presLayoutVars>
      </dgm:prSet>
      <dgm:spPr/>
    </dgm:pt>
    <dgm:pt modelId="{9EBCBE0D-1953-448E-91AF-90AD38ECF60F}" type="pres">
      <dgm:prSet presAssocID="{7A6851C4-5B09-4293-B0D3-844ECF161419}" presName="compositeSpace" presStyleCnt="0"/>
      <dgm:spPr/>
    </dgm:pt>
    <dgm:pt modelId="{3E9FD39E-42F9-4444-AD5E-F079824F472B}" type="pres">
      <dgm:prSet presAssocID="{B985DFA6-C1E8-4BBE-B97A-5DAE78A5AAA8}" presName="composite" presStyleCnt="0"/>
      <dgm:spPr/>
    </dgm:pt>
    <dgm:pt modelId="{BCCC8D58-D8F4-4759-8629-F5587E3CBBEE}" type="pres">
      <dgm:prSet presAssocID="{B985DFA6-C1E8-4BBE-B97A-5DAE78A5AAA8}" presName="bgChev" presStyleLbl="node1" presStyleIdx="1" presStyleCnt="3"/>
      <dgm:spPr/>
    </dgm:pt>
    <dgm:pt modelId="{3745B509-EA50-4AA0-AE08-01C27BF315DB}" type="pres">
      <dgm:prSet presAssocID="{B985DFA6-C1E8-4BBE-B97A-5DAE78A5AAA8}" presName="txNode" presStyleLbl="fgAcc1" presStyleIdx="1" presStyleCnt="3">
        <dgm:presLayoutVars>
          <dgm:bulletEnabled val="1"/>
        </dgm:presLayoutVars>
      </dgm:prSet>
      <dgm:spPr/>
    </dgm:pt>
    <dgm:pt modelId="{5A38DBB3-95A5-42C5-A118-7479A8334A31}" type="pres">
      <dgm:prSet presAssocID="{F3C264A9-7417-47EC-85E4-CAC6CEF16156}" presName="compositeSpace" presStyleCnt="0"/>
      <dgm:spPr/>
    </dgm:pt>
    <dgm:pt modelId="{EE32CE14-CB8D-43F3-BD43-1E14C6279BF1}" type="pres">
      <dgm:prSet presAssocID="{6FAC355A-4909-431C-98F4-6A4D1F528A43}" presName="composite" presStyleCnt="0"/>
      <dgm:spPr/>
    </dgm:pt>
    <dgm:pt modelId="{41F0709B-621C-4EA9-8FC6-E9F39531F469}" type="pres">
      <dgm:prSet presAssocID="{6FAC355A-4909-431C-98F4-6A4D1F528A43}" presName="bgChev" presStyleLbl="node1" presStyleIdx="2" presStyleCnt="3"/>
      <dgm:spPr/>
    </dgm:pt>
    <dgm:pt modelId="{3931D325-2490-4CBF-84CA-619A4CC71C74}" type="pres">
      <dgm:prSet presAssocID="{6FAC355A-4909-431C-98F4-6A4D1F528A43}" presName="txNode" presStyleLbl="fgAcc1" presStyleIdx="2" presStyleCnt="3">
        <dgm:presLayoutVars>
          <dgm:bulletEnabled val="1"/>
        </dgm:presLayoutVars>
      </dgm:prSet>
      <dgm:spPr/>
    </dgm:pt>
  </dgm:ptLst>
  <dgm:cxnLst>
    <dgm:cxn modelId="{1132AA00-43F1-4994-961D-0D83AE63426C}" srcId="{7AB0B92C-D4AB-4717-8ADF-00CC121C1BCA}" destId="{18841760-39B0-4F33-8D51-28FF0FFE4B66}" srcOrd="0" destOrd="0" parTransId="{87909820-7227-460B-88ED-974653297F7E}" sibTransId="{7A6851C4-5B09-4293-B0D3-844ECF161419}"/>
    <dgm:cxn modelId="{BE6C3114-E891-419B-9B58-F5D5854D4DEB}" type="presOf" srcId="{7AB0B92C-D4AB-4717-8ADF-00CC121C1BCA}" destId="{FC208306-7D8E-4310-A440-991A223412AB}" srcOrd="0" destOrd="0" presId="urn:microsoft.com/office/officeart/2005/8/layout/chevronAccent+Icon"/>
    <dgm:cxn modelId="{D68CD796-0F0C-4FA8-9EE1-EF716A21219A}" srcId="{7AB0B92C-D4AB-4717-8ADF-00CC121C1BCA}" destId="{B985DFA6-C1E8-4BBE-B97A-5DAE78A5AAA8}" srcOrd="1" destOrd="0" parTransId="{1C78C98F-2B7C-4CEF-84D9-FE8579A6F080}" sibTransId="{F3C264A9-7417-47EC-85E4-CAC6CEF16156}"/>
    <dgm:cxn modelId="{668572C6-B4A4-4E98-B873-E5C0006D53CE}" type="presOf" srcId="{6FAC355A-4909-431C-98F4-6A4D1F528A43}" destId="{3931D325-2490-4CBF-84CA-619A4CC71C74}" srcOrd="0" destOrd="0" presId="urn:microsoft.com/office/officeart/2005/8/layout/chevronAccent+Icon"/>
    <dgm:cxn modelId="{BDA9E9D9-F1BA-408B-B9F8-99404233DA3F}" type="presOf" srcId="{18841760-39B0-4F33-8D51-28FF0FFE4B66}" destId="{18472894-452F-4CBC-9604-D4A9409EF318}" srcOrd="0" destOrd="0" presId="urn:microsoft.com/office/officeart/2005/8/layout/chevronAccent+Icon"/>
    <dgm:cxn modelId="{41775DF6-8B14-46F9-A950-97A6D918BAB8}" srcId="{7AB0B92C-D4AB-4717-8ADF-00CC121C1BCA}" destId="{6FAC355A-4909-431C-98F4-6A4D1F528A43}" srcOrd="2" destOrd="0" parTransId="{B6011CDA-59F8-4BD4-9433-F503082A44D1}" sibTransId="{B7883833-6DA7-43BE-B5DD-A3A3E69028DB}"/>
    <dgm:cxn modelId="{1E1DD0F7-3E6E-433F-B5AA-5CEB03C1E411}" type="presOf" srcId="{B985DFA6-C1E8-4BBE-B97A-5DAE78A5AAA8}" destId="{3745B509-EA50-4AA0-AE08-01C27BF315DB}" srcOrd="0" destOrd="0" presId="urn:microsoft.com/office/officeart/2005/8/layout/chevronAccent+Icon"/>
    <dgm:cxn modelId="{0D9CAE18-F87B-4C9D-B881-B9DF914932CB}" type="presParOf" srcId="{FC208306-7D8E-4310-A440-991A223412AB}" destId="{593BDA35-CCEF-4497-A7EE-6F98B78550D1}" srcOrd="0" destOrd="0" presId="urn:microsoft.com/office/officeart/2005/8/layout/chevronAccent+Icon"/>
    <dgm:cxn modelId="{7DD1517F-4F20-4E71-8820-78B48503437C}" type="presParOf" srcId="{593BDA35-CCEF-4497-A7EE-6F98B78550D1}" destId="{62FB9537-40DD-4031-97D1-55994B7CB7AD}" srcOrd="0" destOrd="0" presId="urn:microsoft.com/office/officeart/2005/8/layout/chevronAccent+Icon"/>
    <dgm:cxn modelId="{6C16F151-ECCD-43F8-A7ED-4B4421928A0A}" type="presParOf" srcId="{593BDA35-CCEF-4497-A7EE-6F98B78550D1}" destId="{18472894-452F-4CBC-9604-D4A9409EF318}" srcOrd="1" destOrd="0" presId="urn:microsoft.com/office/officeart/2005/8/layout/chevronAccent+Icon"/>
    <dgm:cxn modelId="{8F0E5CD1-3728-41AC-9548-0E758504C568}" type="presParOf" srcId="{FC208306-7D8E-4310-A440-991A223412AB}" destId="{9EBCBE0D-1953-448E-91AF-90AD38ECF60F}" srcOrd="1" destOrd="0" presId="urn:microsoft.com/office/officeart/2005/8/layout/chevronAccent+Icon"/>
    <dgm:cxn modelId="{73E7C913-7A8C-4207-97C3-CB00CD150DDA}" type="presParOf" srcId="{FC208306-7D8E-4310-A440-991A223412AB}" destId="{3E9FD39E-42F9-4444-AD5E-F079824F472B}" srcOrd="2" destOrd="0" presId="urn:microsoft.com/office/officeart/2005/8/layout/chevronAccent+Icon"/>
    <dgm:cxn modelId="{C1A498BA-AF2A-4682-9D03-9CFB47967C21}" type="presParOf" srcId="{3E9FD39E-42F9-4444-AD5E-F079824F472B}" destId="{BCCC8D58-D8F4-4759-8629-F5587E3CBBEE}" srcOrd="0" destOrd="0" presId="urn:microsoft.com/office/officeart/2005/8/layout/chevronAccent+Icon"/>
    <dgm:cxn modelId="{F46D94B5-03D8-4C92-89C1-9CC45218EA42}" type="presParOf" srcId="{3E9FD39E-42F9-4444-AD5E-F079824F472B}" destId="{3745B509-EA50-4AA0-AE08-01C27BF315DB}" srcOrd="1" destOrd="0" presId="urn:microsoft.com/office/officeart/2005/8/layout/chevronAccent+Icon"/>
    <dgm:cxn modelId="{1A040A0C-E78D-4789-820C-BAB7AC4BA320}" type="presParOf" srcId="{FC208306-7D8E-4310-A440-991A223412AB}" destId="{5A38DBB3-95A5-42C5-A118-7479A8334A31}" srcOrd="3" destOrd="0" presId="urn:microsoft.com/office/officeart/2005/8/layout/chevronAccent+Icon"/>
    <dgm:cxn modelId="{287B1BE2-B7EE-4982-86C2-7A830706C25A}" type="presParOf" srcId="{FC208306-7D8E-4310-A440-991A223412AB}" destId="{EE32CE14-CB8D-43F3-BD43-1E14C6279BF1}" srcOrd="4" destOrd="0" presId="urn:microsoft.com/office/officeart/2005/8/layout/chevronAccent+Icon"/>
    <dgm:cxn modelId="{29489025-DB13-42B1-961F-F7951E1FE71C}" type="presParOf" srcId="{EE32CE14-CB8D-43F3-BD43-1E14C6279BF1}" destId="{41F0709B-621C-4EA9-8FC6-E9F39531F469}" srcOrd="0" destOrd="0" presId="urn:microsoft.com/office/officeart/2005/8/layout/chevronAccent+Icon"/>
    <dgm:cxn modelId="{ACCC0DA4-A267-4E15-B793-8497281451E1}" type="presParOf" srcId="{EE32CE14-CB8D-43F3-BD43-1E14C6279BF1}" destId="{3931D325-2490-4CBF-84CA-619A4CC71C74}"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09D2E6-58AB-47F6-B458-090032A50031}"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SG"/>
        </a:p>
      </dgm:t>
    </dgm:pt>
    <dgm:pt modelId="{61B3A4F0-FE6E-46CC-BDDB-E209F43015A4}">
      <dgm:prSet/>
      <dgm:spPr/>
      <dgm:t>
        <a:bodyPr/>
        <a:lstStyle/>
        <a:p>
          <a:r>
            <a:rPr lang="en-SG" b="0" i="0"/>
            <a:t>Sends Audit confirmation emails to  Auditees for bank amount confirmation</a:t>
          </a:r>
          <a:endParaRPr lang="en-SG"/>
        </a:p>
      </dgm:t>
    </dgm:pt>
    <dgm:pt modelId="{579DD9B4-24CE-49FD-A54B-FD0F41ED2582}" type="parTrans" cxnId="{112493C4-BA08-440A-B017-62824EAA4D4D}">
      <dgm:prSet/>
      <dgm:spPr/>
      <dgm:t>
        <a:bodyPr/>
        <a:lstStyle/>
        <a:p>
          <a:endParaRPr lang="en-SG"/>
        </a:p>
      </dgm:t>
    </dgm:pt>
    <dgm:pt modelId="{322E5989-91D7-401A-829E-19A7CD3BFF6A}" type="sibTrans" cxnId="{112493C4-BA08-440A-B017-62824EAA4D4D}">
      <dgm:prSet/>
      <dgm:spPr/>
      <dgm:t>
        <a:bodyPr/>
        <a:lstStyle/>
        <a:p>
          <a:endParaRPr lang="en-SG"/>
        </a:p>
      </dgm:t>
    </dgm:pt>
    <dgm:pt modelId="{6E4E7A12-8F4C-4791-BD7F-60EA886FC086}">
      <dgm:prSet/>
      <dgm:spPr/>
      <dgm:t>
        <a:bodyPr/>
        <a:lstStyle/>
        <a:p>
          <a:r>
            <a:rPr lang="en-SG" b="0" i="0" dirty="0"/>
            <a:t>Auditees replies with email with confirmation of bank account amounts</a:t>
          </a:r>
          <a:endParaRPr lang="en-SG" dirty="0"/>
        </a:p>
      </dgm:t>
    </dgm:pt>
    <dgm:pt modelId="{F9E1C6D2-095A-49A0-82FB-15B1A9C3AFEC}" type="parTrans" cxnId="{FE6A7D28-7239-49E5-80D0-F83EB48DD8D8}">
      <dgm:prSet/>
      <dgm:spPr/>
      <dgm:t>
        <a:bodyPr/>
        <a:lstStyle/>
        <a:p>
          <a:endParaRPr lang="en-SG"/>
        </a:p>
      </dgm:t>
    </dgm:pt>
    <dgm:pt modelId="{5BB0A9C3-0257-4683-A3A9-D5F25FBF65BC}" type="sibTrans" cxnId="{FE6A7D28-7239-49E5-80D0-F83EB48DD8D8}">
      <dgm:prSet/>
      <dgm:spPr/>
      <dgm:t>
        <a:bodyPr/>
        <a:lstStyle/>
        <a:p>
          <a:endParaRPr lang="en-SG"/>
        </a:p>
      </dgm:t>
    </dgm:pt>
    <dgm:pt modelId="{73AB9484-4C50-4813-A8E3-69384AC185D9}">
      <dgm:prSet/>
      <dgm:spPr/>
      <dgm:t>
        <a:bodyPr/>
        <a:lstStyle/>
        <a:p>
          <a:r>
            <a:rPr lang="en-SG" b="0" i="0"/>
            <a:t>Check for emails from Auditees and download attachments</a:t>
          </a:r>
          <a:endParaRPr lang="en-SG"/>
        </a:p>
      </dgm:t>
    </dgm:pt>
    <dgm:pt modelId="{019ED663-B6AA-4A84-85ED-F21A211636F6}" type="parTrans" cxnId="{FDF66303-423C-42B2-AEAF-BDD1C8B71728}">
      <dgm:prSet/>
      <dgm:spPr/>
      <dgm:t>
        <a:bodyPr/>
        <a:lstStyle/>
        <a:p>
          <a:endParaRPr lang="en-SG"/>
        </a:p>
      </dgm:t>
    </dgm:pt>
    <dgm:pt modelId="{2119CC26-DDA5-434F-9446-AF2E179103D8}" type="sibTrans" cxnId="{FDF66303-423C-42B2-AEAF-BDD1C8B71728}">
      <dgm:prSet/>
      <dgm:spPr/>
      <dgm:t>
        <a:bodyPr/>
        <a:lstStyle/>
        <a:p>
          <a:endParaRPr lang="en-SG"/>
        </a:p>
      </dgm:t>
    </dgm:pt>
    <dgm:pt modelId="{82A5EF75-0342-4B16-8733-070385F391BF}">
      <dgm:prSet/>
      <dgm:spPr/>
      <dgm:t>
        <a:bodyPr/>
        <a:lstStyle/>
        <a:p>
          <a:r>
            <a:rPr lang="en-SG" b="1" i="0"/>
            <a:t>FOR EACH</a:t>
          </a:r>
          <a:r>
            <a:rPr lang="en-SG" b="0" i="0"/>
            <a:t> email and attachment, add the bank amount and other details to the Audit excel file</a:t>
          </a:r>
          <a:endParaRPr lang="en-SG"/>
        </a:p>
      </dgm:t>
    </dgm:pt>
    <dgm:pt modelId="{93FD2499-A964-4280-8865-72F6AEE3AD57}" type="parTrans" cxnId="{1653B1CD-492C-4E8A-9690-C770C97BD23F}">
      <dgm:prSet/>
      <dgm:spPr/>
      <dgm:t>
        <a:bodyPr/>
        <a:lstStyle/>
        <a:p>
          <a:endParaRPr lang="en-SG"/>
        </a:p>
      </dgm:t>
    </dgm:pt>
    <dgm:pt modelId="{1CFE32EE-7075-4761-ACD1-91CF9AFF2F33}" type="sibTrans" cxnId="{1653B1CD-492C-4E8A-9690-C770C97BD23F}">
      <dgm:prSet/>
      <dgm:spPr/>
      <dgm:t>
        <a:bodyPr/>
        <a:lstStyle/>
        <a:p>
          <a:endParaRPr lang="en-SG"/>
        </a:p>
      </dgm:t>
    </dgm:pt>
    <dgm:pt modelId="{7FE07C6C-8A90-4EDE-89C2-D4F1811A995A}" type="pres">
      <dgm:prSet presAssocID="{5B09D2E6-58AB-47F6-B458-090032A50031}" presName="CompostProcess" presStyleCnt="0">
        <dgm:presLayoutVars>
          <dgm:dir/>
          <dgm:resizeHandles val="exact"/>
        </dgm:presLayoutVars>
      </dgm:prSet>
      <dgm:spPr/>
    </dgm:pt>
    <dgm:pt modelId="{92CA7D49-914A-481B-BEE2-B032095FE935}" type="pres">
      <dgm:prSet presAssocID="{5B09D2E6-58AB-47F6-B458-090032A50031}" presName="arrow" presStyleLbl="bgShp" presStyleIdx="0" presStyleCnt="1"/>
      <dgm:spPr/>
    </dgm:pt>
    <dgm:pt modelId="{030391CF-BBB7-4CCA-86A1-B7F73C2BC759}" type="pres">
      <dgm:prSet presAssocID="{5B09D2E6-58AB-47F6-B458-090032A50031}" presName="linearProcess" presStyleCnt="0"/>
      <dgm:spPr/>
    </dgm:pt>
    <dgm:pt modelId="{9D478449-F3D6-4C2A-90A5-74C78C2847C7}" type="pres">
      <dgm:prSet presAssocID="{61B3A4F0-FE6E-46CC-BDDB-E209F43015A4}" presName="textNode" presStyleLbl="node1" presStyleIdx="0" presStyleCnt="4">
        <dgm:presLayoutVars>
          <dgm:bulletEnabled val="1"/>
        </dgm:presLayoutVars>
      </dgm:prSet>
      <dgm:spPr/>
    </dgm:pt>
    <dgm:pt modelId="{5810E113-1F18-4BDE-93BE-8EF5D1419CD6}" type="pres">
      <dgm:prSet presAssocID="{322E5989-91D7-401A-829E-19A7CD3BFF6A}" presName="sibTrans" presStyleCnt="0"/>
      <dgm:spPr/>
    </dgm:pt>
    <dgm:pt modelId="{2259DAD3-1585-4A93-8972-3D26B76FDCA1}" type="pres">
      <dgm:prSet presAssocID="{6E4E7A12-8F4C-4791-BD7F-60EA886FC086}" presName="textNode" presStyleLbl="node1" presStyleIdx="1" presStyleCnt="4">
        <dgm:presLayoutVars>
          <dgm:bulletEnabled val="1"/>
        </dgm:presLayoutVars>
      </dgm:prSet>
      <dgm:spPr/>
    </dgm:pt>
    <dgm:pt modelId="{DDFB5DFD-19D0-47E1-99E8-9AF030BD3A09}" type="pres">
      <dgm:prSet presAssocID="{5BB0A9C3-0257-4683-A3A9-D5F25FBF65BC}" presName="sibTrans" presStyleCnt="0"/>
      <dgm:spPr/>
    </dgm:pt>
    <dgm:pt modelId="{F8BDF32E-8659-400E-88DC-F4AF1E3955FB}" type="pres">
      <dgm:prSet presAssocID="{73AB9484-4C50-4813-A8E3-69384AC185D9}" presName="textNode" presStyleLbl="node1" presStyleIdx="2" presStyleCnt="4">
        <dgm:presLayoutVars>
          <dgm:bulletEnabled val="1"/>
        </dgm:presLayoutVars>
      </dgm:prSet>
      <dgm:spPr/>
    </dgm:pt>
    <dgm:pt modelId="{34EBAEC5-4779-424D-8528-8E4F3226AD36}" type="pres">
      <dgm:prSet presAssocID="{2119CC26-DDA5-434F-9446-AF2E179103D8}" presName="sibTrans" presStyleCnt="0"/>
      <dgm:spPr/>
    </dgm:pt>
    <dgm:pt modelId="{4C1BAB83-9D14-4EBA-8B29-441B438E2D21}" type="pres">
      <dgm:prSet presAssocID="{82A5EF75-0342-4B16-8733-070385F391BF}" presName="textNode" presStyleLbl="node1" presStyleIdx="3" presStyleCnt="4">
        <dgm:presLayoutVars>
          <dgm:bulletEnabled val="1"/>
        </dgm:presLayoutVars>
      </dgm:prSet>
      <dgm:spPr/>
    </dgm:pt>
  </dgm:ptLst>
  <dgm:cxnLst>
    <dgm:cxn modelId="{FDF66303-423C-42B2-AEAF-BDD1C8B71728}" srcId="{5B09D2E6-58AB-47F6-B458-090032A50031}" destId="{73AB9484-4C50-4813-A8E3-69384AC185D9}" srcOrd="2" destOrd="0" parTransId="{019ED663-B6AA-4A84-85ED-F21A211636F6}" sibTransId="{2119CC26-DDA5-434F-9446-AF2E179103D8}"/>
    <dgm:cxn modelId="{5BF3741A-0BD6-4ECC-B89B-E838C5E463A0}" type="presOf" srcId="{5B09D2E6-58AB-47F6-B458-090032A50031}" destId="{7FE07C6C-8A90-4EDE-89C2-D4F1811A995A}" srcOrd="0" destOrd="0" presId="urn:microsoft.com/office/officeart/2005/8/layout/hProcess9"/>
    <dgm:cxn modelId="{FE6A7D28-7239-49E5-80D0-F83EB48DD8D8}" srcId="{5B09D2E6-58AB-47F6-B458-090032A50031}" destId="{6E4E7A12-8F4C-4791-BD7F-60EA886FC086}" srcOrd="1" destOrd="0" parTransId="{F9E1C6D2-095A-49A0-82FB-15B1A9C3AFEC}" sibTransId="{5BB0A9C3-0257-4683-A3A9-D5F25FBF65BC}"/>
    <dgm:cxn modelId="{568D4371-837B-4AAA-9D90-8235BCBD8FC7}" type="presOf" srcId="{6E4E7A12-8F4C-4791-BD7F-60EA886FC086}" destId="{2259DAD3-1585-4A93-8972-3D26B76FDCA1}" srcOrd="0" destOrd="0" presId="urn:microsoft.com/office/officeart/2005/8/layout/hProcess9"/>
    <dgm:cxn modelId="{F8BD2573-A59F-4E77-AC76-1C4063298A42}" type="presOf" srcId="{61B3A4F0-FE6E-46CC-BDDB-E209F43015A4}" destId="{9D478449-F3D6-4C2A-90A5-74C78C2847C7}" srcOrd="0" destOrd="0" presId="urn:microsoft.com/office/officeart/2005/8/layout/hProcess9"/>
    <dgm:cxn modelId="{729438BA-96EE-4C8B-B7E3-C5F600CFC3B4}" type="presOf" srcId="{82A5EF75-0342-4B16-8733-070385F391BF}" destId="{4C1BAB83-9D14-4EBA-8B29-441B438E2D21}" srcOrd="0" destOrd="0" presId="urn:microsoft.com/office/officeart/2005/8/layout/hProcess9"/>
    <dgm:cxn modelId="{96054ABD-2F31-494D-97BC-74CD0AEA1167}" type="presOf" srcId="{73AB9484-4C50-4813-A8E3-69384AC185D9}" destId="{F8BDF32E-8659-400E-88DC-F4AF1E3955FB}" srcOrd="0" destOrd="0" presId="urn:microsoft.com/office/officeart/2005/8/layout/hProcess9"/>
    <dgm:cxn modelId="{112493C4-BA08-440A-B017-62824EAA4D4D}" srcId="{5B09D2E6-58AB-47F6-B458-090032A50031}" destId="{61B3A4F0-FE6E-46CC-BDDB-E209F43015A4}" srcOrd="0" destOrd="0" parTransId="{579DD9B4-24CE-49FD-A54B-FD0F41ED2582}" sibTransId="{322E5989-91D7-401A-829E-19A7CD3BFF6A}"/>
    <dgm:cxn modelId="{1653B1CD-492C-4E8A-9690-C770C97BD23F}" srcId="{5B09D2E6-58AB-47F6-B458-090032A50031}" destId="{82A5EF75-0342-4B16-8733-070385F391BF}" srcOrd="3" destOrd="0" parTransId="{93FD2499-A964-4280-8865-72F6AEE3AD57}" sibTransId="{1CFE32EE-7075-4761-ACD1-91CF9AFF2F33}"/>
    <dgm:cxn modelId="{D7383498-1F8B-4D96-9DD7-FC8BB5685E23}" type="presParOf" srcId="{7FE07C6C-8A90-4EDE-89C2-D4F1811A995A}" destId="{92CA7D49-914A-481B-BEE2-B032095FE935}" srcOrd="0" destOrd="0" presId="urn:microsoft.com/office/officeart/2005/8/layout/hProcess9"/>
    <dgm:cxn modelId="{21E28664-679C-47F8-82AF-8D3291F2F81A}" type="presParOf" srcId="{7FE07C6C-8A90-4EDE-89C2-D4F1811A995A}" destId="{030391CF-BBB7-4CCA-86A1-B7F73C2BC759}" srcOrd="1" destOrd="0" presId="urn:microsoft.com/office/officeart/2005/8/layout/hProcess9"/>
    <dgm:cxn modelId="{375CC430-E8DB-4C8E-84EE-AA725563C1AF}" type="presParOf" srcId="{030391CF-BBB7-4CCA-86A1-B7F73C2BC759}" destId="{9D478449-F3D6-4C2A-90A5-74C78C2847C7}" srcOrd="0" destOrd="0" presId="urn:microsoft.com/office/officeart/2005/8/layout/hProcess9"/>
    <dgm:cxn modelId="{29A64A4D-F0F5-4794-9C09-F834BBB1239A}" type="presParOf" srcId="{030391CF-BBB7-4CCA-86A1-B7F73C2BC759}" destId="{5810E113-1F18-4BDE-93BE-8EF5D1419CD6}" srcOrd="1" destOrd="0" presId="urn:microsoft.com/office/officeart/2005/8/layout/hProcess9"/>
    <dgm:cxn modelId="{5535E10C-FB9A-4B5E-8BB3-28DD8A51FFAA}" type="presParOf" srcId="{030391CF-BBB7-4CCA-86A1-B7F73C2BC759}" destId="{2259DAD3-1585-4A93-8972-3D26B76FDCA1}" srcOrd="2" destOrd="0" presId="urn:microsoft.com/office/officeart/2005/8/layout/hProcess9"/>
    <dgm:cxn modelId="{2696D8E1-E6C1-4E22-B881-E8B1661A2633}" type="presParOf" srcId="{030391CF-BBB7-4CCA-86A1-B7F73C2BC759}" destId="{DDFB5DFD-19D0-47E1-99E8-9AF030BD3A09}" srcOrd="3" destOrd="0" presId="urn:microsoft.com/office/officeart/2005/8/layout/hProcess9"/>
    <dgm:cxn modelId="{87A6F61D-C0FA-4022-860B-1AF2196D16EA}" type="presParOf" srcId="{030391CF-BBB7-4CCA-86A1-B7F73C2BC759}" destId="{F8BDF32E-8659-400E-88DC-F4AF1E3955FB}" srcOrd="4" destOrd="0" presId="urn:microsoft.com/office/officeart/2005/8/layout/hProcess9"/>
    <dgm:cxn modelId="{5C411B4E-0F97-4E9F-985E-2E2909AD9907}" type="presParOf" srcId="{030391CF-BBB7-4CCA-86A1-B7F73C2BC759}" destId="{34EBAEC5-4779-424D-8528-8E4F3226AD36}" srcOrd="5" destOrd="0" presId="urn:microsoft.com/office/officeart/2005/8/layout/hProcess9"/>
    <dgm:cxn modelId="{FB9B020A-4DA2-4B5A-B855-52845F3EECAF}" type="presParOf" srcId="{030391CF-BBB7-4CCA-86A1-B7F73C2BC759}" destId="{4C1BAB83-9D14-4EBA-8B29-441B438E2D2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09D2E6-58AB-47F6-B458-090032A50031}"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SG"/>
        </a:p>
      </dgm:t>
    </dgm:pt>
    <dgm:pt modelId="{61B3A4F0-FE6E-46CC-BDDB-E209F43015A4}">
      <dgm:prSet/>
      <dgm:spPr/>
      <dgm:t>
        <a:bodyPr/>
        <a:lstStyle/>
        <a:p>
          <a:r>
            <a:rPr lang="en-SG" b="0" i="0"/>
            <a:t>Sends Audit confirmation emails to  Auditees for bank amount confirmation</a:t>
          </a:r>
          <a:endParaRPr lang="en-SG"/>
        </a:p>
      </dgm:t>
    </dgm:pt>
    <dgm:pt modelId="{579DD9B4-24CE-49FD-A54B-FD0F41ED2582}" type="parTrans" cxnId="{112493C4-BA08-440A-B017-62824EAA4D4D}">
      <dgm:prSet/>
      <dgm:spPr/>
      <dgm:t>
        <a:bodyPr/>
        <a:lstStyle/>
        <a:p>
          <a:endParaRPr lang="en-SG"/>
        </a:p>
      </dgm:t>
    </dgm:pt>
    <dgm:pt modelId="{322E5989-91D7-401A-829E-19A7CD3BFF6A}" type="sibTrans" cxnId="{112493C4-BA08-440A-B017-62824EAA4D4D}">
      <dgm:prSet/>
      <dgm:spPr/>
      <dgm:t>
        <a:bodyPr/>
        <a:lstStyle/>
        <a:p>
          <a:endParaRPr lang="en-SG"/>
        </a:p>
      </dgm:t>
    </dgm:pt>
    <dgm:pt modelId="{6E4E7A12-8F4C-4791-BD7F-60EA886FC086}">
      <dgm:prSet/>
      <dgm:spPr/>
      <dgm:t>
        <a:bodyPr/>
        <a:lstStyle/>
        <a:p>
          <a:r>
            <a:rPr lang="en-SG" b="0" i="0" dirty="0"/>
            <a:t>Auditees replies with email with confirmation of bank account amounts</a:t>
          </a:r>
          <a:endParaRPr lang="en-SG" dirty="0"/>
        </a:p>
      </dgm:t>
    </dgm:pt>
    <dgm:pt modelId="{F9E1C6D2-095A-49A0-82FB-15B1A9C3AFEC}" type="parTrans" cxnId="{FE6A7D28-7239-49E5-80D0-F83EB48DD8D8}">
      <dgm:prSet/>
      <dgm:spPr/>
      <dgm:t>
        <a:bodyPr/>
        <a:lstStyle/>
        <a:p>
          <a:endParaRPr lang="en-SG"/>
        </a:p>
      </dgm:t>
    </dgm:pt>
    <dgm:pt modelId="{5BB0A9C3-0257-4683-A3A9-D5F25FBF65BC}" type="sibTrans" cxnId="{FE6A7D28-7239-49E5-80D0-F83EB48DD8D8}">
      <dgm:prSet/>
      <dgm:spPr/>
      <dgm:t>
        <a:bodyPr/>
        <a:lstStyle/>
        <a:p>
          <a:endParaRPr lang="en-SG"/>
        </a:p>
      </dgm:t>
    </dgm:pt>
    <dgm:pt modelId="{73AB9484-4C50-4813-A8E3-69384AC185D9}">
      <dgm:prSet/>
      <dgm:spPr/>
      <dgm:t>
        <a:bodyPr/>
        <a:lstStyle/>
        <a:p>
          <a:r>
            <a:rPr lang="en-SG" b="0" i="0"/>
            <a:t>Check for emails from Auditees and download attachments</a:t>
          </a:r>
          <a:endParaRPr lang="en-SG"/>
        </a:p>
      </dgm:t>
    </dgm:pt>
    <dgm:pt modelId="{019ED663-B6AA-4A84-85ED-F21A211636F6}" type="parTrans" cxnId="{FDF66303-423C-42B2-AEAF-BDD1C8B71728}">
      <dgm:prSet/>
      <dgm:spPr/>
      <dgm:t>
        <a:bodyPr/>
        <a:lstStyle/>
        <a:p>
          <a:endParaRPr lang="en-SG"/>
        </a:p>
      </dgm:t>
    </dgm:pt>
    <dgm:pt modelId="{2119CC26-DDA5-434F-9446-AF2E179103D8}" type="sibTrans" cxnId="{FDF66303-423C-42B2-AEAF-BDD1C8B71728}">
      <dgm:prSet/>
      <dgm:spPr/>
      <dgm:t>
        <a:bodyPr/>
        <a:lstStyle/>
        <a:p>
          <a:endParaRPr lang="en-SG"/>
        </a:p>
      </dgm:t>
    </dgm:pt>
    <dgm:pt modelId="{82A5EF75-0342-4B16-8733-070385F391BF}">
      <dgm:prSet/>
      <dgm:spPr/>
      <dgm:t>
        <a:bodyPr/>
        <a:lstStyle/>
        <a:p>
          <a:r>
            <a:rPr lang="en-SG" b="1" i="0"/>
            <a:t>FOR EACH</a:t>
          </a:r>
          <a:r>
            <a:rPr lang="en-SG" b="0" i="0"/>
            <a:t> email and attachment, add the bank amount and other details to the Audit excel file</a:t>
          </a:r>
          <a:endParaRPr lang="en-SG"/>
        </a:p>
      </dgm:t>
    </dgm:pt>
    <dgm:pt modelId="{93FD2499-A964-4280-8865-72F6AEE3AD57}" type="parTrans" cxnId="{1653B1CD-492C-4E8A-9690-C770C97BD23F}">
      <dgm:prSet/>
      <dgm:spPr/>
      <dgm:t>
        <a:bodyPr/>
        <a:lstStyle/>
        <a:p>
          <a:endParaRPr lang="en-SG"/>
        </a:p>
      </dgm:t>
    </dgm:pt>
    <dgm:pt modelId="{1CFE32EE-7075-4761-ACD1-91CF9AFF2F33}" type="sibTrans" cxnId="{1653B1CD-492C-4E8A-9690-C770C97BD23F}">
      <dgm:prSet/>
      <dgm:spPr/>
      <dgm:t>
        <a:bodyPr/>
        <a:lstStyle/>
        <a:p>
          <a:endParaRPr lang="en-SG"/>
        </a:p>
      </dgm:t>
    </dgm:pt>
    <dgm:pt modelId="{7FE07C6C-8A90-4EDE-89C2-D4F1811A995A}" type="pres">
      <dgm:prSet presAssocID="{5B09D2E6-58AB-47F6-B458-090032A50031}" presName="CompostProcess" presStyleCnt="0">
        <dgm:presLayoutVars>
          <dgm:dir/>
          <dgm:resizeHandles val="exact"/>
        </dgm:presLayoutVars>
      </dgm:prSet>
      <dgm:spPr/>
    </dgm:pt>
    <dgm:pt modelId="{92CA7D49-914A-481B-BEE2-B032095FE935}" type="pres">
      <dgm:prSet presAssocID="{5B09D2E6-58AB-47F6-B458-090032A50031}" presName="arrow" presStyleLbl="bgShp" presStyleIdx="0" presStyleCnt="1"/>
      <dgm:spPr/>
    </dgm:pt>
    <dgm:pt modelId="{030391CF-BBB7-4CCA-86A1-B7F73C2BC759}" type="pres">
      <dgm:prSet presAssocID="{5B09D2E6-58AB-47F6-B458-090032A50031}" presName="linearProcess" presStyleCnt="0"/>
      <dgm:spPr/>
    </dgm:pt>
    <dgm:pt modelId="{9D478449-F3D6-4C2A-90A5-74C78C2847C7}" type="pres">
      <dgm:prSet presAssocID="{61B3A4F0-FE6E-46CC-BDDB-E209F43015A4}" presName="textNode" presStyleLbl="node1" presStyleIdx="0" presStyleCnt="4">
        <dgm:presLayoutVars>
          <dgm:bulletEnabled val="1"/>
        </dgm:presLayoutVars>
      </dgm:prSet>
      <dgm:spPr/>
    </dgm:pt>
    <dgm:pt modelId="{5810E113-1F18-4BDE-93BE-8EF5D1419CD6}" type="pres">
      <dgm:prSet presAssocID="{322E5989-91D7-401A-829E-19A7CD3BFF6A}" presName="sibTrans" presStyleCnt="0"/>
      <dgm:spPr/>
    </dgm:pt>
    <dgm:pt modelId="{2259DAD3-1585-4A93-8972-3D26B76FDCA1}" type="pres">
      <dgm:prSet presAssocID="{6E4E7A12-8F4C-4791-BD7F-60EA886FC086}" presName="textNode" presStyleLbl="node1" presStyleIdx="1" presStyleCnt="4">
        <dgm:presLayoutVars>
          <dgm:bulletEnabled val="1"/>
        </dgm:presLayoutVars>
      </dgm:prSet>
      <dgm:spPr/>
    </dgm:pt>
    <dgm:pt modelId="{DDFB5DFD-19D0-47E1-99E8-9AF030BD3A09}" type="pres">
      <dgm:prSet presAssocID="{5BB0A9C3-0257-4683-A3A9-D5F25FBF65BC}" presName="sibTrans" presStyleCnt="0"/>
      <dgm:spPr/>
    </dgm:pt>
    <dgm:pt modelId="{F8BDF32E-8659-400E-88DC-F4AF1E3955FB}" type="pres">
      <dgm:prSet presAssocID="{73AB9484-4C50-4813-A8E3-69384AC185D9}" presName="textNode" presStyleLbl="node1" presStyleIdx="2" presStyleCnt="4">
        <dgm:presLayoutVars>
          <dgm:bulletEnabled val="1"/>
        </dgm:presLayoutVars>
      </dgm:prSet>
      <dgm:spPr/>
    </dgm:pt>
    <dgm:pt modelId="{34EBAEC5-4779-424D-8528-8E4F3226AD36}" type="pres">
      <dgm:prSet presAssocID="{2119CC26-DDA5-434F-9446-AF2E179103D8}" presName="sibTrans" presStyleCnt="0"/>
      <dgm:spPr/>
    </dgm:pt>
    <dgm:pt modelId="{4C1BAB83-9D14-4EBA-8B29-441B438E2D21}" type="pres">
      <dgm:prSet presAssocID="{82A5EF75-0342-4B16-8733-070385F391BF}" presName="textNode" presStyleLbl="node1" presStyleIdx="3" presStyleCnt="4">
        <dgm:presLayoutVars>
          <dgm:bulletEnabled val="1"/>
        </dgm:presLayoutVars>
      </dgm:prSet>
      <dgm:spPr/>
    </dgm:pt>
  </dgm:ptLst>
  <dgm:cxnLst>
    <dgm:cxn modelId="{FDF66303-423C-42B2-AEAF-BDD1C8B71728}" srcId="{5B09D2E6-58AB-47F6-B458-090032A50031}" destId="{73AB9484-4C50-4813-A8E3-69384AC185D9}" srcOrd="2" destOrd="0" parTransId="{019ED663-B6AA-4A84-85ED-F21A211636F6}" sibTransId="{2119CC26-DDA5-434F-9446-AF2E179103D8}"/>
    <dgm:cxn modelId="{5BF3741A-0BD6-4ECC-B89B-E838C5E463A0}" type="presOf" srcId="{5B09D2E6-58AB-47F6-B458-090032A50031}" destId="{7FE07C6C-8A90-4EDE-89C2-D4F1811A995A}" srcOrd="0" destOrd="0" presId="urn:microsoft.com/office/officeart/2005/8/layout/hProcess9"/>
    <dgm:cxn modelId="{FE6A7D28-7239-49E5-80D0-F83EB48DD8D8}" srcId="{5B09D2E6-58AB-47F6-B458-090032A50031}" destId="{6E4E7A12-8F4C-4791-BD7F-60EA886FC086}" srcOrd="1" destOrd="0" parTransId="{F9E1C6D2-095A-49A0-82FB-15B1A9C3AFEC}" sibTransId="{5BB0A9C3-0257-4683-A3A9-D5F25FBF65BC}"/>
    <dgm:cxn modelId="{568D4371-837B-4AAA-9D90-8235BCBD8FC7}" type="presOf" srcId="{6E4E7A12-8F4C-4791-BD7F-60EA886FC086}" destId="{2259DAD3-1585-4A93-8972-3D26B76FDCA1}" srcOrd="0" destOrd="0" presId="urn:microsoft.com/office/officeart/2005/8/layout/hProcess9"/>
    <dgm:cxn modelId="{F8BD2573-A59F-4E77-AC76-1C4063298A42}" type="presOf" srcId="{61B3A4F0-FE6E-46CC-BDDB-E209F43015A4}" destId="{9D478449-F3D6-4C2A-90A5-74C78C2847C7}" srcOrd="0" destOrd="0" presId="urn:microsoft.com/office/officeart/2005/8/layout/hProcess9"/>
    <dgm:cxn modelId="{729438BA-96EE-4C8B-B7E3-C5F600CFC3B4}" type="presOf" srcId="{82A5EF75-0342-4B16-8733-070385F391BF}" destId="{4C1BAB83-9D14-4EBA-8B29-441B438E2D21}" srcOrd="0" destOrd="0" presId="urn:microsoft.com/office/officeart/2005/8/layout/hProcess9"/>
    <dgm:cxn modelId="{96054ABD-2F31-494D-97BC-74CD0AEA1167}" type="presOf" srcId="{73AB9484-4C50-4813-A8E3-69384AC185D9}" destId="{F8BDF32E-8659-400E-88DC-F4AF1E3955FB}" srcOrd="0" destOrd="0" presId="urn:microsoft.com/office/officeart/2005/8/layout/hProcess9"/>
    <dgm:cxn modelId="{112493C4-BA08-440A-B017-62824EAA4D4D}" srcId="{5B09D2E6-58AB-47F6-B458-090032A50031}" destId="{61B3A4F0-FE6E-46CC-BDDB-E209F43015A4}" srcOrd="0" destOrd="0" parTransId="{579DD9B4-24CE-49FD-A54B-FD0F41ED2582}" sibTransId="{322E5989-91D7-401A-829E-19A7CD3BFF6A}"/>
    <dgm:cxn modelId="{1653B1CD-492C-4E8A-9690-C770C97BD23F}" srcId="{5B09D2E6-58AB-47F6-B458-090032A50031}" destId="{82A5EF75-0342-4B16-8733-070385F391BF}" srcOrd="3" destOrd="0" parTransId="{93FD2499-A964-4280-8865-72F6AEE3AD57}" sibTransId="{1CFE32EE-7075-4761-ACD1-91CF9AFF2F33}"/>
    <dgm:cxn modelId="{D7383498-1F8B-4D96-9DD7-FC8BB5685E23}" type="presParOf" srcId="{7FE07C6C-8A90-4EDE-89C2-D4F1811A995A}" destId="{92CA7D49-914A-481B-BEE2-B032095FE935}" srcOrd="0" destOrd="0" presId="urn:microsoft.com/office/officeart/2005/8/layout/hProcess9"/>
    <dgm:cxn modelId="{21E28664-679C-47F8-82AF-8D3291F2F81A}" type="presParOf" srcId="{7FE07C6C-8A90-4EDE-89C2-D4F1811A995A}" destId="{030391CF-BBB7-4CCA-86A1-B7F73C2BC759}" srcOrd="1" destOrd="0" presId="urn:microsoft.com/office/officeart/2005/8/layout/hProcess9"/>
    <dgm:cxn modelId="{375CC430-E8DB-4C8E-84EE-AA725563C1AF}" type="presParOf" srcId="{030391CF-BBB7-4CCA-86A1-B7F73C2BC759}" destId="{9D478449-F3D6-4C2A-90A5-74C78C2847C7}" srcOrd="0" destOrd="0" presId="urn:microsoft.com/office/officeart/2005/8/layout/hProcess9"/>
    <dgm:cxn modelId="{29A64A4D-F0F5-4794-9C09-F834BBB1239A}" type="presParOf" srcId="{030391CF-BBB7-4CCA-86A1-B7F73C2BC759}" destId="{5810E113-1F18-4BDE-93BE-8EF5D1419CD6}" srcOrd="1" destOrd="0" presId="urn:microsoft.com/office/officeart/2005/8/layout/hProcess9"/>
    <dgm:cxn modelId="{5535E10C-FB9A-4B5E-8BB3-28DD8A51FFAA}" type="presParOf" srcId="{030391CF-BBB7-4CCA-86A1-B7F73C2BC759}" destId="{2259DAD3-1585-4A93-8972-3D26B76FDCA1}" srcOrd="2" destOrd="0" presId="urn:microsoft.com/office/officeart/2005/8/layout/hProcess9"/>
    <dgm:cxn modelId="{2696D8E1-E6C1-4E22-B881-E8B1661A2633}" type="presParOf" srcId="{030391CF-BBB7-4CCA-86A1-B7F73C2BC759}" destId="{DDFB5DFD-19D0-47E1-99E8-9AF030BD3A09}" srcOrd="3" destOrd="0" presId="urn:microsoft.com/office/officeart/2005/8/layout/hProcess9"/>
    <dgm:cxn modelId="{87A6F61D-C0FA-4022-860B-1AF2196D16EA}" type="presParOf" srcId="{030391CF-BBB7-4CCA-86A1-B7F73C2BC759}" destId="{F8BDF32E-8659-400E-88DC-F4AF1E3955FB}" srcOrd="4" destOrd="0" presId="urn:microsoft.com/office/officeart/2005/8/layout/hProcess9"/>
    <dgm:cxn modelId="{5C411B4E-0F97-4E9F-985E-2E2909AD9907}" type="presParOf" srcId="{030391CF-BBB7-4CCA-86A1-B7F73C2BC759}" destId="{34EBAEC5-4779-424D-8528-8E4F3226AD36}" srcOrd="5" destOrd="0" presId="urn:microsoft.com/office/officeart/2005/8/layout/hProcess9"/>
    <dgm:cxn modelId="{FB9B020A-4DA2-4B5A-B855-52845F3EECAF}" type="presParOf" srcId="{030391CF-BBB7-4CCA-86A1-B7F73C2BC759}" destId="{4C1BAB83-9D14-4EBA-8B29-441B438E2D2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09D2E6-58AB-47F6-B458-090032A50031}"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SG"/>
        </a:p>
      </dgm:t>
    </dgm:pt>
    <dgm:pt modelId="{61B3A4F0-FE6E-46CC-BDDB-E209F43015A4}">
      <dgm:prSet/>
      <dgm:spPr/>
      <dgm:t>
        <a:bodyPr/>
        <a:lstStyle/>
        <a:p>
          <a:r>
            <a:rPr lang="en-SG" b="0" i="0"/>
            <a:t>Sends Audit confirmation emails to  Auditees for bank amount confirmation</a:t>
          </a:r>
          <a:endParaRPr lang="en-SG"/>
        </a:p>
      </dgm:t>
    </dgm:pt>
    <dgm:pt modelId="{579DD9B4-24CE-49FD-A54B-FD0F41ED2582}" type="parTrans" cxnId="{112493C4-BA08-440A-B017-62824EAA4D4D}">
      <dgm:prSet/>
      <dgm:spPr/>
      <dgm:t>
        <a:bodyPr/>
        <a:lstStyle/>
        <a:p>
          <a:endParaRPr lang="en-SG"/>
        </a:p>
      </dgm:t>
    </dgm:pt>
    <dgm:pt modelId="{322E5989-91D7-401A-829E-19A7CD3BFF6A}" type="sibTrans" cxnId="{112493C4-BA08-440A-B017-62824EAA4D4D}">
      <dgm:prSet/>
      <dgm:spPr/>
      <dgm:t>
        <a:bodyPr/>
        <a:lstStyle/>
        <a:p>
          <a:endParaRPr lang="en-SG"/>
        </a:p>
      </dgm:t>
    </dgm:pt>
    <dgm:pt modelId="{6E4E7A12-8F4C-4791-BD7F-60EA886FC086}">
      <dgm:prSet/>
      <dgm:spPr/>
      <dgm:t>
        <a:bodyPr/>
        <a:lstStyle/>
        <a:p>
          <a:r>
            <a:rPr lang="en-SG" b="0" i="0" dirty="0"/>
            <a:t>Auditees replies with email with confirmation of bank account amounts</a:t>
          </a:r>
          <a:endParaRPr lang="en-SG" dirty="0"/>
        </a:p>
      </dgm:t>
    </dgm:pt>
    <dgm:pt modelId="{F9E1C6D2-095A-49A0-82FB-15B1A9C3AFEC}" type="parTrans" cxnId="{FE6A7D28-7239-49E5-80D0-F83EB48DD8D8}">
      <dgm:prSet/>
      <dgm:spPr/>
      <dgm:t>
        <a:bodyPr/>
        <a:lstStyle/>
        <a:p>
          <a:endParaRPr lang="en-SG"/>
        </a:p>
      </dgm:t>
    </dgm:pt>
    <dgm:pt modelId="{5BB0A9C3-0257-4683-A3A9-D5F25FBF65BC}" type="sibTrans" cxnId="{FE6A7D28-7239-49E5-80D0-F83EB48DD8D8}">
      <dgm:prSet/>
      <dgm:spPr/>
      <dgm:t>
        <a:bodyPr/>
        <a:lstStyle/>
        <a:p>
          <a:endParaRPr lang="en-SG"/>
        </a:p>
      </dgm:t>
    </dgm:pt>
    <dgm:pt modelId="{73AB9484-4C50-4813-A8E3-69384AC185D9}">
      <dgm:prSet/>
      <dgm:spPr/>
      <dgm:t>
        <a:bodyPr/>
        <a:lstStyle/>
        <a:p>
          <a:r>
            <a:rPr lang="en-SG" b="0" i="0"/>
            <a:t>Check for emails from Auditees and download attachments</a:t>
          </a:r>
          <a:endParaRPr lang="en-SG"/>
        </a:p>
      </dgm:t>
    </dgm:pt>
    <dgm:pt modelId="{019ED663-B6AA-4A84-85ED-F21A211636F6}" type="parTrans" cxnId="{FDF66303-423C-42B2-AEAF-BDD1C8B71728}">
      <dgm:prSet/>
      <dgm:spPr/>
      <dgm:t>
        <a:bodyPr/>
        <a:lstStyle/>
        <a:p>
          <a:endParaRPr lang="en-SG"/>
        </a:p>
      </dgm:t>
    </dgm:pt>
    <dgm:pt modelId="{2119CC26-DDA5-434F-9446-AF2E179103D8}" type="sibTrans" cxnId="{FDF66303-423C-42B2-AEAF-BDD1C8B71728}">
      <dgm:prSet/>
      <dgm:spPr/>
      <dgm:t>
        <a:bodyPr/>
        <a:lstStyle/>
        <a:p>
          <a:endParaRPr lang="en-SG"/>
        </a:p>
      </dgm:t>
    </dgm:pt>
    <dgm:pt modelId="{82A5EF75-0342-4B16-8733-070385F391BF}">
      <dgm:prSet/>
      <dgm:spPr/>
      <dgm:t>
        <a:bodyPr/>
        <a:lstStyle/>
        <a:p>
          <a:r>
            <a:rPr lang="en-SG" b="1" i="0"/>
            <a:t>FOR EACH</a:t>
          </a:r>
          <a:r>
            <a:rPr lang="en-SG" b="0" i="0"/>
            <a:t> email and attachment, add the bank amount and other details to the Audit excel file</a:t>
          </a:r>
          <a:endParaRPr lang="en-SG"/>
        </a:p>
      </dgm:t>
    </dgm:pt>
    <dgm:pt modelId="{93FD2499-A964-4280-8865-72F6AEE3AD57}" type="parTrans" cxnId="{1653B1CD-492C-4E8A-9690-C770C97BD23F}">
      <dgm:prSet/>
      <dgm:spPr/>
      <dgm:t>
        <a:bodyPr/>
        <a:lstStyle/>
        <a:p>
          <a:endParaRPr lang="en-SG"/>
        </a:p>
      </dgm:t>
    </dgm:pt>
    <dgm:pt modelId="{1CFE32EE-7075-4761-ACD1-91CF9AFF2F33}" type="sibTrans" cxnId="{1653B1CD-492C-4E8A-9690-C770C97BD23F}">
      <dgm:prSet/>
      <dgm:spPr/>
      <dgm:t>
        <a:bodyPr/>
        <a:lstStyle/>
        <a:p>
          <a:endParaRPr lang="en-SG"/>
        </a:p>
      </dgm:t>
    </dgm:pt>
    <dgm:pt modelId="{7FE07C6C-8A90-4EDE-89C2-D4F1811A995A}" type="pres">
      <dgm:prSet presAssocID="{5B09D2E6-58AB-47F6-B458-090032A50031}" presName="CompostProcess" presStyleCnt="0">
        <dgm:presLayoutVars>
          <dgm:dir/>
          <dgm:resizeHandles val="exact"/>
        </dgm:presLayoutVars>
      </dgm:prSet>
      <dgm:spPr/>
    </dgm:pt>
    <dgm:pt modelId="{92CA7D49-914A-481B-BEE2-B032095FE935}" type="pres">
      <dgm:prSet presAssocID="{5B09D2E6-58AB-47F6-B458-090032A50031}" presName="arrow" presStyleLbl="bgShp" presStyleIdx="0" presStyleCnt="1"/>
      <dgm:spPr/>
    </dgm:pt>
    <dgm:pt modelId="{030391CF-BBB7-4CCA-86A1-B7F73C2BC759}" type="pres">
      <dgm:prSet presAssocID="{5B09D2E6-58AB-47F6-B458-090032A50031}" presName="linearProcess" presStyleCnt="0"/>
      <dgm:spPr/>
    </dgm:pt>
    <dgm:pt modelId="{9D478449-F3D6-4C2A-90A5-74C78C2847C7}" type="pres">
      <dgm:prSet presAssocID="{61B3A4F0-FE6E-46CC-BDDB-E209F43015A4}" presName="textNode" presStyleLbl="node1" presStyleIdx="0" presStyleCnt="4">
        <dgm:presLayoutVars>
          <dgm:bulletEnabled val="1"/>
        </dgm:presLayoutVars>
      </dgm:prSet>
      <dgm:spPr/>
    </dgm:pt>
    <dgm:pt modelId="{5810E113-1F18-4BDE-93BE-8EF5D1419CD6}" type="pres">
      <dgm:prSet presAssocID="{322E5989-91D7-401A-829E-19A7CD3BFF6A}" presName="sibTrans" presStyleCnt="0"/>
      <dgm:spPr/>
    </dgm:pt>
    <dgm:pt modelId="{2259DAD3-1585-4A93-8972-3D26B76FDCA1}" type="pres">
      <dgm:prSet presAssocID="{6E4E7A12-8F4C-4791-BD7F-60EA886FC086}" presName="textNode" presStyleLbl="node1" presStyleIdx="1" presStyleCnt="4">
        <dgm:presLayoutVars>
          <dgm:bulletEnabled val="1"/>
        </dgm:presLayoutVars>
      </dgm:prSet>
      <dgm:spPr/>
    </dgm:pt>
    <dgm:pt modelId="{DDFB5DFD-19D0-47E1-99E8-9AF030BD3A09}" type="pres">
      <dgm:prSet presAssocID="{5BB0A9C3-0257-4683-A3A9-D5F25FBF65BC}" presName="sibTrans" presStyleCnt="0"/>
      <dgm:spPr/>
    </dgm:pt>
    <dgm:pt modelId="{F8BDF32E-8659-400E-88DC-F4AF1E3955FB}" type="pres">
      <dgm:prSet presAssocID="{73AB9484-4C50-4813-A8E3-69384AC185D9}" presName="textNode" presStyleLbl="node1" presStyleIdx="2" presStyleCnt="4">
        <dgm:presLayoutVars>
          <dgm:bulletEnabled val="1"/>
        </dgm:presLayoutVars>
      </dgm:prSet>
      <dgm:spPr/>
    </dgm:pt>
    <dgm:pt modelId="{34EBAEC5-4779-424D-8528-8E4F3226AD36}" type="pres">
      <dgm:prSet presAssocID="{2119CC26-DDA5-434F-9446-AF2E179103D8}" presName="sibTrans" presStyleCnt="0"/>
      <dgm:spPr/>
    </dgm:pt>
    <dgm:pt modelId="{4C1BAB83-9D14-4EBA-8B29-441B438E2D21}" type="pres">
      <dgm:prSet presAssocID="{82A5EF75-0342-4B16-8733-070385F391BF}" presName="textNode" presStyleLbl="node1" presStyleIdx="3" presStyleCnt="4">
        <dgm:presLayoutVars>
          <dgm:bulletEnabled val="1"/>
        </dgm:presLayoutVars>
      </dgm:prSet>
      <dgm:spPr/>
    </dgm:pt>
  </dgm:ptLst>
  <dgm:cxnLst>
    <dgm:cxn modelId="{FDF66303-423C-42B2-AEAF-BDD1C8B71728}" srcId="{5B09D2E6-58AB-47F6-B458-090032A50031}" destId="{73AB9484-4C50-4813-A8E3-69384AC185D9}" srcOrd="2" destOrd="0" parTransId="{019ED663-B6AA-4A84-85ED-F21A211636F6}" sibTransId="{2119CC26-DDA5-434F-9446-AF2E179103D8}"/>
    <dgm:cxn modelId="{5BF3741A-0BD6-4ECC-B89B-E838C5E463A0}" type="presOf" srcId="{5B09D2E6-58AB-47F6-B458-090032A50031}" destId="{7FE07C6C-8A90-4EDE-89C2-D4F1811A995A}" srcOrd="0" destOrd="0" presId="urn:microsoft.com/office/officeart/2005/8/layout/hProcess9"/>
    <dgm:cxn modelId="{FE6A7D28-7239-49E5-80D0-F83EB48DD8D8}" srcId="{5B09D2E6-58AB-47F6-B458-090032A50031}" destId="{6E4E7A12-8F4C-4791-BD7F-60EA886FC086}" srcOrd="1" destOrd="0" parTransId="{F9E1C6D2-095A-49A0-82FB-15B1A9C3AFEC}" sibTransId="{5BB0A9C3-0257-4683-A3A9-D5F25FBF65BC}"/>
    <dgm:cxn modelId="{568D4371-837B-4AAA-9D90-8235BCBD8FC7}" type="presOf" srcId="{6E4E7A12-8F4C-4791-BD7F-60EA886FC086}" destId="{2259DAD3-1585-4A93-8972-3D26B76FDCA1}" srcOrd="0" destOrd="0" presId="urn:microsoft.com/office/officeart/2005/8/layout/hProcess9"/>
    <dgm:cxn modelId="{F8BD2573-A59F-4E77-AC76-1C4063298A42}" type="presOf" srcId="{61B3A4F0-FE6E-46CC-BDDB-E209F43015A4}" destId="{9D478449-F3D6-4C2A-90A5-74C78C2847C7}" srcOrd="0" destOrd="0" presId="urn:microsoft.com/office/officeart/2005/8/layout/hProcess9"/>
    <dgm:cxn modelId="{729438BA-96EE-4C8B-B7E3-C5F600CFC3B4}" type="presOf" srcId="{82A5EF75-0342-4B16-8733-070385F391BF}" destId="{4C1BAB83-9D14-4EBA-8B29-441B438E2D21}" srcOrd="0" destOrd="0" presId="urn:microsoft.com/office/officeart/2005/8/layout/hProcess9"/>
    <dgm:cxn modelId="{96054ABD-2F31-494D-97BC-74CD0AEA1167}" type="presOf" srcId="{73AB9484-4C50-4813-A8E3-69384AC185D9}" destId="{F8BDF32E-8659-400E-88DC-F4AF1E3955FB}" srcOrd="0" destOrd="0" presId="urn:microsoft.com/office/officeart/2005/8/layout/hProcess9"/>
    <dgm:cxn modelId="{112493C4-BA08-440A-B017-62824EAA4D4D}" srcId="{5B09D2E6-58AB-47F6-B458-090032A50031}" destId="{61B3A4F0-FE6E-46CC-BDDB-E209F43015A4}" srcOrd="0" destOrd="0" parTransId="{579DD9B4-24CE-49FD-A54B-FD0F41ED2582}" sibTransId="{322E5989-91D7-401A-829E-19A7CD3BFF6A}"/>
    <dgm:cxn modelId="{1653B1CD-492C-4E8A-9690-C770C97BD23F}" srcId="{5B09D2E6-58AB-47F6-B458-090032A50031}" destId="{82A5EF75-0342-4B16-8733-070385F391BF}" srcOrd="3" destOrd="0" parTransId="{93FD2499-A964-4280-8865-72F6AEE3AD57}" sibTransId="{1CFE32EE-7075-4761-ACD1-91CF9AFF2F33}"/>
    <dgm:cxn modelId="{D7383498-1F8B-4D96-9DD7-FC8BB5685E23}" type="presParOf" srcId="{7FE07C6C-8A90-4EDE-89C2-D4F1811A995A}" destId="{92CA7D49-914A-481B-BEE2-B032095FE935}" srcOrd="0" destOrd="0" presId="urn:microsoft.com/office/officeart/2005/8/layout/hProcess9"/>
    <dgm:cxn modelId="{21E28664-679C-47F8-82AF-8D3291F2F81A}" type="presParOf" srcId="{7FE07C6C-8A90-4EDE-89C2-D4F1811A995A}" destId="{030391CF-BBB7-4CCA-86A1-B7F73C2BC759}" srcOrd="1" destOrd="0" presId="urn:microsoft.com/office/officeart/2005/8/layout/hProcess9"/>
    <dgm:cxn modelId="{375CC430-E8DB-4C8E-84EE-AA725563C1AF}" type="presParOf" srcId="{030391CF-BBB7-4CCA-86A1-B7F73C2BC759}" destId="{9D478449-F3D6-4C2A-90A5-74C78C2847C7}" srcOrd="0" destOrd="0" presId="urn:microsoft.com/office/officeart/2005/8/layout/hProcess9"/>
    <dgm:cxn modelId="{29A64A4D-F0F5-4794-9C09-F834BBB1239A}" type="presParOf" srcId="{030391CF-BBB7-4CCA-86A1-B7F73C2BC759}" destId="{5810E113-1F18-4BDE-93BE-8EF5D1419CD6}" srcOrd="1" destOrd="0" presId="urn:microsoft.com/office/officeart/2005/8/layout/hProcess9"/>
    <dgm:cxn modelId="{5535E10C-FB9A-4B5E-8BB3-28DD8A51FFAA}" type="presParOf" srcId="{030391CF-BBB7-4CCA-86A1-B7F73C2BC759}" destId="{2259DAD3-1585-4A93-8972-3D26B76FDCA1}" srcOrd="2" destOrd="0" presId="urn:microsoft.com/office/officeart/2005/8/layout/hProcess9"/>
    <dgm:cxn modelId="{2696D8E1-E6C1-4E22-B881-E8B1661A2633}" type="presParOf" srcId="{030391CF-BBB7-4CCA-86A1-B7F73C2BC759}" destId="{DDFB5DFD-19D0-47E1-99E8-9AF030BD3A09}" srcOrd="3" destOrd="0" presId="urn:microsoft.com/office/officeart/2005/8/layout/hProcess9"/>
    <dgm:cxn modelId="{87A6F61D-C0FA-4022-860B-1AF2196D16EA}" type="presParOf" srcId="{030391CF-BBB7-4CCA-86A1-B7F73C2BC759}" destId="{F8BDF32E-8659-400E-88DC-F4AF1E3955FB}" srcOrd="4" destOrd="0" presId="urn:microsoft.com/office/officeart/2005/8/layout/hProcess9"/>
    <dgm:cxn modelId="{5C411B4E-0F97-4E9F-985E-2E2909AD9907}" type="presParOf" srcId="{030391CF-BBB7-4CCA-86A1-B7F73C2BC759}" destId="{34EBAEC5-4779-424D-8528-8E4F3226AD36}" srcOrd="5" destOrd="0" presId="urn:microsoft.com/office/officeart/2005/8/layout/hProcess9"/>
    <dgm:cxn modelId="{FB9B020A-4DA2-4B5A-B855-52845F3EECAF}" type="presParOf" srcId="{030391CF-BBB7-4CCA-86A1-B7F73C2BC759}" destId="{4C1BAB83-9D14-4EBA-8B29-441B438E2D21}"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09D2E6-58AB-47F6-B458-090032A50031}"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SG"/>
        </a:p>
      </dgm:t>
    </dgm:pt>
    <dgm:pt modelId="{61B3A4F0-FE6E-46CC-BDDB-E209F43015A4}">
      <dgm:prSet/>
      <dgm:spPr/>
      <dgm:t>
        <a:bodyPr/>
        <a:lstStyle/>
        <a:p>
          <a:r>
            <a:rPr lang="en-SG" b="0" i="0"/>
            <a:t>Sends Audit confirmation emails to  Auditees for bank amount confirmation</a:t>
          </a:r>
          <a:endParaRPr lang="en-SG"/>
        </a:p>
      </dgm:t>
    </dgm:pt>
    <dgm:pt modelId="{579DD9B4-24CE-49FD-A54B-FD0F41ED2582}" type="parTrans" cxnId="{112493C4-BA08-440A-B017-62824EAA4D4D}">
      <dgm:prSet/>
      <dgm:spPr/>
      <dgm:t>
        <a:bodyPr/>
        <a:lstStyle/>
        <a:p>
          <a:endParaRPr lang="en-SG"/>
        </a:p>
      </dgm:t>
    </dgm:pt>
    <dgm:pt modelId="{322E5989-91D7-401A-829E-19A7CD3BFF6A}" type="sibTrans" cxnId="{112493C4-BA08-440A-B017-62824EAA4D4D}">
      <dgm:prSet/>
      <dgm:spPr/>
      <dgm:t>
        <a:bodyPr/>
        <a:lstStyle/>
        <a:p>
          <a:endParaRPr lang="en-SG"/>
        </a:p>
      </dgm:t>
    </dgm:pt>
    <dgm:pt modelId="{6E4E7A12-8F4C-4791-BD7F-60EA886FC086}">
      <dgm:prSet/>
      <dgm:spPr/>
      <dgm:t>
        <a:bodyPr/>
        <a:lstStyle/>
        <a:p>
          <a:r>
            <a:rPr lang="en-SG" b="0" i="0" dirty="0"/>
            <a:t>Auditees replies with email with confirmation of bank account amounts</a:t>
          </a:r>
          <a:endParaRPr lang="en-SG" dirty="0"/>
        </a:p>
      </dgm:t>
    </dgm:pt>
    <dgm:pt modelId="{F9E1C6D2-095A-49A0-82FB-15B1A9C3AFEC}" type="parTrans" cxnId="{FE6A7D28-7239-49E5-80D0-F83EB48DD8D8}">
      <dgm:prSet/>
      <dgm:spPr/>
      <dgm:t>
        <a:bodyPr/>
        <a:lstStyle/>
        <a:p>
          <a:endParaRPr lang="en-SG"/>
        </a:p>
      </dgm:t>
    </dgm:pt>
    <dgm:pt modelId="{5BB0A9C3-0257-4683-A3A9-D5F25FBF65BC}" type="sibTrans" cxnId="{FE6A7D28-7239-49E5-80D0-F83EB48DD8D8}">
      <dgm:prSet/>
      <dgm:spPr/>
      <dgm:t>
        <a:bodyPr/>
        <a:lstStyle/>
        <a:p>
          <a:endParaRPr lang="en-SG"/>
        </a:p>
      </dgm:t>
    </dgm:pt>
    <dgm:pt modelId="{73AB9484-4C50-4813-A8E3-69384AC185D9}">
      <dgm:prSet/>
      <dgm:spPr/>
      <dgm:t>
        <a:bodyPr/>
        <a:lstStyle/>
        <a:p>
          <a:r>
            <a:rPr lang="en-SG" b="0" i="0" dirty="0"/>
            <a:t>Check for emails from Auditees and download attachments</a:t>
          </a:r>
          <a:endParaRPr lang="en-SG" dirty="0"/>
        </a:p>
      </dgm:t>
    </dgm:pt>
    <dgm:pt modelId="{019ED663-B6AA-4A84-85ED-F21A211636F6}" type="parTrans" cxnId="{FDF66303-423C-42B2-AEAF-BDD1C8B71728}">
      <dgm:prSet/>
      <dgm:spPr/>
      <dgm:t>
        <a:bodyPr/>
        <a:lstStyle/>
        <a:p>
          <a:endParaRPr lang="en-SG"/>
        </a:p>
      </dgm:t>
    </dgm:pt>
    <dgm:pt modelId="{2119CC26-DDA5-434F-9446-AF2E179103D8}" type="sibTrans" cxnId="{FDF66303-423C-42B2-AEAF-BDD1C8B71728}">
      <dgm:prSet/>
      <dgm:spPr/>
      <dgm:t>
        <a:bodyPr/>
        <a:lstStyle/>
        <a:p>
          <a:endParaRPr lang="en-SG"/>
        </a:p>
      </dgm:t>
    </dgm:pt>
    <dgm:pt modelId="{82A5EF75-0342-4B16-8733-070385F391BF}">
      <dgm:prSet/>
      <dgm:spPr/>
      <dgm:t>
        <a:bodyPr/>
        <a:lstStyle/>
        <a:p>
          <a:r>
            <a:rPr lang="en-SG" b="1" i="0"/>
            <a:t>FOR EACH</a:t>
          </a:r>
          <a:r>
            <a:rPr lang="en-SG" b="0" i="0"/>
            <a:t> email and attachment, add the bank amount and other details to the Audit excel file</a:t>
          </a:r>
          <a:endParaRPr lang="en-SG"/>
        </a:p>
      </dgm:t>
    </dgm:pt>
    <dgm:pt modelId="{93FD2499-A964-4280-8865-72F6AEE3AD57}" type="parTrans" cxnId="{1653B1CD-492C-4E8A-9690-C770C97BD23F}">
      <dgm:prSet/>
      <dgm:spPr/>
      <dgm:t>
        <a:bodyPr/>
        <a:lstStyle/>
        <a:p>
          <a:endParaRPr lang="en-SG"/>
        </a:p>
      </dgm:t>
    </dgm:pt>
    <dgm:pt modelId="{1CFE32EE-7075-4761-ACD1-91CF9AFF2F33}" type="sibTrans" cxnId="{1653B1CD-492C-4E8A-9690-C770C97BD23F}">
      <dgm:prSet/>
      <dgm:spPr/>
      <dgm:t>
        <a:bodyPr/>
        <a:lstStyle/>
        <a:p>
          <a:endParaRPr lang="en-SG"/>
        </a:p>
      </dgm:t>
    </dgm:pt>
    <dgm:pt modelId="{7FE07C6C-8A90-4EDE-89C2-D4F1811A995A}" type="pres">
      <dgm:prSet presAssocID="{5B09D2E6-58AB-47F6-B458-090032A50031}" presName="CompostProcess" presStyleCnt="0">
        <dgm:presLayoutVars>
          <dgm:dir/>
          <dgm:resizeHandles val="exact"/>
        </dgm:presLayoutVars>
      </dgm:prSet>
      <dgm:spPr/>
    </dgm:pt>
    <dgm:pt modelId="{92CA7D49-914A-481B-BEE2-B032095FE935}" type="pres">
      <dgm:prSet presAssocID="{5B09D2E6-58AB-47F6-B458-090032A50031}" presName="arrow" presStyleLbl="bgShp" presStyleIdx="0" presStyleCnt="1"/>
      <dgm:spPr/>
    </dgm:pt>
    <dgm:pt modelId="{030391CF-BBB7-4CCA-86A1-B7F73C2BC759}" type="pres">
      <dgm:prSet presAssocID="{5B09D2E6-58AB-47F6-B458-090032A50031}" presName="linearProcess" presStyleCnt="0"/>
      <dgm:spPr/>
    </dgm:pt>
    <dgm:pt modelId="{9D478449-F3D6-4C2A-90A5-74C78C2847C7}" type="pres">
      <dgm:prSet presAssocID="{61B3A4F0-FE6E-46CC-BDDB-E209F43015A4}" presName="textNode" presStyleLbl="node1" presStyleIdx="0" presStyleCnt="4">
        <dgm:presLayoutVars>
          <dgm:bulletEnabled val="1"/>
        </dgm:presLayoutVars>
      </dgm:prSet>
      <dgm:spPr/>
    </dgm:pt>
    <dgm:pt modelId="{5810E113-1F18-4BDE-93BE-8EF5D1419CD6}" type="pres">
      <dgm:prSet presAssocID="{322E5989-91D7-401A-829E-19A7CD3BFF6A}" presName="sibTrans" presStyleCnt="0"/>
      <dgm:spPr/>
    </dgm:pt>
    <dgm:pt modelId="{2259DAD3-1585-4A93-8972-3D26B76FDCA1}" type="pres">
      <dgm:prSet presAssocID="{6E4E7A12-8F4C-4791-BD7F-60EA886FC086}" presName="textNode" presStyleLbl="node1" presStyleIdx="1" presStyleCnt="4">
        <dgm:presLayoutVars>
          <dgm:bulletEnabled val="1"/>
        </dgm:presLayoutVars>
      </dgm:prSet>
      <dgm:spPr/>
    </dgm:pt>
    <dgm:pt modelId="{DDFB5DFD-19D0-47E1-99E8-9AF030BD3A09}" type="pres">
      <dgm:prSet presAssocID="{5BB0A9C3-0257-4683-A3A9-D5F25FBF65BC}" presName="sibTrans" presStyleCnt="0"/>
      <dgm:spPr/>
    </dgm:pt>
    <dgm:pt modelId="{F8BDF32E-8659-400E-88DC-F4AF1E3955FB}" type="pres">
      <dgm:prSet presAssocID="{73AB9484-4C50-4813-A8E3-69384AC185D9}" presName="textNode" presStyleLbl="node1" presStyleIdx="2" presStyleCnt="4">
        <dgm:presLayoutVars>
          <dgm:bulletEnabled val="1"/>
        </dgm:presLayoutVars>
      </dgm:prSet>
      <dgm:spPr/>
    </dgm:pt>
    <dgm:pt modelId="{34EBAEC5-4779-424D-8528-8E4F3226AD36}" type="pres">
      <dgm:prSet presAssocID="{2119CC26-DDA5-434F-9446-AF2E179103D8}" presName="sibTrans" presStyleCnt="0"/>
      <dgm:spPr/>
    </dgm:pt>
    <dgm:pt modelId="{4C1BAB83-9D14-4EBA-8B29-441B438E2D21}" type="pres">
      <dgm:prSet presAssocID="{82A5EF75-0342-4B16-8733-070385F391BF}" presName="textNode" presStyleLbl="node1" presStyleIdx="3" presStyleCnt="4">
        <dgm:presLayoutVars>
          <dgm:bulletEnabled val="1"/>
        </dgm:presLayoutVars>
      </dgm:prSet>
      <dgm:spPr/>
    </dgm:pt>
  </dgm:ptLst>
  <dgm:cxnLst>
    <dgm:cxn modelId="{FDF66303-423C-42B2-AEAF-BDD1C8B71728}" srcId="{5B09D2E6-58AB-47F6-B458-090032A50031}" destId="{73AB9484-4C50-4813-A8E3-69384AC185D9}" srcOrd="2" destOrd="0" parTransId="{019ED663-B6AA-4A84-85ED-F21A211636F6}" sibTransId="{2119CC26-DDA5-434F-9446-AF2E179103D8}"/>
    <dgm:cxn modelId="{5BF3741A-0BD6-4ECC-B89B-E838C5E463A0}" type="presOf" srcId="{5B09D2E6-58AB-47F6-B458-090032A50031}" destId="{7FE07C6C-8A90-4EDE-89C2-D4F1811A995A}" srcOrd="0" destOrd="0" presId="urn:microsoft.com/office/officeart/2005/8/layout/hProcess9"/>
    <dgm:cxn modelId="{FE6A7D28-7239-49E5-80D0-F83EB48DD8D8}" srcId="{5B09D2E6-58AB-47F6-B458-090032A50031}" destId="{6E4E7A12-8F4C-4791-BD7F-60EA886FC086}" srcOrd="1" destOrd="0" parTransId="{F9E1C6D2-095A-49A0-82FB-15B1A9C3AFEC}" sibTransId="{5BB0A9C3-0257-4683-A3A9-D5F25FBF65BC}"/>
    <dgm:cxn modelId="{568D4371-837B-4AAA-9D90-8235BCBD8FC7}" type="presOf" srcId="{6E4E7A12-8F4C-4791-BD7F-60EA886FC086}" destId="{2259DAD3-1585-4A93-8972-3D26B76FDCA1}" srcOrd="0" destOrd="0" presId="urn:microsoft.com/office/officeart/2005/8/layout/hProcess9"/>
    <dgm:cxn modelId="{F8BD2573-A59F-4E77-AC76-1C4063298A42}" type="presOf" srcId="{61B3A4F0-FE6E-46CC-BDDB-E209F43015A4}" destId="{9D478449-F3D6-4C2A-90A5-74C78C2847C7}" srcOrd="0" destOrd="0" presId="urn:microsoft.com/office/officeart/2005/8/layout/hProcess9"/>
    <dgm:cxn modelId="{729438BA-96EE-4C8B-B7E3-C5F600CFC3B4}" type="presOf" srcId="{82A5EF75-0342-4B16-8733-070385F391BF}" destId="{4C1BAB83-9D14-4EBA-8B29-441B438E2D21}" srcOrd="0" destOrd="0" presId="urn:microsoft.com/office/officeart/2005/8/layout/hProcess9"/>
    <dgm:cxn modelId="{96054ABD-2F31-494D-97BC-74CD0AEA1167}" type="presOf" srcId="{73AB9484-4C50-4813-A8E3-69384AC185D9}" destId="{F8BDF32E-8659-400E-88DC-F4AF1E3955FB}" srcOrd="0" destOrd="0" presId="urn:microsoft.com/office/officeart/2005/8/layout/hProcess9"/>
    <dgm:cxn modelId="{112493C4-BA08-440A-B017-62824EAA4D4D}" srcId="{5B09D2E6-58AB-47F6-B458-090032A50031}" destId="{61B3A4F0-FE6E-46CC-BDDB-E209F43015A4}" srcOrd="0" destOrd="0" parTransId="{579DD9B4-24CE-49FD-A54B-FD0F41ED2582}" sibTransId="{322E5989-91D7-401A-829E-19A7CD3BFF6A}"/>
    <dgm:cxn modelId="{1653B1CD-492C-4E8A-9690-C770C97BD23F}" srcId="{5B09D2E6-58AB-47F6-B458-090032A50031}" destId="{82A5EF75-0342-4B16-8733-070385F391BF}" srcOrd="3" destOrd="0" parTransId="{93FD2499-A964-4280-8865-72F6AEE3AD57}" sibTransId="{1CFE32EE-7075-4761-ACD1-91CF9AFF2F33}"/>
    <dgm:cxn modelId="{D7383498-1F8B-4D96-9DD7-FC8BB5685E23}" type="presParOf" srcId="{7FE07C6C-8A90-4EDE-89C2-D4F1811A995A}" destId="{92CA7D49-914A-481B-BEE2-B032095FE935}" srcOrd="0" destOrd="0" presId="urn:microsoft.com/office/officeart/2005/8/layout/hProcess9"/>
    <dgm:cxn modelId="{21E28664-679C-47F8-82AF-8D3291F2F81A}" type="presParOf" srcId="{7FE07C6C-8A90-4EDE-89C2-D4F1811A995A}" destId="{030391CF-BBB7-4CCA-86A1-B7F73C2BC759}" srcOrd="1" destOrd="0" presId="urn:microsoft.com/office/officeart/2005/8/layout/hProcess9"/>
    <dgm:cxn modelId="{375CC430-E8DB-4C8E-84EE-AA725563C1AF}" type="presParOf" srcId="{030391CF-BBB7-4CCA-86A1-B7F73C2BC759}" destId="{9D478449-F3D6-4C2A-90A5-74C78C2847C7}" srcOrd="0" destOrd="0" presId="urn:microsoft.com/office/officeart/2005/8/layout/hProcess9"/>
    <dgm:cxn modelId="{29A64A4D-F0F5-4794-9C09-F834BBB1239A}" type="presParOf" srcId="{030391CF-BBB7-4CCA-86A1-B7F73C2BC759}" destId="{5810E113-1F18-4BDE-93BE-8EF5D1419CD6}" srcOrd="1" destOrd="0" presId="urn:microsoft.com/office/officeart/2005/8/layout/hProcess9"/>
    <dgm:cxn modelId="{5535E10C-FB9A-4B5E-8BB3-28DD8A51FFAA}" type="presParOf" srcId="{030391CF-BBB7-4CCA-86A1-B7F73C2BC759}" destId="{2259DAD3-1585-4A93-8972-3D26B76FDCA1}" srcOrd="2" destOrd="0" presId="urn:microsoft.com/office/officeart/2005/8/layout/hProcess9"/>
    <dgm:cxn modelId="{2696D8E1-E6C1-4E22-B881-E8B1661A2633}" type="presParOf" srcId="{030391CF-BBB7-4CCA-86A1-B7F73C2BC759}" destId="{DDFB5DFD-19D0-47E1-99E8-9AF030BD3A09}" srcOrd="3" destOrd="0" presId="urn:microsoft.com/office/officeart/2005/8/layout/hProcess9"/>
    <dgm:cxn modelId="{87A6F61D-C0FA-4022-860B-1AF2196D16EA}" type="presParOf" srcId="{030391CF-BBB7-4CCA-86A1-B7F73C2BC759}" destId="{F8BDF32E-8659-400E-88DC-F4AF1E3955FB}" srcOrd="4" destOrd="0" presId="urn:microsoft.com/office/officeart/2005/8/layout/hProcess9"/>
    <dgm:cxn modelId="{5C411B4E-0F97-4E9F-985E-2E2909AD9907}" type="presParOf" srcId="{030391CF-BBB7-4CCA-86A1-B7F73C2BC759}" destId="{34EBAEC5-4779-424D-8528-8E4F3226AD36}" srcOrd="5" destOrd="0" presId="urn:microsoft.com/office/officeart/2005/8/layout/hProcess9"/>
    <dgm:cxn modelId="{FB9B020A-4DA2-4B5A-B855-52845F3EECAF}" type="presParOf" srcId="{030391CF-BBB7-4CCA-86A1-B7F73C2BC759}" destId="{4C1BAB83-9D14-4EBA-8B29-441B438E2D2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EB9D18-509E-4FBE-B76F-2D0CD53C890B}"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SG"/>
        </a:p>
      </dgm:t>
    </dgm:pt>
    <dgm:pt modelId="{19CCE822-5D9A-4038-9472-845AF94EB878}">
      <dgm:prSet phldrT="[Text]"/>
      <dgm:spPr>
        <a:solidFill>
          <a:srgbClr val="5B9BD5"/>
        </a:solidFill>
      </dgm:spPr>
      <dgm:t>
        <a:bodyPr/>
        <a:lstStyle/>
        <a:p>
          <a:r>
            <a:rPr lang="en-SG" dirty="0"/>
            <a:t>Robot 1 – Send Audit Email</a:t>
          </a:r>
        </a:p>
      </dgm:t>
    </dgm:pt>
    <dgm:pt modelId="{8B1F31E4-E28C-49BC-9851-B098A2D48AE1}" type="parTrans" cxnId="{046A36FF-318C-4C48-A92D-C88FBBF1CC06}">
      <dgm:prSet/>
      <dgm:spPr/>
      <dgm:t>
        <a:bodyPr/>
        <a:lstStyle/>
        <a:p>
          <a:endParaRPr lang="en-SG"/>
        </a:p>
      </dgm:t>
    </dgm:pt>
    <dgm:pt modelId="{D106F4D3-D232-46C8-81CF-AC70A3F1019F}" type="sibTrans" cxnId="{046A36FF-318C-4C48-A92D-C88FBBF1CC06}">
      <dgm:prSet/>
      <dgm:spPr/>
      <dgm:t>
        <a:bodyPr/>
        <a:lstStyle/>
        <a:p>
          <a:endParaRPr lang="en-SG"/>
        </a:p>
      </dgm:t>
    </dgm:pt>
    <dgm:pt modelId="{EDBCB95C-D035-4307-824F-FC7124F71444}">
      <dgm:prSet phldrT="[Text]" custT="1"/>
      <dgm:spPr/>
      <dgm:t>
        <a:bodyPr/>
        <a:lstStyle/>
        <a:p>
          <a:r>
            <a:rPr lang="en-SG" sz="3200" dirty="0">
              <a:solidFill>
                <a:schemeClr val="tx1"/>
              </a:solidFill>
            </a:rPr>
            <a:t>Instead of hard coding the email address to send to, can you read an excel file, loop and send?</a:t>
          </a:r>
        </a:p>
      </dgm:t>
    </dgm:pt>
    <dgm:pt modelId="{EC93F497-4A14-4BBB-87B5-091D50C645E4}" type="parTrans" cxnId="{E031636F-36A3-478E-A308-C4DB837B538A}">
      <dgm:prSet/>
      <dgm:spPr/>
      <dgm:t>
        <a:bodyPr/>
        <a:lstStyle/>
        <a:p>
          <a:endParaRPr lang="en-SG"/>
        </a:p>
      </dgm:t>
    </dgm:pt>
    <dgm:pt modelId="{259E10B4-47E9-42C3-BDC2-E231533F4D6E}" type="sibTrans" cxnId="{E031636F-36A3-478E-A308-C4DB837B538A}">
      <dgm:prSet/>
      <dgm:spPr/>
      <dgm:t>
        <a:bodyPr/>
        <a:lstStyle/>
        <a:p>
          <a:endParaRPr lang="en-SG"/>
        </a:p>
      </dgm:t>
    </dgm:pt>
    <dgm:pt modelId="{3647EB60-0E81-4854-B1A5-4E5F59424168}">
      <dgm:prSet phldrT="[Text]" custT="1"/>
      <dgm:spPr/>
      <dgm:t>
        <a:bodyPr/>
        <a:lstStyle/>
        <a:p>
          <a:r>
            <a:rPr lang="en-SG" sz="2800" dirty="0">
              <a:solidFill>
                <a:schemeClr val="tx1"/>
              </a:solidFill>
            </a:rPr>
            <a:t>Can we only download attachments from unread emails so old records wont be downloaded again?</a:t>
          </a:r>
        </a:p>
        <a:p>
          <a:endParaRPr lang="en-SG" sz="2800" dirty="0"/>
        </a:p>
      </dgm:t>
    </dgm:pt>
    <dgm:pt modelId="{4714567F-0546-48C8-9FB1-8A2AD9F16142}" type="parTrans" cxnId="{24F3526E-198B-47C6-B54D-A7548D5760F8}">
      <dgm:prSet/>
      <dgm:spPr/>
      <dgm:t>
        <a:bodyPr/>
        <a:lstStyle/>
        <a:p>
          <a:endParaRPr lang="en-SG"/>
        </a:p>
      </dgm:t>
    </dgm:pt>
    <dgm:pt modelId="{9115454B-0D07-47B8-AA25-A17F6F36DF06}" type="sibTrans" cxnId="{24F3526E-198B-47C6-B54D-A7548D5760F8}">
      <dgm:prSet/>
      <dgm:spPr/>
      <dgm:t>
        <a:bodyPr/>
        <a:lstStyle/>
        <a:p>
          <a:endParaRPr lang="en-SG"/>
        </a:p>
      </dgm:t>
    </dgm:pt>
    <dgm:pt modelId="{2F04ABB2-8B32-4111-959F-F9AAB3D95EDB}">
      <dgm:prSet phldrT="[Text]"/>
      <dgm:spPr>
        <a:solidFill>
          <a:srgbClr val="70AD47"/>
        </a:solidFill>
      </dgm:spPr>
      <dgm:t>
        <a:bodyPr/>
        <a:lstStyle/>
        <a:p>
          <a:r>
            <a:rPr lang="en-SG" dirty="0"/>
            <a:t>Robot 3- Append bank details to match records</a:t>
          </a:r>
        </a:p>
      </dgm:t>
    </dgm:pt>
    <dgm:pt modelId="{B5F67A30-9FE3-4B38-9211-6B5016CEC6AF}" type="parTrans" cxnId="{EE19B37C-65B6-4BFF-BBDD-0A4143F77055}">
      <dgm:prSet/>
      <dgm:spPr/>
      <dgm:t>
        <a:bodyPr/>
        <a:lstStyle/>
        <a:p>
          <a:endParaRPr lang="en-SG"/>
        </a:p>
      </dgm:t>
    </dgm:pt>
    <dgm:pt modelId="{2463C377-CA3F-41B2-B2AD-1DD36DB9537E}" type="sibTrans" cxnId="{EE19B37C-65B6-4BFF-BBDD-0A4143F77055}">
      <dgm:prSet/>
      <dgm:spPr/>
      <dgm:t>
        <a:bodyPr/>
        <a:lstStyle/>
        <a:p>
          <a:endParaRPr lang="en-SG"/>
        </a:p>
      </dgm:t>
    </dgm:pt>
    <dgm:pt modelId="{D434D962-28CB-4F08-BD66-CF681195B945}">
      <dgm:prSet phldrT="[Text]" custT="1"/>
      <dgm:spPr/>
      <dgm:t>
        <a:bodyPr/>
        <a:lstStyle/>
        <a:p>
          <a:r>
            <a:rPr lang="en-SG" sz="2800" dirty="0">
              <a:solidFill>
                <a:schemeClr val="tx1"/>
              </a:solidFill>
            </a:rPr>
            <a:t>Can we remove files from attachment folder after each completed run?</a:t>
          </a:r>
        </a:p>
        <a:p>
          <a:endParaRPr lang="en-SG" sz="2800" dirty="0">
            <a:solidFill>
              <a:schemeClr val="tx1"/>
            </a:solidFill>
          </a:endParaRPr>
        </a:p>
      </dgm:t>
    </dgm:pt>
    <dgm:pt modelId="{FFF9A1CB-FC44-4983-839C-E6875D406B84}" type="parTrans" cxnId="{F612B4FA-B996-4235-98F1-EDA234EA8E42}">
      <dgm:prSet/>
      <dgm:spPr/>
      <dgm:t>
        <a:bodyPr/>
        <a:lstStyle/>
        <a:p>
          <a:endParaRPr lang="en-SG"/>
        </a:p>
      </dgm:t>
    </dgm:pt>
    <dgm:pt modelId="{D3255722-2B04-43E4-8F4B-5AF68357C197}" type="sibTrans" cxnId="{F612B4FA-B996-4235-98F1-EDA234EA8E42}">
      <dgm:prSet/>
      <dgm:spPr/>
      <dgm:t>
        <a:bodyPr/>
        <a:lstStyle/>
        <a:p>
          <a:endParaRPr lang="en-SG"/>
        </a:p>
      </dgm:t>
    </dgm:pt>
    <dgm:pt modelId="{11AC3E13-4C95-409D-BE01-904798FAD2CD}">
      <dgm:prSet phldrT="[Text]"/>
      <dgm:spPr>
        <a:solidFill>
          <a:srgbClr val="52CAB8"/>
        </a:solidFill>
      </dgm:spPr>
      <dgm:t>
        <a:bodyPr/>
        <a:lstStyle/>
        <a:p>
          <a:r>
            <a:rPr lang="en-SG" dirty="0"/>
            <a:t>Robot 2 – Download auditee attachment</a:t>
          </a:r>
        </a:p>
      </dgm:t>
    </dgm:pt>
    <dgm:pt modelId="{F5A9B0AC-AC61-4547-9976-BDB785BEA385}" type="sibTrans" cxnId="{6FB1EB9D-A530-4F17-8B78-92ADAF69D20E}">
      <dgm:prSet/>
      <dgm:spPr/>
      <dgm:t>
        <a:bodyPr/>
        <a:lstStyle/>
        <a:p>
          <a:endParaRPr lang="en-SG"/>
        </a:p>
      </dgm:t>
    </dgm:pt>
    <dgm:pt modelId="{67833DA5-0418-4FE0-A4F5-23ECA5C2C18B}" type="parTrans" cxnId="{6FB1EB9D-A530-4F17-8B78-92ADAF69D20E}">
      <dgm:prSet/>
      <dgm:spPr/>
      <dgm:t>
        <a:bodyPr/>
        <a:lstStyle/>
        <a:p>
          <a:endParaRPr lang="en-SG"/>
        </a:p>
      </dgm:t>
    </dgm:pt>
    <dgm:pt modelId="{1DA9CB8A-F6EE-4699-B367-4608B2925E27}">
      <dgm:prSet phldrT="[Text]"/>
      <dgm:spPr/>
      <dgm:t>
        <a:bodyPr/>
        <a:lstStyle/>
        <a:p>
          <a:endParaRPr lang="en-SG" sz="4000" dirty="0"/>
        </a:p>
      </dgm:t>
    </dgm:pt>
    <dgm:pt modelId="{A2D36EB9-A952-41CA-B86C-C6E5692B153E}" type="parTrans" cxnId="{1AA3B9B8-DB09-457C-A19F-D78FD4C2E479}">
      <dgm:prSet/>
      <dgm:spPr/>
      <dgm:t>
        <a:bodyPr/>
        <a:lstStyle/>
        <a:p>
          <a:endParaRPr lang="en-SG"/>
        </a:p>
      </dgm:t>
    </dgm:pt>
    <dgm:pt modelId="{F9D32C1A-42DB-43F2-9415-EBFCB8837019}" type="sibTrans" cxnId="{1AA3B9B8-DB09-457C-A19F-D78FD4C2E479}">
      <dgm:prSet/>
      <dgm:spPr/>
      <dgm:t>
        <a:bodyPr/>
        <a:lstStyle/>
        <a:p>
          <a:endParaRPr lang="en-SG"/>
        </a:p>
      </dgm:t>
    </dgm:pt>
    <dgm:pt modelId="{B86BCACA-33A8-406F-9CA9-545CD79B1A40}">
      <dgm:prSet phldrT="[Text]" custT="1"/>
      <dgm:spPr/>
      <dgm:t>
        <a:bodyPr/>
        <a:lstStyle/>
        <a:p>
          <a:r>
            <a:rPr lang="en-SG" sz="2800" dirty="0">
              <a:solidFill>
                <a:schemeClr val="tx1"/>
              </a:solidFill>
            </a:rPr>
            <a:t>Can attendees add data inside email instead of an excel file?</a:t>
          </a:r>
        </a:p>
      </dgm:t>
    </dgm:pt>
    <dgm:pt modelId="{93AABFB8-3EA2-4FFB-99DF-815330875188}" type="parTrans" cxnId="{D67F096F-E5DF-4A1B-B6BB-1F633CF3D461}">
      <dgm:prSet/>
      <dgm:spPr/>
      <dgm:t>
        <a:bodyPr/>
        <a:lstStyle/>
        <a:p>
          <a:endParaRPr lang="en-SG"/>
        </a:p>
      </dgm:t>
    </dgm:pt>
    <dgm:pt modelId="{A22DDEC6-0F92-4470-BF8A-A60DE9E31914}" type="sibTrans" cxnId="{D67F096F-E5DF-4A1B-B6BB-1F633CF3D461}">
      <dgm:prSet/>
      <dgm:spPr/>
      <dgm:t>
        <a:bodyPr/>
        <a:lstStyle/>
        <a:p>
          <a:endParaRPr lang="en-SG"/>
        </a:p>
      </dgm:t>
    </dgm:pt>
    <dgm:pt modelId="{C157FF50-E8CF-441F-B282-2CCE25A74680}">
      <dgm:prSet phldrT="[Text]" custT="1"/>
      <dgm:spPr/>
      <dgm:t>
        <a:bodyPr/>
        <a:lstStyle/>
        <a:p>
          <a:r>
            <a:rPr lang="en-SG" sz="2800" dirty="0">
              <a:solidFill>
                <a:schemeClr val="tx1"/>
              </a:solidFill>
            </a:rPr>
            <a:t>Can the workflow just begin after the downloading of attachments instead of being another robot?</a:t>
          </a:r>
        </a:p>
      </dgm:t>
    </dgm:pt>
    <dgm:pt modelId="{EC273D8D-F106-4678-B310-71BE7454BFCF}" type="parTrans" cxnId="{A4E1E5E8-017B-4F6B-883F-86A86FB984D7}">
      <dgm:prSet/>
      <dgm:spPr/>
      <dgm:t>
        <a:bodyPr/>
        <a:lstStyle/>
        <a:p>
          <a:endParaRPr lang="en-SG"/>
        </a:p>
      </dgm:t>
    </dgm:pt>
    <dgm:pt modelId="{3A1BDCA5-40AD-47CA-8323-A4FB12130E4E}" type="sibTrans" cxnId="{A4E1E5E8-017B-4F6B-883F-86A86FB984D7}">
      <dgm:prSet/>
      <dgm:spPr/>
      <dgm:t>
        <a:bodyPr/>
        <a:lstStyle/>
        <a:p>
          <a:endParaRPr lang="en-SG"/>
        </a:p>
      </dgm:t>
    </dgm:pt>
    <dgm:pt modelId="{F2F55646-C183-43DE-BDD7-8B785B5A2B0E}" type="pres">
      <dgm:prSet presAssocID="{4FEB9D18-509E-4FBE-B76F-2D0CD53C890B}" presName="Name0" presStyleCnt="0">
        <dgm:presLayoutVars>
          <dgm:dir/>
          <dgm:animLvl val="lvl"/>
          <dgm:resizeHandles val="exact"/>
        </dgm:presLayoutVars>
      </dgm:prSet>
      <dgm:spPr/>
    </dgm:pt>
    <dgm:pt modelId="{2229416E-C819-490A-92D1-FBF240F2B894}" type="pres">
      <dgm:prSet presAssocID="{19CCE822-5D9A-4038-9472-845AF94EB878}" presName="compositeNode" presStyleCnt="0">
        <dgm:presLayoutVars>
          <dgm:bulletEnabled val="1"/>
        </dgm:presLayoutVars>
      </dgm:prSet>
      <dgm:spPr/>
    </dgm:pt>
    <dgm:pt modelId="{BFEFB607-74DA-485E-9894-FB2493436C92}" type="pres">
      <dgm:prSet presAssocID="{19CCE822-5D9A-4038-9472-845AF94EB878}" presName="bgRect" presStyleLbl="node1" presStyleIdx="0" presStyleCnt="3"/>
      <dgm:spPr/>
    </dgm:pt>
    <dgm:pt modelId="{DD404F00-9EB7-4328-A457-F8C74D5A0009}" type="pres">
      <dgm:prSet presAssocID="{19CCE822-5D9A-4038-9472-845AF94EB878}" presName="parentNode" presStyleLbl="node1" presStyleIdx="0" presStyleCnt="3">
        <dgm:presLayoutVars>
          <dgm:chMax val="0"/>
          <dgm:bulletEnabled val="1"/>
        </dgm:presLayoutVars>
      </dgm:prSet>
      <dgm:spPr/>
    </dgm:pt>
    <dgm:pt modelId="{74E72968-2AC4-4F59-87F3-FCAE5F26D818}" type="pres">
      <dgm:prSet presAssocID="{19CCE822-5D9A-4038-9472-845AF94EB878}" presName="childNode" presStyleLbl="node1" presStyleIdx="0" presStyleCnt="3">
        <dgm:presLayoutVars>
          <dgm:bulletEnabled val="1"/>
        </dgm:presLayoutVars>
      </dgm:prSet>
      <dgm:spPr/>
    </dgm:pt>
    <dgm:pt modelId="{82DD9A4E-C56B-4DBD-A48B-DD7EC570CE27}" type="pres">
      <dgm:prSet presAssocID="{D106F4D3-D232-46C8-81CF-AC70A3F1019F}" presName="hSp" presStyleCnt="0"/>
      <dgm:spPr/>
    </dgm:pt>
    <dgm:pt modelId="{24369A89-44D8-48EA-88EF-7C1A30AE40B0}" type="pres">
      <dgm:prSet presAssocID="{D106F4D3-D232-46C8-81CF-AC70A3F1019F}" presName="vProcSp" presStyleCnt="0"/>
      <dgm:spPr/>
    </dgm:pt>
    <dgm:pt modelId="{064DC163-88C5-4AD7-A981-C8A7D860D301}" type="pres">
      <dgm:prSet presAssocID="{D106F4D3-D232-46C8-81CF-AC70A3F1019F}" presName="vSp1" presStyleCnt="0"/>
      <dgm:spPr/>
    </dgm:pt>
    <dgm:pt modelId="{E5630E30-FAFC-4FD8-AEE1-3B9948D6671A}" type="pres">
      <dgm:prSet presAssocID="{D106F4D3-D232-46C8-81CF-AC70A3F1019F}" presName="simulatedConn" presStyleLbl="solidFgAcc1" presStyleIdx="0" presStyleCnt="2"/>
      <dgm:spPr/>
    </dgm:pt>
    <dgm:pt modelId="{C5D454BB-60E3-40B1-8FBA-4DACBB6843BD}" type="pres">
      <dgm:prSet presAssocID="{D106F4D3-D232-46C8-81CF-AC70A3F1019F}" presName="vSp2" presStyleCnt="0"/>
      <dgm:spPr/>
    </dgm:pt>
    <dgm:pt modelId="{26F2C923-A83C-4556-8A69-1073B7B3B34D}" type="pres">
      <dgm:prSet presAssocID="{D106F4D3-D232-46C8-81CF-AC70A3F1019F}" presName="sibTrans" presStyleCnt="0"/>
      <dgm:spPr/>
    </dgm:pt>
    <dgm:pt modelId="{D0938983-7EDF-4E36-B6D2-79CD3D939DEA}" type="pres">
      <dgm:prSet presAssocID="{11AC3E13-4C95-409D-BE01-904798FAD2CD}" presName="compositeNode" presStyleCnt="0">
        <dgm:presLayoutVars>
          <dgm:bulletEnabled val="1"/>
        </dgm:presLayoutVars>
      </dgm:prSet>
      <dgm:spPr/>
    </dgm:pt>
    <dgm:pt modelId="{289ED6DC-1FCC-47FB-B714-A3F5A65A58BE}" type="pres">
      <dgm:prSet presAssocID="{11AC3E13-4C95-409D-BE01-904798FAD2CD}" presName="bgRect" presStyleLbl="node1" presStyleIdx="1" presStyleCnt="3"/>
      <dgm:spPr/>
    </dgm:pt>
    <dgm:pt modelId="{CE85ADCB-592E-4624-88C5-724918B325F1}" type="pres">
      <dgm:prSet presAssocID="{11AC3E13-4C95-409D-BE01-904798FAD2CD}" presName="parentNode" presStyleLbl="node1" presStyleIdx="1" presStyleCnt="3">
        <dgm:presLayoutVars>
          <dgm:chMax val="0"/>
          <dgm:bulletEnabled val="1"/>
        </dgm:presLayoutVars>
      </dgm:prSet>
      <dgm:spPr/>
    </dgm:pt>
    <dgm:pt modelId="{AF961CC5-BAA0-4817-9E06-9B01320602E5}" type="pres">
      <dgm:prSet presAssocID="{11AC3E13-4C95-409D-BE01-904798FAD2CD}" presName="childNode" presStyleLbl="node1" presStyleIdx="1" presStyleCnt="3">
        <dgm:presLayoutVars>
          <dgm:bulletEnabled val="1"/>
        </dgm:presLayoutVars>
      </dgm:prSet>
      <dgm:spPr/>
    </dgm:pt>
    <dgm:pt modelId="{507F0401-D585-49F6-A84E-8281F9042FDD}" type="pres">
      <dgm:prSet presAssocID="{F5A9B0AC-AC61-4547-9976-BDB785BEA385}" presName="hSp" presStyleCnt="0"/>
      <dgm:spPr/>
    </dgm:pt>
    <dgm:pt modelId="{3A3E938E-4D6E-470C-BDCE-51F7DC76CCF7}" type="pres">
      <dgm:prSet presAssocID="{F5A9B0AC-AC61-4547-9976-BDB785BEA385}" presName="vProcSp" presStyleCnt="0"/>
      <dgm:spPr/>
    </dgm:pt>
    <dgm:pt modelId="{2636BB62-893A-4E34-BFEE-C370463F7D05}" type="pres">
      <dgm:prSet presAssocID="{F5A9B0AC-AC61-4547-9976-BDB785BEA385}" presName="vSp1" presStyleCnt="0"/>
      <dgm:spPr/>
    </dgm:pt>
    <dgm:pt modelId="{246A0005-1F77-4B52-9A32-B8DBF8076EFC}" type="pres">
      <dgm:prSet presAssocID="{F5A9B0AC-AC61-4547-9976-BDB785BEA385}" presName="simulatedConn" presStyleLbl="solidFgAcc1" presStyleIdx="1" presStyleCnt="2"/>
      <dgm:spPr/>
    </dgm:pt>
    <dgm:pt modelId="{3872C28D-EEF9-458A-B3B0-CCA0DA0D542F}" type="pres">
      <dgm:prSet presAssocID="{F5A9B0AC-AC61-4547-9976-BDB785BEA385}" presName="vSp2" presStyleCnt="0"/>
      <dgm:spPr/>
    </dgm:pt>
    <dgm:pt modelId="{5B859D1D-98D8-4990-B22F-60647E41B4BE}" type="pres">
      <dgm:prSet presAssocID="{F5A9B0AC-AC61-4547-9976-BDB785BEA385}" presName="sibTrans" presStyleCnt="0"/>
      <dgm:spPr/>
    </dgm:pt>
    <dgm:pt modelId="{A289A186-FAF1-44E9-BBD1-85291F12A97F}" type="pres">
      <dgm:prSet presAssocID="{2F04ABB2-8B32-4111-959F-F9AAB3D95EDB}" presName="compositeNode" presStyleCnt="0">
        <dgm:presLayoutVars>
          <dgm:bulletEnabled val="1"/>
        </dgm:presLayoutVars>
      </dgm:prSet>
      <dgm:spPr/>
    </dgm:pt>
    <dgm:pt modelId="{90FA68A0-606B-4301-9CD8-3E07FD6C92F6}" type="pres">
      <dgm:prSet presAssocID="{2F04ABB2-8B32-4111-959F-F9AAB3D95EDB}" presName="bgRect" presStyleLbl="node1" presStyleIdx="2" presStyleCnt="3"/>
      <dgm:spPr/>
    </dgm:pt>
    <dgm:pt modelId="{6922B35A-3086-4E36-986F-03F6049E2966}" type="pres">
      <dgm:prSet presAssocID="{2F04ABB2-8B32-4111-959F-F9AAB3D95EDB}" presName="parentNode" presStyleLbl="node1" presStyleIdx="2" presStyleCnt="3">
        <dgm:presLayoutVars>
          <dgm:chMax val="0"/>
          <dgm:bulletEnabled val="1"/>
        </dgm:presLayoutVars>
      </dgm:prSet>
      <dgm:spPr/>
    </dgm:pt>
    <dgm:pt modelId="{4E8AED33-272A-4EDB-B304-6C36D84BA5B1}" type="pres">
      <dgm:prSet presAssocID="{2F04ABB2-8B32-4111-959F-F9AAB3D95EDB}" presName="childNode" presStyleLbl="node1" presStyleIdx="2" presStyleCnt="3">
        <dgm:presLayoutVars>
          <dgm:bulletEnabled val="1"/>
        </dgm:presLayoutVars>
      </dgm:prSet>
      <dgm:spPr/>
    </dgm:pt>
  </dgm:ptLst>
  <dgm:cxnLst>
    <dgm:cxn modelId="{96DD8308-BCA1-4881-8F04-13410CF0AA35}" type="presOf" srcId="{D434D962-28CB-4F08-BD66-CF681195B945}" destId="{4E8AED33-272A-4EDB-B304-6C36D84BA5B1}" srcOrd="0" destOrd="0" presId="urn:microsoft.com/office/officeart/2005/8/layout/hProcess7"/>
    <dgm:cxn modelId="{E61D1A0C-F8FB-48CB-986F-97328BA8267A}" type="presOf" srcId="{19CCE822-5D9A-4038-9472-845AF94EB878}" destId="{BFEFB607-74DA-485E-9894-FB2493436C92}" srcOrd="0" destOrd="0" presId="urn:microsoft.com/office/officeart/2005/8/layout/hProcess7"/>
    <dgm:cxn modelId="{E48D2016-639B-4334-8E62-0134DAA80A24}" type="presOf" srcId="{2F04ABB2-8B32-4111-959F-F9AAB3D95EDB}" destId="{90FA68A0-606B-4301-9CD8-3E07FD6C92F6}" srcOrd="0" destOrd="0" presId="urn:microsoft.com/office/officeart/2005/8/layout/hProcess7"/>
    <dgm:cxn modelId="{A427C329-9D3C-4D03-A675-011538CB367C}" type="presOf" srcId="{11AC3E13-4C95-409D-BE01-904798FAD2CD}" destId="{CE85ADCB-592E-4624-88C5-724918B325F1}" srcOrd="1" destOrd="0" presId="urn:microsoft.com/office/officeart/2005/8/layout/hProcess7"/>
    <dgm:cxn modelId="{6D08DB34-8C24-44F4-A2E3-060FECC935D2}" type="presOf" srcId="{19CCE822-5D9A-4038-9472-845AF94EB878}" destId="{DD404F00-9EB7-4328-A457-F8C74D5A0009}" srcOrd="1" destOrd="0" presId="urn:microsoft.com/office/officeart/2005/8/layout/hProcess7"/>
    <dgm:cxn modelId="{58276335-026B-4C5E-B595-17B837FF7FD0}" type="presOf" srcId="{C157FF50-E8CF-441F-B282-2CCE25A74680}" destId="{4E8AED33-272A-4EDB-B304-6C36D84BA5B1}" srcOrd="0" destOrd="1" presId="urn:microsoft.com/office/officeart/2005/8/layout/hProcess7"/>
    <dgm:cxn modelId="{EFF02A5E-8C48-421B-9030-6E5E9ADFE4AE}" type="presOf" srcId="{1DA9CB8A-F6EE-4699-B367-4608B2925E27}" destId="{74E72968-2AC4-4F59-87F3-FCAE5F26D818}" srcOrd="0" destOrd="1" presId="urn:microsoft.com/office/officeart/2005/8/layout/hProcess7"/>
    <dgm:cxn modelId="{BA0C6568-CC5E-4169-A0B5-5A6BF10C66F3}" type="presOf" srcId="{4FEB9D18-509E-4FBE-B76F-2D0CD53C890B}" destId="{F2F55646-C183-43DE-BDD7-8B785B5A2B0E}" srcOrd="0" destOrd="0" presId="urn:microsoft.com/office/officeart/2005/8/layout/hProcess7"/>
    <dgm:cxn modelId="{24F3526E-198B-47C6-B54D-A7548D5760F8}" srcId="{11AC3E13-4C95-409D-BE01-904798FAD2CD}" destId="{3647EB60-0E81-4854-B1A5-4E5F59424168}" srcOrd="0" destOrd="0" parTransId="{4714567F-0546-48C8-9FB1-8A2AD9F16142}" sibTransId="{9115454B-0D07-47B8-AA25-A17F6F36DF06}"/>
    <dgm:cxn modelId="{D67F096F-E5DF-4A1B-B6BB-1F633CF3D461}" srcId="{11AC3E13-4C95-409D-BE01-904798FAD2CD}" destId="{B86BCACA-33A8-406F-9CA9-545CD79B1A40}" srcOrd="1" destOrd="0" parTransId="{93AABFB8-3EA2-4FFB-99DF-815330875188}" sibTransId="{A22DDEC6-0F92-4470-BF8A-A60DE9E31914}"/>
    <dgm:cxn modelId="{E031636F-36A3-478E-A308-C4DB837B538A}" srcId="{19CCE822-5D9A-4038-9472-845AF94EB878}" destId="{EDBCB95C-D035-4307-824F-FC7124F71444}" srcOrd="0" destOrd="0" parTransId="{EC93F497-4A14-4BBB-87B5-091D50C645E4}" sibTransId="{259E10B4-47E9-42C3-BDC2-E231533F4D6E}"/>
    <dgm:cxn modelId="{06D62672-42BD-4FDC-A578-BD66E59AE559}" type="presOf" srcId="{B86BCACA-33A8-406F-9CA9-545CD79B1A40}" destId="{AF961CC5-BAA0-4817-9E06-9B01320602E5}" srcOrd="0" destOrd="1" presId="urn:microsoft.com/office/officeart/2005/8/layout/hProcess7"/>
    <dgm:cxn modelId="{EE19B37C-65B6-4BFF-BBDD-0A4143F77055}" srcId="{4FEB9D18-509E-4FBE-B76F-2D0CD53C890B}" destId="{2F04ABB2-8B32-4111-959F-F9AAB3D95EDB}" srcOrd="2" destOrd="0" parTransId="{B5F67A30-9FE3-4B38-9211-6B5016CEC6AF}" sibTransId="{2463C377-CA3F-41B2-B2AD-1DD36DB9537E}"/>
    <dgm:cxn modelId="{6FB1EB9D-A530-4F17-8B78-92ADAF69D20E}" srcId="{4FEB9D18-509E-4FBE-B76F-2D0CD53C890B}" destId="{11AC3E13-4C95-409D-BE01-904798FAD2CD}" srcOrd="1" destOrd="0" parTransId="{67833DA5-0418-4FE0-A4F5-23ECA5C2C18B}" sibTransId="{F5A9B0AC-AC61-4547-9976-BDB785BEA385}"/>
    <dgm:cxn modelId="{1AA3B9B8-DB09-457C-A19F-D78FD4C2E479}" srcId="{19CCE822-5D9A-4038-9472-845AF94EB878}" destId="{1DA9CB8A-F6EE-4699-B367-4608B2925E27}" srcOrd="1" destOrd="0" parTransId="{A2D36EB9-A952-41CA-B86C-C6E5692B153E}" sibTransId="{F9D32C1A-42DB-43F2-9415-EBFCB8837019}"/>
    <dgm:cxn modelId="{342E98BA-D95C-43D7-A9E1-498C1FA95E93}" type="presOf" srcId="{11AC3E13-4C95-409D-BE01-904798FAD2CD}" destId="{289ED6DC-1FCC-47FB-B714-A3F5A65A58BE}" srcOrd="0" destOrd="0" presId="urn:microsoft.com/office/officeart/2005/8/layout/hProcess7"/>
    <dgm:cxn modelId="{A14C37C1-89E9-4A8C-A3E6-C2BA908907AA}" type="presOf" srcId="{EDBCB95C-D035-4307-824F-FC7124F71444}" destId="{74E72968-2AC4-4F59-87F3-FCAE5F26D818}" srcOrd="0" destOrd="0" presId="urn:microsoft.com/office/officeart/2005/8/layout/hProcess7"/>
    <dgm:cxn modelId="{5C593BD4-2B87-48AD-A7D2-0FCF3CA4AD24}" type="presOf" srcId="{3647EB60-0E81-4854-B1A5-4E5F59424168}" destId="{AF961CC5-BAA0-4817-9E06-9B01320602E5}" srcOrd="0" destOrd="0" presId="urn:microsoft.com/office/officeart/2005/8/layout/hProcess7"/>
    <dgm:cxn modelId="{A4E1E5E8-017B-4F6B-883F-86A86FB984D7}" srcId="{2F04ABB2-8B32-4111-959F-F9AAB3D95EDB}" destId="{C157FF50-E8CF-441F-B282-2CCE25A74680}" srcOrd="1" destOrd="0" parTransId="{EC273D8D-F106-4678-B310-71BE7454BFCF}" sibTransId="{3A1BDCA5-40AD-47CA-8323-A4FB12130E4E}"/>
    <dgm:cxn modelId="{BDBC47F4-A857-440B-8F88-4CD0080A5E70}" type="presOf" srcId="{2F04ABB2-8B32-4111-959F-F9AAB3D95EDB}" destId="{6922B35A-3086-4E36-986F-03F6049E2966}" srcOrd="1" destOrd="0" presId="urn:microsoft.com/office/officeart/2005/8/layout/hProcess7"/>
    <dgm:cxn modelId="{F612B4FA-B996-4235-98F1-EDA234EA8E42}" srcId="{2F04ABB2-8B32-4111-959F-F9AAB3D95EDB}" destId="{D434D962-28CB-4F08-BD66-CF681195B945}" srcOrd="0" destOrd="0" parTransId="{FFF9A1CB-FC44-4983-839C-E6875D406B84}" sibTransId="{D3255722-2B04-43E4-8F4B-5AF68357C197}"/>
    <dgm:cxn modelId="{046A36FF-318C-4C48-A92D-C88FBBF1CC06}" srcId="{4FEB9D18-509E-4FBE-B76F-2D0CD53C890B}" destId="{19CCE822-5D9A-4038-9472-845AF94EB878}" srcOrd="0" destOrd="0" parTransId="{8B1F31E4-E28C-49BC-9851-B098A2D48AE1}" sibTransId="{D106F4D3-D232-46C8-81CF-AC70A3F1019F}"/>
    <dgm:cxn modelId="{7FE174EC-E2AC-4EE5-ABA6-597227540F4A}" type="presParOf" srcId="{F2F55646-C183-43DE-BDD7-8B785B5A2B0E}" destId="{2229416E-C819-490A-92D1-FBF240F2B894}" srcOrd="0" destOrd="0" presId="urn:microsoft.com/office/officeart/2005/8/layout/hProcess7"/>
    <dgm:cxn modelId="{8D3BB658-9D4D-443E-91E1-730520C79C7A}" type="presParOf" srcId="{2229416E-C819-490A-92D1-FBF240F2B894}" destId="{BFEFB607-74DA-485E-9894-FB2493436C92}" srcOrd="0" destOrd="0" presId="urn:microsoft.com/office/officeart/2005/8/layout/hProcess7"/>
    <dgm:cxn modelId="{31A369D2-2FAF-4A1A-84E7-8489A3628C4A}" type="presParOf" srcId="{2229416E-C819-490A-92D1-FBF240F2B894}" destId="{DD404F00-9EB7-4328-A457-F8C74D5A0009}" srcOrd="1" destOrd="0" presId="urn:microsoft.com/office/officeart/2005/8/layout/hProcess7"/>
    <dgm:cxn modelId="{BB9AD818-4CF9-476D-8CFB-45A9CAAC06F8}" type="presParOf" srcId="{2229416E-C819-490A-92D1-FBF240F2B894}" destId="{74E72968-2AC4-4F59-87F3-FCAE5F26D818}" srcOrd="2" destOrd="0" presId="urn:microsoft.com/office/officeart/2005/8/layout/hProcess7"/>
    <dgm:cxn modelId="{D9F395C8-3CA0-44D7-8640-6118D8117217}" type="presParOf" srcId="{F2F55646-C183-43DE-BDD7-8B785B5A2B0E}" destId="{82DD9A4E-C56B-4DBD-A48B-DD7EC570CE27}" srcOrd="1" destOrd="0" presId="urn:microsoft.com/office/officeart/2005/8/layout/hProcess7"/>
    <dgm:cxn modelId="{D756487B-48FE-4A83-915D-6E2EBDE2F785}" type="presParOf" srcId="{F2F55646-C183-43DE-BDD7-8B785B5A2B0E}" destId="{24369A89-44D8-48EA-88EF-7C1A30AE40B0}" srcOrd="2" destOrd="0" presId="urn:microsoft.com/office/officeart/2005/8/layout/hProcess7"/>
    <dgm:cxn modelId="{C784AB94-C71E-4EE0-AAA9-783D62F622E0}" type="presParOf" srcId="{24369A89-44D8-48EA-88EF-7C1A30AE40B0}" destId="{064DC163-88C5-4AD7-A981-C8A7D860D301}" srcOrd="0" destOrd="0" presId="urn:microsoft.com/office/officeart/2005/8/layout/hProcess7"/>
    <dgm:cxn modelId="{E8402566-B966-4209-85DB-4AF08E71DA5B}" type="presParOf" srcId="{24369A89-44D8-48EA-88EF-7C1A30AE40B0}" destId="{E5630E30-FAFC-4FD8-AEE1-3B9948D6671A}" srcOrd="1" destOrd="0" presId="urn:microsoft.com/office/officeart/2005/8/layout/hProcess7"/>
    <dgm:cxn modelId="{D933E2D4-AE07-4ACA-9910-D08C2C999754}" type="presParOf" srcId="{24369A89-44D8-48EA-88EF-7C1A30AE40B0}" destId="{C5D454BB-60E3-40B1-8FBA-4DACBB6843BD}" srcOrd="2" destOrd="0" presId="urn:microsoft.com/office/officeart/2005/8/layout/hProcess7"/>
    <dgm:cxn modelId="{92F49231-DC02-4F91-96FD-6F23A393F4F1}" type="presParOf" srcId="{F2F55646-C183-43DE-BDD7-8B785B5A2B0E}" destId="{26F2C923-A83C-4556-8A69-1073B7B3B34D}" srcOrd="3" destOrd="0" presId="urn:microsoft.com/office/officeart/2005/8/layout/hProcess7"/>
    <dgm:cxn modelId="{CDA88166-622C-4760-ABBD-8B9D1031124D}" type="presParOf" srcId="{F2F55646-C183-43DE-BDD7-8B785B5A2B0E}" destId="{D0938983-7EDF-4E36-B6D2-79CD3D939DEA}" srcOrd="4" destOrd="0" presId="urn:microsoft.com/office/officeart/2005/8/layout/hProcess7"/>
    <dgm:cxn modelId="{71D131BD-A33D-4BA4-A8EF-CC321A9378BA}" type="presParOf" srcId="{D0938983-7EDF-4E36-B6D2-79CD3D939DEA}" destId="{289ED6DC-1FCC-47FB-B714-A3F5A65A58BE}" srcOrd="0" destOrd="0" presId="urn:microsoft.com/office/officeart/2005/8/layout/hProcess7"/>
    <dgm:cxn modelId="{B310F8B7-50F6-4523-89AB-C151FAA27C6E}" type="presParOf" srcId="{D0938983-7EDF-4E36-B6D2-79CD3D939DEA}" destId="{CE85ADCB-592E-4624-88C5-724918B325F1}" srcOrd="1" destOrd="0" presId="urn:microsoft.com/office/officeart/2005/8/layout/hProcess7"/>
    <dgm:cxn modelId="{BB26400E-FFA9-4F3A-A3E8-678F9213E1B6}" type="presParOf" srcId="{D0938983-7EDF-4E36-B6D2-79CD3D939DEA}" destId="{AF961CC5-BAA0-4817-9E06-9B01320602E5}" srcOrd="2" destOrd="0" presId="urn:microsoft.com/office/officeart/2005/8/layout/hProcess7"/>
    <dgm:cxn modelId="{D766E8A1-43FB-4917-8214-7FCAC79F5CC2}" type="presParOf" srcId="{F2F55646-C183-43DE-BDD7-8B785B5A2B0E}" destId="{507F0401-D585-49F6-A84E-8281F9042FDD}" srcOrd="5" destOrd="0" presId="urn:microsoft.com/office/officeart/2005/8/layout/hProcess7"/>
    <dgm:cxn modelId="{84461392-7E76-42A7-87D7-1DD061FB00DA}" type="presParOf" srcId="{F2F55646-C183-43DE-BDD7-8B785B5A2B0E}" destId="{3A3E938E-4D6E-470C-BDCE-51F7DC76CCF7}" srcOrd="6" destOrd="0" presId="urn:microsoft.com/office/officeart/2005/8/layout/hProcess7"/>
    <dgm:cxn modelId="{2E5267E7-C275-437C-9A68-2508F1D05DC3}" type="presParOf" srcId="{3A3E938E-4D6E-470C-BDCE-51F7DC76CCF7}" destId="{2636BB62-893A-4E34-BFEE-C370463F7D05}" srcOrd="0" destOrd="0" presId="urn:microsoft.com/office/officeart/2005/8/layout/hProcess7"/>
    <dgm:cxn modelId="{FEE25ACD-5C76-43E6-B36D-91E5F6C2D25C}" type="presParOf" srcId="{3A3E938E-4D6E-470C-BDCE-51F7DC76CCF7}" destId="{246A0005-1F77-4B52-9A32-B8DBF8076EFC}" srcOrd="1" destOrd="0" presId="urn:microsoft.com/office/officeart/2005/8/layout/hProcess7"/>
    <dgm:cxn modelId="{C5F26421-D871-4E90-BAEC-627E7E810723}" type="presParOf" srcId="{3A3E938E-4D6E-470C-BDCE-51F7DC76CCF7}" destId="{3872C28D-EEF9-458A-B3B0-CCA0DA0D542F}" srcOrd="2" destOrd="0" presId="urn:microsoft.com/office/officeart/2005/8/layout/hProcess7"/>
    <dgm:cxn modelId="{C4F7956D-E76F-4D50-A4AF-D4165804869B}" type="presParOf" srcId="{F2F55646-C183-43DE-BDD7-8B785B5A2B0E}" destId="{5B859D1D-98D8-4990-B22F-60647E41B4BE}" srcOrd="7" destOrd="0" presId="urn:microsoft.com/office/officeart/2005/8/layout/hProcess7"/>
    <dgm:cxn modelId="{22EE9284-0205-4BB5-B91B-95C69F32FCF9}" type="presParOf" srcId="{F2F55646-C183-43DE-BDD7-8B785B5A2B0E}" destId="{A289A186-FAF1-44E9-BBD1-85291F12A97F}" srcOrd="8" destOrd="0" presId="urn:microsoft.com/office/officeart/2005/8/layout/hProcess7"/>
    <dgm:cxn modelId="{E02C53F2-AC07-430C-87CB-54CFDCDC250B}" type="presParOf" srcId="{A289A186-FAF1-44E9-BBD1-85291F12A97F}" destId="{90FA68A0-606B-4301-9CD8-3E07FD6C92F6}" srcOrd="0" destOrd="0" presId="urn:microsoft.com/office/officeart/2005/8/layout/hProcess7"/>
    <dgm:cxn modelId="{476C557B-1ECD-4045-A00F-3CB72B4C440A}" type="presParOf" srcId="{A289A186-FAF1-44E9-BBD1-85291F12A97F}" destId="{6922B35A-3086-4E36-986F-03F6049E2966}" srcOrd="1" destOrd="0" presId="urn:microsoft.com/office/officeart/2005/8/layout/hProcess7"/>
    <dgm:cxn modelId="{41FC35F7-FB1F-4F76-990F-35AD70844CAB}" type="presParOf" srcId="{A289A186-FAF1-44E9-BBD1-85291F12A97F}" destId="{4E8AED33-272A-4EDB-B304-6C36D84BA5B1}" srcOrd="2" destOrd="0" presId="urn:microsoft.com/office/officeart/2005/8/layout/hProcess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B9537-40DD-4031-97D1-55994B7CB7AD}">
      <dsp:nvSpPr>
        <dsp:cNvPr id="0" name=""/>
        <dsp:cNvSpPr/>
      </dsp:nvSpPr>
      <dsp:spPr>
        <a:xfrm>
          <a:off x="1870" y="1003672"/>
          <a:ext cx="4699431" cy="1813980"/>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472894-452F-4CBC-9604-D4A9409EF318}">
      <dsp:nvSpPr>
        <dsp:cNvPr id="0" name=""/>
        <dsp:cNvSpPr/>
      </dsp:nvSpPr>
      <dsp:spPr>
        <a:xfrm>
          <a:off x="1255052" y="1457167"/>
          <a:ext cx="3968408" cy="18139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t>Add </a:t>
          </a:r>
          <a:r>
            <a:rPr lang="en-US" sz="2800" b="1" i="0" kern="1200" baseline="0" dirty="0"/>
            <a:t>Excel Process Scope</a:t>
          </a:r>
          <a:endParaRPr lang="en-SG" sz="2800" b="1" kern="1200" dirty="0"/>
        </a:p>
      </dsp:txBody>
      <dsp:txXfrm>
        <a:off x="1308182" y="1510297"/>
        <a:ext cx="3862148" cy="1707720"/>
      </dsp:txXfrm>
    </dsp:sp>
    <dsp:sp modelId="{BCCC8D58-D8F4-4759-8629-F5587E3CBBEE}">
      <dsp:nvSpPr>
        <dsp:cNvPr id="0" name=""/>
        <dsp:cNvSpPr/>
      </dsp:nvSpPr>
      <dsp:spPr>
        <a:xfrm>
          <a:off x="5369665" y="1003672"/>
          <a:ext cx="4699431" cy="1813980"/>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45B509-EA50-4AA0-AE08-01C27BF315DB}">
      <dsp:nvSpPr>
        <dsp:cNvPr id="0" name=""/>
        <dsp:cNvSpPr/>
      </dsp:nvSpPr>
      <dsp:spPr>
        <a:xfrm>
          <a:off x="6622847" y="1457167"/>
          <a:ext cx="3968408" cy="18139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t>Add </a:t>
          </a:r>
          <a:r>
            <a:rPr lang="en-US" sz="2800" b="1" i="0" kern="1200" baseline="0" dirty="0"/>
            <a:t>Use Excel File </a:t>
          </a:r>
          <a:r>
            <a:rPr lang="en-US" sz="2800" b="0" i="0" kern="1200" baseline="0" dirty="0"/>
            <a:t>INISIDE the Process Scope</a:t>
          </a:r>
          <a:endParaRPr lang="en-SG" sz="2800" kern="1200" dirty="0"/>
        </a:p>
      </dsp:txBody>
      <dsp:txXfrm>
        <a:off x="6675977" y="1510297"/>
        <a:ext cx="3862148" cy="1707720"/>
      </dsp:txXfrm>
    </dsp:sp>
    <dsp:sp modelId="{41F0709B-621C-4EA9-8FC6-E9F39531F469}">
      <dsp:nvSpPr>
        <dsp:cNvPr id="0" name=""/>
        <dsp:cNvSpPr/>
      </dsp:nvSpPr>
      <dsp:spPr>
        <a:xfrm>
          <a:off x="10737460" y="1003672"/>
          <a:ext cx="4699431" cy="1813980"/>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31D325-2490-4CBF-84CA-619A4CC71C74}">
      <dsp:nvSpPr>
        <dsp:cNvPr id="0" name=""/>
        <dsp:cNvSpPr/>
      </dsp:nvSpPr>
      <dsp:spPr>
        <a:xfrm>
          <a:off x="11990642" y="1457167"/>
          <a:ext cx="3968408" cy="18139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t>All activities interacting with the excel file will be in the </a:t>
          </a:r>
          <a:r>
            <a:rPr lang="en-US" sz="2800" b="1" i="0" kern="1200" baseline="0" dirty="0"/>
            <a:t>Use Excel File Body </a:t>
          </a:r>
          <a:endParaRPr lang="en-SG" sz="2800" b="1" kern="1200" dirty="0"/>
        </a:p>
      </dsp:txBody>
      <dsp:txXfrm>
        <a:off x="12043772" y="1510297"/>
        <a:ext cx="3862148" cy="1707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A7D49-914A-481B-BEE2-B032095FE935}">
      <dsp:nvSpPr>
        <dsp:cNvPr id="0" name=""/>
        <dsp:cNvSpPr/>
      </dsp:nvSpPr>
      <dsp:spPr>
        <a:xfrm>
          <a:off x="1255143" y="0"/>
          <a:ext cx="14224958" cy="2570672"/>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78449-F3D6-4C2A-90A5-74C78C2847C7}">
      <dsp:nvSpPr>
        <dsp:cNvPr id="0" name=""/>
        <dsp:cNvSpPr/>
      </dsp:nvSpPr>
      <dsp:spPr>
        <a:xfrm>
          <a:off x="8375" y="771201"/>
          <a:ext cx="4028552" cy="102826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Sends Audit confirmation emails to  Auditees for bank amount confirmation</a:t>
          </a:r>
          <a:endParaRPr lang="en-SG" sz="1900" kern="1200"/>
        </a:p>
      </dsp:txBody>
      <dsp:txXfrm>
        <a:off x="58571" y="821397"/>
        <a:ext cx="3928160" cy="927876"/>
      </dsp:txXfrm>
    </dsp:sp>
    <dsp:sp modelId="{2259DAD3-1585-4A93-8972-3D26B76FDCA1}">
      <dsp:nvSpPr>
        <dsp:cNvPr id="0" name=""/>
        <dsp:cNvSpPr/>
      </dsp:nvSpPr>
      <dsp:spPr>
        <a:xfrm>
          <a:off x="4238356" y="771201"/>
          <a:ext cx="4028552" cy="1028268"/>
        </a:xfrm>
        <a:prstGeom prst="roundRect">
          <a:avLst/>
        </a:prstGeom>
        <a:solidFill>
          <a:schemeClr val="accent5">
            <a:hueOff val="-2252848"/>
            <a:satOff val="-5806"/>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dirty="0"/>
            <a:t>Auditees replies with email with confirmation of bank account amounts</a:t>
          </a:r>
          <a:endParaRPr lang="en-SG" sz="1900" kern="1200" dirty="0"/>
        </a:p>
      </dsp:txBody>
      <dsp:txXfrm>
        <a:off x="4288552" y="821397"/>
        <a:ext cx="3928160" cy="927876"/>
      </dsp:txXfrm>
    </dsp:sp>
    <dsp:sp modelId="{F8BDF32E-8659-400E-88DC-F4AF1E3955FB}">
      <dsp:nvSpPr>
        <dsp:cNvPr id="0" name=""/>
        <dsp:cNvSpPr/>
      </dsp:nvSpPr>
      <dsp:spPr>
        <a:xfrm>
          <a:off x="8468336" y="771201"/>
          <a:ext cx="4028552" cy="1028268"/>
        </a:xfrm>
        <a:prstGeom prst="roundRect">
          <a:avLst/>
        </a:prstGeom>
        <a:solidFill>
          <a:schemeClr val="accent5">
            <a:hueOff val="-4505695"/>
            <a:satOff val="-11613"/>
            <a:lumOff val="-7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Check for emails from Auditees and download attachments</a:t>
          </a:r>
          <a:endParaRPr lang="en-SG" sz="1900" kern="1200"/>
        </a:p>
      </dsp:txBody>
      <dsp:txXfrm>
        <a:off x="8518532" y="821397"/>
        <a:ext cx="3928160" cy="927876"/>
      </dsp:txXfrm>
    </dsp:sp>
    <dsp:sp modelId="{4C1BAB83-9D14-4EBA-8B29-441B438E2D21}">
      <dsp:nvSpPr>
        <dsp:cNvPr id="0" name=""/>
        <dsp:cNvSpPr/>
      </dsp:nvSpPr>
      <dsp:spPr>
        <a:xfrm>
          <a:off x="12698316" y="771201"/>
          <a:ext cx="4028552" cy="1028268"/>
        </a:xfrm>
        <a:prstGeom prst="roundRect">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1" i="0" kern="1200"/>
            <a:t>FOR EACH</a:t>
          </a:r>
          <a:r>
            <a:rPr lang="en-SG" sz="1900" b="0" i="0" kern="1200"/>
            <a:t> email and attachment, add the bank amount and other details to the Audit excel file</a:t>
          </a:r>
          <a:endParaRPr lang="en-SG" sz="1900" kern="1200"/>
        </a:p>
      </dsp:txBody>
      <dsp:txXfrm>
        <a:off x="12748512" y="821397"/>
        <a:ext cx="3928160" cy="927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A7D49-914A-481B-BEE2-B032095FE935}">
      <dsp:nvSpPr>
        <dsp:cNvPr id="0" name=""/>
        <dsp:cNvSpPr/>
      </dsp:nvSpPr>
      <dsp:spPr>
        <a:xfrm>
          <a:off x="1255143" y="0"/>
          <a:ext cx="14224958" cy="2570672"/>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78449-F3D6-4C2A-90A5-74C78C2847C7}">
      <dsp:nvSpPr>
        <dsp:cNvPr id="0" name=""/>
        <dsp:cNvSpPr/>
      </dsp:nvSpPr>
      <dsp:spPr>
        <a:xfrm>
          <a:off x="8375" y="771201"/>
          <a:ext cx="4028552" cy="102826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Sends Audit confirmation emails to  Auditees for bank amount confirmation</a:t>
          </a:r>
          <a:endParaRPr lang="en-SG" sz="1900" kern="1200"/>
        </a:p>
      </dsp:txBody>
      <dsp:txXfrm>
        <a:off x="58571" y="821397"/>
        <a:ext cx="3928160" cy="927876"/>
      </dsp:txXfrm>
    </dsp:sp>
    <dsp:sp modelId="{2259DAD3-1585-4A93-8972-3D26B76FDCA1}">
      <dsp:nvSpPr>
        <dsp:cNvPr id="0" name=""/>
        <dsp:cNvSpPr/>
      </dsp:nvSpPr>
      <dsp:spPr>
        <a:xfrm>
          <a:off x="4238356" y="771201"/>
          <a:ext cx="4028552" cy="1028268"/>
        </a:xfrm>
        <a:prstGeom prst="roundRect">
          <a:avLst/>
        </a:prstGeom>
        <a:solidFill>
          <a:schemeClr val="accent5">
            <a:hueOff val="-2252848"/>
            <a:satOff val="-5806"/>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dirty="0"/>
            <a:t>Auditees replies with email with confirmation of bank account amounts</a:t>
          </a:r>
          <a:endParaRPr lang="en-SG" sz="1900" kern="1200" dirty="0"/>
        </a:p>
      </dsp:txBody>
      <dsp:txXfrm>
        <a:off x="4288552" y="821397"/>
        <a:ext cx="3928160" cy="927876"/>
      </dsp:txXfrm>
    </dsp:sp>
    <dsp:sp modelId="{F8BDF32E-8659-400E-88DC-F4AF1E3955FB}">
      <dsp:nvSpPr>
        <dsp:cNvPr id="0" name=""/>
        <dsp:cNvSpPr/>
      </dsp:nvSpPr>
      <dsp:spPr>
        <a:xfrm>
          <a:off x="8468336" y="771201"/>
          <a:ext cx="4028552" cy="1028268"/>
        </a:xfrm>
        <a:prstGeom prst="roundRect">
          <a:avLst/>
        </a:prstGeom>
        <a:solidFill>
          <a:schemeClr val="accent5">
            <a:hueOff val="-4505695"/>
            <a:satOff val="-11613"/>
            <a:lumOff val="-7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Check for emails from Auditees and download attachments</a:t>
          </a:r>
          <a:endParaRPr lang="en-SG" sz="1900" kern="1200"/>
        </a:p>
      </dsp:txBody>
      <dsp:txXfrm>
        <a:off x="8518532" y="821397"/>
        <a:ext cx="3928160" cy="927876"/>
      </dsp:txXfrm>
    </dsp:sp>
    <dsp:sp modelId="{4C1BAB83-9D14-4EBA-8B29-441B438E2D21}">
      <dsp:nvSpPr>
        <dsp:cNvPr id="0" name=""/>
        <dsp:cNvSpPr/>
      </dsp:nvSpPr>
      <dsp:spPr>
        <a:xfrm>
          <a:off x="12698316" y="771201"/>
          <a:ext cx="4028552" cy="1028268"/>
        </a:xfrm>
        <a:prstGeom prst="roundRect">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1" i="0" kern="1200"/>
            <a:t>FOR EACH</a:t>
          </a:r>
          <a:r>
            <a:rPr lang="en-SG" sz="1900" b="0" i="0" kern="1200"/>
            <a:t> email and attachment, add the bank amount and other details to the Audit excel file</a:t>
          </a:r>
          <a:endParaRPr lang="en-SG" sz="1900" kern="1200"/>
        </a:p>
      </dsp:txBody>
      <dsp:txXfrm>
        <a:off x="12748512" y="821397"/>
        <a:ext cx="3928160" cy="9278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A7D49-914A-481B-BEE2-B032095FE935}">
      <dsp:nvSpPr>
        <dsp:cNvPr id="0" name=""/>
        <dsp:cNvSpPr/>
      </dsp:nvSpPr>
      <dsp:spPr>
        <a:xfrm>
          <a:off x="1255143" y="0"/>
          <a:ext cx="14224958" cy="2570672"/>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78449-F3D6-4C2A-90A5-74C78C2847C7}">
      <dsp:nvSpPr>
        <dsp:cNvPr id="0" name=""/>
        <dsp:cNvSpPr/>
      </dsp:nvSpPr>
      <dsp:spPr>
        <a:xfrm>
          <a:off x="8375" y="771201"/>
          <a:ext cx="4028552" cy="102826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Sends Audit confirmation emails to  Auditees for bank amount confirmation</a:t>
          </a:r>
          <a:endParaRPr lang="en-SG" sz="1900" kern="1200"/>
        </a:p>
      </dsp:txBody>
      <dsp:txXfrm>
        <a:off x="58571" y="821397"/>
        <a:ext cx="3928160" cy="927876"/>
      </dsp:txXfrm>
    </dsp:sp>
    <dsp:sp modelId="{2259DAD3-1585-4A93-8972-3D26B76FDCA1}">
      <dsp:nvSpPr>
        <dsp:cNvPr id="0" name=""/>
        <dsp:cNvSpPr/>
      </dsp:nvSpPr>
      <dsp:spPr>
        <a:xfrm>
          <a:off x="4238356" y="771201"/>
          <a:ext cx="4028552" cy="1028268"/>
        </a:xfrm>
        <a:prstGeom prst="roundRect">
          <a:avLst/>
        </a:prstGeom>
        <a:solidFill>
          <a:schemeClr val="accent5">
            <a:hueOff val="-2252848"/>
            <a:satOff val="-5806"/>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dirty="0"/>
            <a:t>Auditees replies with email with confirmation of bank account amounts</a:t>
          </a:r>
          <a:endParaRPr lang="en-SG" sz="1900" kern="1200" dirty="0"/>
        </a:p>
      </dsp:txBody>
      <dsp:txXfrm>
        <a:off x="4288552" y="821397"/>
        <a:ext cx="3928160" cy="927876"/>
      </dsp:txXfrm>
    </dsp:sp>
    <dsp:sp modelId="{F8BDF32E-8659-400E-88DC-F4AF1E3955FB}">
      <dsp:nvSpPr>
        <dsp:cNvPr id="0" name=""/>
        <dsp:cNvSpPr/>
      </dsp:nvSpPr>
      <dsp:spPr>
        <a:xfrm>
          <a:off x="8468336" y="771201"/>
          <a:ext cx="4028552" cy="1028268"/>
        </a:xfrm>
        <a:prstGeom prst="roundRect">
          <a:avLst/>
        </a:prstGeom>
        <a:solidFill>
          <a:schemeClr val="accent5">
            <a:hueOff val="-4505695"/>
            <a:satOff val="-11613"/>
            <a:lumOff val="-7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Check for emails from Auditees and download attachments</a:t>
          </a:r>
          <a:endParaRPr lang="en-SG" sz="1900" kern="1200"/>
        </a:p>
      </dsp:txBody>
      <dsp:txXfrm>
        <a:off x="8518532" y="821397"/>
        <a:ext cx="3928160" cy="927876"/>
      </dsp:txXfrm>
    </dsp:sp>
    <dsp:sp modelId="{4C1BAB83-9D14-4EBA-8B29-441B438E2D21}">
      <dsp:nvSpPr>
        <dsp:cNvPr id="0" name=""/>
        <dsp:cNvSpPr/>
      </dsp:nvSpPr>
      <dsp:spPr>
        <a:xfrm>
          <a:off x="12698316" y="771201"/>
          <a:ext cx="4028552" cy="1028268"/>
        </a:xfrm>
        <a:prstGeom prst="roundRect">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1" i="0" kern="1200"/>
            <a:t>FOR EACH</a:t>
          </a:r>
          <a:r>
            <a:rPr lang="en-SG" sz="1900" b="0" i="0" kern="1200"/>
            <a:t> email and attachment, add the bank amount and other details to the Audit excel file</a:t>
          </a:r>
          <a:endParaRPr lang="en-SG" sz="1900" kern="1200"/>
        </a:p>
      </dsp:txBody>
      <dsp:txXfrm>
        <a:off x="12748512" y="821397"/>
        <a:ext cx="3928160" cy="9278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A7D49-914A-481B-BEE2-B032095FE935}">
      <dsp:nvSpPr>
        <dsp:cNvPr id="0" name=""/>
        <dsp:cNvSpPr/>
      </dsp:nvSpPr>
      <dsp:spPr>
        <a:xfrm>
          <a:off x="1255143" y="0"/>
          <a:ext cx="14224958" cy="3761118"/>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78449-F3D6-4C2A-90A5-74C78C2847C7}">
      <dsp:nvSpPr>
        <dsp:cNvPr id="0" name=""/>
        <dsp:cNvSpPr/>
      </dsp:nvSpPr>
      <dsp:spPr>
        <a:xfrm>
          <a:off x="8375" y="1128335"/>
          <a:ext cx="4028552" cy="150444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SG" sz="2200" b="0" i="0" kern="1200"/>
            <a:t>Sends Audit confirmation emails to  Auditees for bank amount confirmation</a:t>
          </a:r>
          <a:endParaRPr lang="en-SG" sz="2200" kern="1200"/>
        </a:p>
      </dsp:txBody>
      <dsp:txXfrm>
        <a:off x="81816" y="1201776"/>
        <a:ext cx="3881670" cy="1357565"/>
      </dsp:txXfrm>
    </dsp:sp>
    <dsp:sp modelId="{2259DAD3-1585-4A93-8972-3D26B76FDCA1}">
      <dsp:nvSpPr>
        <dsp:cNvPr id="0" name=""/>
        <dsp:cNvSpPr/>
      </dsp:nvSpPr>
      <dsp:spPr>
        <a:xfrm>
          <a:off x="4238356" y="1128335"/>
          <a:ext cx="4028552" cy="1504447"/>
        </a:xfrm>
        <a:prstGeom prst="roundRect">
          <a:avLst/>
        </a:prstGeom>
        <a:solidFill>
          <a:schemeClr val="accent5">
            <a:hueOff val="-2252848"/>
            <a:satOff val="-5806"/>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SG" sz="2200" b="0" i="0" kern="1200" dirty="0"/>
            <a:t>Auditees replies with email with confirmation of bank account amounts</a:t>
          </a:r>
          <a:endParaRPr lang="en-SG" sz="2200" kern="1200" dirty="0"/>
        </a:p>
      </dsp:txBody>
      <dsp:txXfrm>
        <a:off x="4311797" y="1201776"/>
        <a:ext cx="3881670" cy="1357565"/>
      </dsp:txXfrm>
    </dsp:sp>
    <dsp:sp modelId="{F8BDF32E-8659-400E-88DC-F4AF1E3955FB}">
      <dsp:nvSpPr>
        <dsp:cNvPr id="0" name=""/>
        <dsp:cNvSpPr/>
      </dsp:nvSpPr>
      <dsp:spPr>
        <a:xfrm>
          <a:off x="8468336" y="1128335"/>
          <a:ext cx="4028552" cy="1504447"/>
        </a:xfrm>
        <a:prstGeom prst="roundRect">
          <a:avLst/>
        </a:prstGeom>
        <a:solidFill>
          <a:schemeClr val="accent5">
            <a:hueOff val="-4505695"/>
            <a:satOff val="-11613"/>
            <a:lumOff val="-7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SG" sz="2200" b="0" i="0" kern="1200" dirty="0"/>
            <a:t>Check for emails from Auditees and download attachments</a:t>
          </a:r>
          <a:endParaRPr lang="en-SG" sz="2200" kern="1200" dirty="0"/>
        </a:p>
      </dsp:txBody>
      <dsp:txXfrm>
        <a:off x="8541777" y="1201776"/>
        <a:ext cx="3881670" cy="1357565"/>
      </dsp:txXfrm>
    </dsp:sp>
    <dsp:sp modelId="{4C1BAB83-9D14-4EBA-8B29-441B438E2D21}">
      <dsp:nvSpPr>
        <dsp:cNvPr id="0" name=""/>
        <dsp:cNvSpPr/>
      </dsp:nvSpPr>
      <dsp:spPr>
        <a:xfrm>
          <a:off x="12698316" y="1128335"/>
          <a:ext cx="4028552" cy="1504447"/>
        </a:xfrm>
        <a:prstGeom prst="roundRect">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SG" sz="2200" b="1" i="0" kern="1200"/>
            <a:t>FOR EACH</a:t>
          </a:r>
          <a:r>
            <a:rPr lang="en-SG" sz="2200" b="0" i="0" kern="1200"/>
            <a:t> email and attachment, add the bank amount and other details to the Audit excel file</a:t>
          </a:r>
          <a:endParaRPr lang="en-SG" sz="2200" kern="1200"/>
        </a:p>
      </dsp:txBody>
      <dsp:txXfrm>
        <a:off x="12771757" y="1201776"/>
        <a:ext cx="3881670" cy="13575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FB607-74DA-485E-9894-FB2493436C92}">
      <dsp:nvSpPr>
        <dsp:cNvPr id="0" name=""/>
        <dsp:cNvSpPr/>
      </dsp:nvSpPr>
      <dsp:spPr>
        <a:xfrm>
          <a:off x="1015" y="311218"/>
          <a:ext cx="4367807" cy="5241369"/>
        </a:xfrm>
        <a:prstGeom prst="roundRect">
          <a:avLst>
            <a:gd name="adj" fmla="val 5000"/>
          </a:avLst>
        </a:prstGeom>
        <a:solidFill>
          <a:srgbClr val="5B9BD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en-SG" sz="2900" kern="1200" dirty="0"/>
            <a:t>Robot 1 – Send Audit Email</a:t>
          </a:r>
        </a:p>
      </dsp:txBody>
      <dsp:txXfrm rot="16200000">
        <a:off x="-1711165" y="2023398"/>
        <a:ext cx="4297922" cy="873561"/>
      </dsp:txXfrm>
    </dsp:sp>
    <dsp:sp modelId="{74E72968-2AC4-4F59-87F3-FCAE5F26D818}">
      <dsp:nvSpPr>
        <dsp:cNvPr id="0" name=""/>
        <dsp:cNvSpPr/>
      </dsp:nvSpPr>
      <dsp:spPr>
        <a:xfrm>
          <a:off x="874576" y="311218"/>
          <a:ext cx="3254016" cy="524136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9728" rIns="0" bIns="0" numCol="1" spcCol="1270" anchor="t" anchorCtr="0">
          <a:noAutofit/>
        </a:bodyPr>
        <a:lstStyle/>
        <a:p>
          <a:pPr marL="0" lvl="0" indent="0" algn="l" defTabSz="1422400">
            <a:lnSpc>
              <a:spcPct val="90000"/>
            </a:lnSpc>
            <a:spcBef>
              <a:spcPct val="0"/>
            </a:spcBef>
            <a:spcAft>
              <a:spcPct val="35000"/>
            </a:spcAft>
            <a:buNone/>
          </a:pPr>
          <a:r>
            <a:rPr lang="en-SG" sz="3200" kern="1200" dirty="0">
              <a:solidFill>
                <a:schemeClr val="tx1"/>
              </a:solidFill>
            </a:rPr>
            <a:t>Instead of hard coding the email address to send to, can you read an excel file, loop and send?</a:t>
          </a:r>
        </a:p>
        <a:p>
          <a:pPr marL="0" lvl="0" indent="0" algn="l" defTabSz="1778000">
            <a:lnSpc>
              <a:spcPct val="90000"/>
            </a:lnSpc>
            <a:spcBef>
              <a:spcPct val="0"/>
            </a:spcBef>
            <a:spcAft>
              <a:spcPct val="35000"/>
            </a:spcAft>
            <a:buNone/>
          </a:pPr>
          <a:endParaRPr lang="en-SG" sz="4000" kern="1200" dirty="0"/>
        </a:p>
      </dsp:txBody>
      <dsp:txXfrm>
        <a:off x="874576" y="311218"/>
        <a:ext cx="3254016" cy="5241369"/>
      </dsp:txXfrm>
    </dsp:sp>
    <dsp:sp modelId="{289ED6DC-1FCC-47FB-B714-A3F5A65A58BE}">
      <dsp:nvSpPr>
        <dsp:cNvPr id="0" name=""/>
        <dsp:cNvSpPr/>
      </dsp:nvSpPr>
      <dsp:spPr>
        <a:xfrm>
          <a:off x="4521696" y="311218"/>
          <a:ext cx="4367807" cy="5241369"/>
        </a:xfrm>
        <a:prstGeom prst="roundRect">
          <a:avLst>
            <a:gd name="adj" fmla="val 5000"/>
          </a:avLst>
        </a:prstGeom>
        <a:solidFill>
          <a:srgbClr val="52CAB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en-SG" sz="2900" kern="1200" dirty="0"/>
            <a:t>Robot 2 – Download auditee attachment</a:t>
          </a:r>
        </a:p>
      </dsp:txBody>
      <dsp:txXfrm rot="16200000">
        <a:off x="2809515" y="2023398"/>
        <a:ext cx="4297922" cy="873561"/>
      </dsp:txXfrm>
    </dsp:sp>
    <dsp:sp modelId="{E5630E30-FAFC-4FD8-AEE1-3B9948D6671A}">
      <dsp:nvSpPr>
        <dsp:cNvPr id="0" name=""/>
        <dsp:cNvSpPr/>
      </dsp:nvSpPr>
      <dsp:spPr>
        <a:xfrm rot="5400000">
          <a:off x="4158239" y="4478748"/>
          <a:ext cx="770591" cy="655171"/>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961CC5-BAA0-4817-9E06-9B01320602E5}">
      <dsp:nvSpPr>
        <dsp:cNvPr id="0" name=""/>
        <dsp:cNvSpPr/>
      </dsp:nvSpPr>
      <dsp:spPr>
        <a:xfrm>
          <a:off x="5395257" y="311218"/>
          <a:ext cx="3254016" cy="524136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6012" rIns="0" bIns="0" numCol="1" spcCol="1270" anchor="t" anchorCtr="0">
          <a:noAutofit/>
        </a:bodyPr>
        <a:lstStyle/>
        <a:p>
          <a:pPr marL="0" lvl="0" indent="0" algn="l" defTabSz="1244600">
            <a:lnSpc>
              <a:spcPct val="90000"/>
            </a:lnSpc>
            <a:spcBef>
              <a:spcPct val="0"/>
            </a:spcBef>
            <a:spcAft>
              <a:spcPct val="35000"/>
            </a:spcAft>
            <a:buNone/>
          </a:pPr>
          <a:r>
            <a:rPr lang="en-SG" sz="2800" kern="1200" dirty="0">
              <a:solidFill>
                <a:schemeClr val="tx1"/>
              </a:solidFill>
            </a:rPr>
            <a:t>Can we only download attachments from unread emails so old records wont be downloaded again?</a:t>
          </a:r>
        </a:p>
        <a:p>
          <a:pPr marL="0" lvl="0" indent="0" algn="l" defTabSz="1244600">
            <a:lnSpc>
              <a:spcPct val="90000"/>
            </a:lnSpc>
            <a:spcBef>
              <a:spcPct val="0"/>
            </a:spcBef>
            <a:spcAft>
              <a:spcPct val="35000"/>
            </a:spcAft>
            <a:buNone/>
          </a:pPr>
          <a:endParaRPr lang="en-SG" sz="2800" kern="1200" dirty="0"/>
        </a:p>
        <a:p>
          <a:pPr marL="0" lvl="0" indent="0" algn="l" defTabSz="1244600">
            <a:lnSpc>
              <a:spcPct val="90000"/>
            </a:lnSpc>
            <a:spcBef>
              <a:spcPct val="0"/>
            </a:spcBef>
            <a:spcAft>
              <a:spcPct val="35000"/>
            </a:spcAft>
            <a:buNone/>
          </a:pPr>
          <a:r>
            <a:rPr lang="en-SG" sz="2800" kern="1200" dirty="0">
              <a:solidFill>
                <a:schemeClr val="tx1"/>
              </a:solidFill>
            </a:rPr>
            <a:t>Can attendees add data inside email instead of an excel file?</a:t>
          </a:r>
        </a:p>
      </dsp:txBody>
      <dsp:txXfrm>
        <a:off x="5395257" y="311218"/>
        <a:ext cx="3254016" cy="5241369"/>
      </dsp:txXfrm>
    </dsp:sp>
    <dsp:sp modelId="{90FA68A0-606B-4301-9CD8-3E07FD6C92F6}">
      <dsp:nvSpPr>
        <dsp:cNvPr id="0" name=""/>
        <dsp:cNvSpPr/>
      </dsp:nvSpPr>
      <dsp:spPr>
        <a:xfrm>
          <a:off x="9042377" y="311218"/>
          <a:ext cx="4367807" cy="5241369"/>
        </a:xfrm>
        <a:prstGeom prst="roundRect">
          <a:avLst>
            <a:gd name="adj" fmla="val 5000"/>
          </a:avLst>
        </a:prstGeom>
        <a:solidFill>
          <a:srgbClr val="70AD4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en-SG" sz="2900" kern="1200" dirty="0"/>
            <a:t>Robot 3- Append bank details to match records</a:t>
          </a:r>
        </a:p>
      </dsp:txBody>
      <dsp:txXfrm rot="16200000">
        <a:off x="7330196" y="2023398"/>
        <a:ext cx="4297922" cy="873561"/>
      </dsp:txXfrm>
    </dsp:sp>
    <dsp:sp modelId="{246A0005-1F77-4B52-9A32-B8DBF8076EFC}">
      <dsp:nvSpPr>
        <dsp:cNvPr id="0" name=""/>
        <dsp:cNvSpPr/>
      </dsp:nvSpPr>
      <dsp:spPr>
        <a:xfrm rot="5400000">
          <a:off x="8678920" y="4478748"/>
          <a:ext cx="770591" cy="655171"/>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8AED33-272A-4EDB-B304-6C36D84BA5B1}">
      <dsp:nvSpPr>
        <dsp:cNvPr id="0" name=""/>
        <dsp:cNvSpPr/>
      </dsp:nvSpPr>
      <dsp:spPr>
        <a:xfrm>
          <a:off x="9915938" y="311218"/>
          <a:ext cx="3254016" cy="524136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6012" rIns="0" bIns="0" numCol="1" spcCol="1270" anchor="t" anchorCtr="0">
          <a:noAutofit/>
        </a:bodyPr>
        <a:lstStyle/>
        <a:p>
          <a:pPr marL="0" lvl="0" indent="0" algn="l" defTabSz="1244600">
            <a:lnSpc>
              <a:spcPct val="90000"/>
            </a:lnSpc>
            <a:spcBef>
              <a:spcPct val="0"/>
            </a:spcBef>
            <a:spcAft>
              <a:spcPct val="35000"/>
            </a:spcAft>
            <a:buNone/>
          </a:pPr>
          <a:r>
            <a:rPr lang="en-SG" sz="2800" kern="1200" dirty="0">
              <a:solidFill>
                <a:schemeClr val="tx1"/>
              </a:solidFill>
            </a:rPr>
            <a:t>Can we remove files from attachment folder after each completed run?</a:t>
          </a:r>
        </a:p>
        <a:p>
          <a:pPr marL="0" lvl="0" indent="0" algn="l" defTabSz="1244600">
            <a:lnSpc>
              <a:spcPct val="90000"/>
            </a:lnSpc>
            <a:spcBef>
              <a:spcPct val="0"/>
            </a:spcBef>
            <a:spcAft>
              <a:spcPct val="35000"/>
            </a:spcAft>
            <a:buNone/>
          </a:pPr>
          <a:endParaRPr lang="en-SG" sz="2800" kern="1200" dirty="0">
            <a:solidFill>
              <a:schemeClr val="tx1"/>
            </a:solidFill>
          </a:endParaRPr>
        </a:p>
        <a:p>
          <a:pPr marL="0" lvl="0" indent="0" algn="l" defTabSz="1244600">
            <a:lnSpc>
              <a:spcPct val="90000"/>
            </a:lnSpc>
            <a:spcBef>
              <a:spcPct val="0"/>
            </a:spcBef>
            <a:spcAft>
              <a:spcPct val="35000"/>
            </a:spcAft>
            <a:buNone/>
          </a:pPr>
          <a:r>
            <a:rPr lang="en-SG" sz="2800" kern="1200" dirty="0">
              <a:solidFill>
                <a:schemeClr val="tx1"/>
              </a:solidFill>
            </a:rPr>
            <a:t>Can the workflow just begin after the downloading of attachments instead of being another robot?</a:t>
          </a:r>
        </a:p>
      </dsp:txBody>
      <dsp:txXfrm>
        <a:off x="9915938" y="311218"/>
        <a:ext cx="3254016" cy="5241369"/>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200" cy="56673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1387138" y="0"/>
            <a:ext cx="8712200" cy="56673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657975" y="1414463"/>
            <a:ext cx="6788150" cy="381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2009775" y="5445125"/>
            <a:ext cx="16084550" cy="44561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748963"/>
            <a:ext cx="8712200" cy="5667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1387138" y="10748963"/>
            <a:ext cx="8712200" cy="5667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6:notes"/>
          <p:cNvSpPr txBox="1">
            <a:spLocks noGrp="1"/>
          </p:cNvSpPr>
          <p:nvPr>
            <p:ph type="body" idx="1"/>
          </p:nvPr>
        </p:nvSpPr>
        <p:spPr>
          <a:xfrm>
            <a:off x="2009775" y="5445125"/>
            <a:ext cx="16084550" cy="44561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8" name="Google Shape;348;p6:notes"/>
          <p:cNvSpPr>
            <a:spLocks noGrp="1" noRot="1" noChangeAspect="1"/>
          </p:cNvSpPr>
          <p:nvPr>
            <p:ph type="sldImg" idx="2"/>
          </p:nvPr>
        </p:nvSpPr>
        <p:spPr>
          <a:xfrm>
            <a:off x="6657975" y="1414463"/>
            <a:ext cx="6788150" cy="381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In </a:t>
            </a:r>
            <a:r>
              <a:rPr lang="en-US" sz="1200" dirty="0" err="1">
                <a:solidFill>
                  <a:schemeClr val="tx1"/>
                </a:solidFill>
                <a:latin typeface="Verdana" panose="020B0604030504040204" pitchFamily="34" charset="0"/>
                <a:ea typeface="Verdana" panose="020B0604030504040204" pitchFamily="34" charset="0"/>
                <a:cs typeface="Arial" panose="020B0604020202020204" pitchFamily="34" charset="0"/>
              </a:rPr>
              <a:t>UiPath</a:t>
            </a: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 Studio, Data Table is a prototype of spreadsheet data that represents the row and column without any headers. The Excel application is a package that enables the excel activities with whole work. Apart from this, it specifies the .xlsx file where you want to work. </a:t>
            </a:r>
          </a:p>
          <a:p>
            <a:pPr marL="0" indent="0" algn="just"/>
            <a:endParaRPr lang="en-IN" sz="1200" dirty="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0" indent="0" algn="just"/>
            <a:r>
              <a:rPr lang="en-IN" sz="1200" dirty="0">
                <a:solidFill>
                  <a:schemeClr val="tx1"/>
                </a:solidFill>
                <a:latin typeface="Verdana" panose="020B0604030504040204" pitchFamily="34" charset="0"/>
                <a:ea typeface="Verdana" panose="020B0604030504040204" pitchFamily="34" charset="0"/>
                <a:cs typeface="Arial" panose="020B0604020202020204" pitchFamily="34" charset="0"/>
              </a:rPr>
              <a:t>You can start with the data table, if you don't have MS office on your laptop, desktop.</a:t>
            </a: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 The Container properties of the data table make Excel application activity for each process such as Read Range, Append Range, Read cell, Write range, Sort Table. Along with these, other types of data table activities that can be done are: Get row item, Build data table, Data Table, For Each Row and Add data row.</a:t>
            </a:r>
          </a:p>
          <a:p>
            <a:pPr marL="0" marR="0" lvl="0" indent="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None/>
              <a:tabLst/>
              <a:defRPr/>
            </a:pPr>
            <a:endParaRPr lang="en-IN" sz="1200" kern="1200" dirty="0">
              <a:solidFill>
                <a:srgbClr val="7F7F7F"/>
              </a:solidFill>
              <a:latin typeface="Verdana" panose="020B0604030504040204" pitchFamily="34" charset="0"/>
              <a:ea typeface="Verdana" panose="020B0604030504040204" pitchFamily="34" charset="0"/>
              <a:cs typeface="Arial" panose="020B0604020202020204" pitchFamily="34" charset="0"/>
            </a:endParaRP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a:ln>
                <a:noFill/>
              </a:ln>
              <a:solidFill>
                <a:srgbClr val="000000"/>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314911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59872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9</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097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11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74971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1144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_layout_2">
  <p:cSld name="title_layout_2">
    <p:bg>
      <p:bgPr>
        <a:solidFill>
          <a:srgbClr val="243A5E"/>
        </a:solidFill>
        <a:effectLst/>
      </p:bgPr>
    </p:bg>
    <p:spTree>
      <p:nvGrpSpPr>
        <p:cNvPr id="1" name="Shape 107"/>
        <p:cNvGrpSpPr/>
        <p:nvPr/>
      </p:nvGrpSpPr>
      <p:grpSpPr>
        <a:xfrm>
          <a:off x="0" y="0"/>
          <a:ext cx="0" cy="0"/>
          <a:chOff x="0" y="0"/>
          <a:chExt cx="0" cy="0"/>
        </a:xfrm>
      </p:grpSpPr>
      <p:pic>
        <p:nvPicPr>
          <p:cNvPr id="108" name="Google Shape;108;p38" descr="Image"/>
          <p:cNvPicPr preferRelativeResize="0"/>
          <p:nvPr/>
        </p:nvPicPr>
        <p:blipFill rotWithShape="1">
          <a:blip r:embed="rId2">
            <a:alphaModFix/>
          </a:blip>
          <a:srcRect/>
          <a:stretch/>
        </p:blipFill>
        <p:spPr>
          <a:xfrm>
            <a:off x="3" y="0"/>
            <a:ext cx="20116800" cy="11315700"/>
          </a:xfrm>
          <a:prstGeom prst="rect">
            <a:avLst/>
          </a:prstGeom>
          <a:noFill/>
          <a:ln>
            <a:noFill/>
          </a:ln>
        </p:spPr>
      </p:pic>
      <p:pic>
        <p:nvPicPr>
          <p:cNvPr id="109" name="Google Shape;109;p38" descr="Image"/>
          <p:cNvPicPr preferRelativeResize="0"/>
          <p:nvPr/>
        </p:nvPicPr>
        <p:blipFill rotWithShape="1">
          <a:blip r:embed="rId3">
            <a:alphaModFix/>
          </a:blip>
          <a:srcRect/>
          <a:stretch/>
        </p:blipFill>
        <p:spPr>
          <a:xfrm>
            <a:off x="1" y="1159159"/>
            <a:ext cx="20113972" cy="10156544"/>
          </a:xfrm>
          <a:prstGeom prst="rect">
            <a:avLst/>
          </a:prstGeom>
          <a:noFill/>
          <a:ln>
            <a:noFill/>
          </a:ln>
        </p:spPr>
      </p:pic>
      <p:sp>
        <p:nvSpPr>
          <p:cNvPr id="110" name="Google Shape;110;p38"/>
          <p:cNvSpPr txBox="1">
            <a:spLocks noGrp="1"/>
          </p:cNvSpPr>
          <p:nvPr>
            <p:ph type="title"/>
          </p:nvPr>
        </p:nvSpPr>
        <p:spPr>
          <a:xfrm>
            <a:off x="963930" y="4917278"/>
            <a:ext cx="11357610" cy="913455"/>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594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38"/>
          <p:cNvSpPr txBox="1">
            <a:spLocks noGrp="1"/>
          </p:cNvSpPr>
          <p:nvPr>
            <p:ph type="body" idx="1"/>
          </p:nvPr>
        </p:nvSpPr>
        <p:spPr>
          <a:xfrm>
            <a:off x="963930" y="6537960"/>
            <a:ext cx="11357610" cy="558294"/>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Clr>
                <a:schemeClr val="lt1"/>
              </a:buClr>
              <a:buSzPts val="3628"/>
              <a:buFont typeface="Calibri"/>
              <a:buNone/>
              <a:defRPr sz="3630">
                <a:solidFill>
                  <a:schemeClr val="lt1"/>
                </a:solidFill>
                <a:latin typeface="Calibri"/>
                <a:ea typeface="Calibri"/>
                <a:cs typeface="Calibri"/>
                <a:sym typeface="Calibri"/>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pic>
        <p:nvPicPr>
          <p:cNvPr id="112" name="Google Shape;112;p38" descr="Microsoft logo white text version"/>
          <p:cNvPicPr preferRelativeResize="0"/>
          <p:nvPr/>
        </p:nvPicPr>
        <p:blipFill rotWithShape="1">
          <a:blip r:embed="rId4">
            <a:alphaModFix/>
          </a:blip>
          <a:srcRect/>
          <a:stretch/>
        </p:blipFill>
        <p:spPr>
          <a:xfrm>
            <a:off x="963931" y="966553"/>
            <a:ext cx="2254304" cy="48280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4707" userDrawn="1">
          <p15:clr>
            <a:srgbClr val="5ACBF0"/>
          </p15:clr>
        </p15:guide>
        <p15:guide id="4"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6"/>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3266064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1383032" y="3012281"/>
            <a:ext cx="8549641" cy="7179708"/>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46" name="Google Shape;46;p7"/>
          <p:cNvSpPr txBox="1">
            <a:spLocks noGrp="1"/>
          </p:cNvSpPr>
          <p:nvPr>
            <p:ph type="body" idx="2"/>
          </p:nvPr>
        </p:nvSpPr>
        <p:spPr>
          <a:xfrm>
            <a:off x="10184131" y="3012281"/>
            <a:ext cx="8549641" cy="7179708"/>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1474873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5652"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1385651" y="2773921"/>
            <a:ext cx="8510350" cy="1359455"/>
          </a:xfrm>
          <a:prstGeom prst="rect">
            <a:avLst/>
          </a:prstGeom>
          <a:noFill/>
          <a:ln>
            <a:noFill/>
          </a:ln>
        </p:spPr>
        <p:txBody>
          <a:bodyPr spcFirstLastPara="1" wrap="square" lIns="91425" tIns="45700" rIns="91425" bIns="45700" anchor="b" anchorCtr="0">
            <a:normAutofit/>
          </a:bodyPr>
          <a:lstStyle>
            <a:lvl1pPr marL="753998" lvl="0" indent="-376998" algn="l">
              <a:lnSpc>
                <a:spcPct val="90000"/>
              </a:lnSpc>
              <a:spcBef>
                <a:spcPts val="1648"/>
              </a:spcBef>
              <a:spcAft>
                <a:spcPts val="0"/>
              </a:spcAft>
              <a:buClr>
                <a:schemeClr val="dk1"/>
              </a:buClr>
              <a:buSzPts val="2400"/>
              <a:buNone/>
              <a:defRPr sz="3958" b="1"/>
            </a:lvl1pPr>
            <a:lvl2pPr marL="1507995" lvl="1" indent="-376998" algn="l">
              <a:lnSpc>
                <a:spcPct val="90000"/>
              </a:lnSpc>
              <a:spcBef>
                <a:spcPts val="823"/>
              </a:spcBef>
              <a:spcAft>
                <a:spcPts val="0"/>
              </a:spcAft>
              <a:buClr>
                <a:schemeClr val="dk1"/>
              </a:buClr>
              <a:buSzPts val="2000"/>
              <a:buNone/>
              <a:defRPr sz="3299" b="1"/>
            </a:lvl2pPr>
            <a:lvl3pPr marL="2261994" lvl="2" indent="-376998" algn="l">
              <a:lnSpc>
                <a:spcPct val="90000"/>
              </a:lnSpc>
              <a:spcBef>
                <a:spcPts val="823"/>
              </a:spcBef>
              <a:spcAft>
                <a:spcPts val="0"/>
              </a:spcAft>
              <a:buClr>
                <a:schemeClr val="dk1"/>
              </a:buClr>
              <a:buSzPts val="1800"/>
              <a:buNone/>
              <a:defRPr sz="2969" b="1"/>
            </a:lvl3pPr>
            <a:lvl4pPr marL="3015992" lvl="3" indent="-376998" algn="l">
              <a:lnSpc>
                <a:spcPct val="90000"/>
              </a:lnSpc>
              <a:spcBef>
                <a:spcPts val="823"/>
              </a:spcBef>
              <a:spcAft>
                <a:spcPts val="0"/>
              </a:spcAft>
              <a:buClr>
                <a:schemeClr val="dk1"/>
              </a:buClr>
              <a:buSzPts val="1600"/>
              <a:buNone/>
              <a:defRPr sz="2639" b="1"/>
            </a:lvl4pPr>
            <a:lvl5pPr marL="3769990" lvl="4" indent="-376998" algn="l">
              <a:lnSpc>
                <a:spcPct val="90000"/>
              </a:lnSpc>
              <a:spcBef>
                <a:spcPts val="823"/>
              </a:spcBef>
              <a:spcAft>
                <a:spcPts val="0"/>
              </a:spcAft>
              <a:buClr>
                <a:schemeClr val="dk1"/>
              </a:buClr>
              <a:buSzPts val="1600"/>
              <a:buNone/>
              <a:defRPr sz="2639" b="1"/>
            </a:lvl5pPr>
            <a:lvl6pPr marL="4523989" lvl="5" indent="-376998" algn="l">
              <a:lnSpc>
                <a:spcPct val="90000"/>
              </a:lnSpc>
              <a:spcBef>
                <a:spcPts val="823"/>
              </a:spcBef>
              <a:spcAft>
                <a:spcPts val="0"/>
              </a:spcAft>
              <a:buClr>
                <a:schemeClr val="dk1"/>
              </a:buClr>
              <a:buSzPts val="1600"/>
              <a:buNone/>
              <a:defRPr sz="2639" b="1"/>
            </a:lvl6pPr>
            <a:lvl7pPr marL="5277988" lvl="6" indent="-376998" algn="l">
              <a:lnSpc>
                <a:spcPct val="90000"/>
              </a:lnSpc>
              <a:spcBef>
                <a:spcPts val="823"/>
              </a:spcBef>
              <a:spcAft>
                <a:spcPts val="0"/>
              </a:spcAft>
              <a:buClr>
                <a:schemeClr val="dk1"/>
              </a:buClr>
              <a:buSzPts val="1600"/>
              <a:buNone/>
              <a:defRPr sz="2639" b="1"/>
            </a:lvl7pPr>
            <a:lvl8pPr marL="6031984" lvl="7" indent="-376998" algn="l">
              <a:lnSpc>
                <a:spcPct val="90000"/>
              </a:lnSpc>
              <a:spcBef>
                <a:spcPts val="823"/>
              </a:spcBef>
              <a:spcAft>
                <a:spcPts val="0"/>
              </a:spcAft>
              <a:buClr>
                <a:schemeClr val="dk1"/>
              </a:buClr>
              <a:buSzPts val="1600"/>
              <a:buNone/>
              <a:defRPr sz="2639" b="1"/>
            </a:lvl8pPr>
            <a:lvl9pPr marL="6785982" lvl="8" indent="-376998" algn="l">
              <a:lnSpc>
                <a:spcPct val="90000"/>
              </a:lnSpc>
              <a:spcBef>
                <a:spcPts val="823"/>
              </a:spcBef>
              <a:spcAft>
                <a:spcPts val="0"/>
              </a:spcAft>
              <a:buClr>
                <a:schemeClr val="dk1"/>
              </a:buClr>
              <a:buSzPts val="1600"/>
              <a:buNone/>
              <a:defRPr sz="2639" b="1"/>
            </a:lvl9pPr>
          </a:lstStyle>
          <a:p>
            <a:endParaRPr/>
          </a:p>
        </p:txBody>
      </p:sp>
      <p:sp>
        <p:nvSpPr>
          <p:cNvPr id="53" name="Google Shape;53;p8"/>
          <p:cNvSpPr txBox="1">
            <a:spLocks noGrp="1"/>
          </p:cNvSpPr>
          <p:nvPr>
            <p:ph type="body" idx="2"/>
          </p:nvPr>
        </p:nvSpPr>
        <p:spPr>
          <a:xfrm>
            <a:off x="1385651" y="4133374"/>
            <a:ext cx="8510350" cy="6079570"/>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54" name="Google Shape;54;p8"/>
          <p:cNvSpPr txBox="1">
            <a:spLocks noGrp="1"/>
          </p:cNvSpPr>
          <p:nvPr>
            <p:ph type="body" idx="3"/>
          </p:nvPr>
        </p:nvSpPr>
        <p:spPr>
          <a:xfrm>
            <a:off x="10184133" y="2773921"/>
            <a:ext cx="8552260" cy="1359455"/>
          </a:xfrm>
          <a:prstGeom prst="rect">
            <a:avLst/>
          </a:prstGeom>
          <a:noFill/>
          <a:ln>
            <a:noFill/>
          </a:ln>
        </p:spPr>
        <p:txBody>
          <a:bodyPr spcFirstLastPara="1" wrap="square" lIns="91425" tIns="45700" rIns="91425" bIns="45700" anchor="b" anchorCtr="0">
            <a:normAutofit/>
          </a:bodyPr>
          <a:lstStyle>
            <a:lvl1pPr marL="753998" lvl="0" indent="-376998" algn="l">
              <a:lnSpc>
                <a:spcPct val="90000"/>
              </a:lnSpc>
              <a:spcBef>
                <a:spcPts val="1648"/>
              </a:spcBef>
              <a:spcAft>
                <a:spcPts val="0"/>
              </a:spcAft>
              <a:buClr>
                <a:schemeClr val="dk1"/>
              </a:buClr>
              <a:buSzPts val="2400"/>
              <a:buNone/>
              <a:defRPr sz="3958" b="1"/>
            </a:lvl1pPr>
            <a:lvl2pPr marL="1507995" lvl="1" indent="-376998" algn="l">
              <a:lnSpc>
                <a:spcPct val="90000"/>
              </a:lnSpc>
              <a:spcBef>
                <a:spcPts val="823"/>
              </a:spcBef>
              <a:spcAft>
                <a:spcPts val="0"/>
              </a:spcAft>
              <a:buClr>
                <a:schemeClr val="dk1"/>
              </a:buClr>
              <a:buSzPts val="2000"/>
              <a:buNone/>
              <a:defRPr sz="3299" b="1"/>
            </a:lvl2pPr>
            <a:lvl3pPr marL="2261994" lvl="2" indent="-376998" algn="l">
              <a:lnSpc>
                <a:spcPct val="90000"/>
              </a:lnSpc>
              <a:spcBef>
                <a:spcPts val="823"/>
              </a:spcBef>
              <a:spcAft>
                <a:spcPts val="0"/>
              </a:spcAft>
              <a:buClr>
                <a:schemeClr val="dk1"/>
              </a:buClr>
              <a:buSzPts val="1800"/>
              <a:buNone/>
              <a:defRPr sz="2969" b="1"/>
            </a:lvl3pPr>
            <a:lvl4pPr marL="3015992" lvl="3" indent="-376998" algn="l">
              <a:lnSpc>
                <a:spcPct val="90000"/>
              </a:lnSpc>
              <a:spcBef>
                <a:spcPts val="823"/>
              </a:spcBef>
              <a:spcAft>
                <a:spcPts val="0"/>
              </a:spcAft>
              <a:buClr>
                <a:schemeClr val="dk1"/>
              </a:buClr>
              <a:buSzPts val="1600"/>
              <a:buNone/>
              <a:defRPr sz="2639" b="1"/>
            </a:lvl4pPr>
            <a:lvl5pPr marL="3769990" lvl="4" indent="-376998" algn="l">
              <a:lnSpc>
                <a:spcPct val="90000"/>
              </a:lnSpc>
              <a:spcBef>
                <a:spcPts val="823"/>
              </a:spcBef>
              <a:spcAft>
                <a:spcPts val="0"/>
              </a:spcAft>
              <a:buClr>
                <a:schemeClr val="dk1"/>
              </a:buClr>
              <a:buSzPts val="1600"/>
              <a:buNone/>
              <a:defRPr sz="2639" b="1"/>
            </a:lvl5pPr>
            <a:lvl6pPr marL="4523989" lvl="5" indent="-376998" algn="l">
              <a:lnSpc>
                <a:spcPct val="90000"/>
              </a:lnSpc>
              <a:spcBef>
                <a:spcPts val="823"/>
              </a:spcBef>
              <a:spcAft>
                <a:spcPts val="0"/>
              </a:spcAft>
              <a:buClr>
                <a:schemeClr val="dk1"/>
              </a:buClr>
              <a:buSzPts val="1600"/>
              <a:buNone/>
              <a:defRPr sz="2639" b="1"/>
            </a:lvl6pPr>
            <a:lvl7pPr marL="5277988" lvl="6" indent="-376998" algn="l">
              <a:lnSpc>
                <a:spcPct val="90000"/>
              </a:lnSpc>
              <a:spcBef>
                <a:spcPts val="823"/>
              </a:spcBef>
              <a:spcAft>
                <a:spcPts val="0"/>
              </a:spcAft>
              <a:buClr>
                <a:schemeClr val="dk1"/>
              </a:buClr>
              <a:buSzPts val="1600"/>
              <a:buNone/>
              <a:defRPr sz="2639" b="1"/>
            </a:lvl7pPr>
            <a:lvl8pPr marL="6031984" lvl="7" indent="-376998" algn="l">
              <a:lnSpc>
                <a:spcPct val="90000"/>
              </a:lnSpc>
              <a:spcBef>
                <a:spcPts val="823"/>
              </a:spcBef>
              <a:spcAft>
                <a:spcPts val="0"/>
              </a:spcAft>
              <a:buClr>
                <a:schemeClr val="dk1"/>
              </a:buClr>
              <a:buSzPts val="1600"/>
              <a:buNone/>
              <a:defRPr sz="2639" b="1"/>
            </a:lvl8pPr>
            <a:lvl9pPr marL="6785982" lvl="8" indent="-376998" algn="l">
              <a:lnSpc>
                <a:spcPct val="90000"/>
              </a:lnSpc>
              <a:spcBef>
                <a:spcPts val="823"/>
              </a:spcBef>
              <a:spcAft>
                <a:spcPts val="0"/>
              </a:spcAft>
              <a:buClr>
                <a:schemeClr val="dk1"/>
              </a:buClr>
              <a:buSzPts val="1600"/>
              <a:buNone/>
              <a:defRPr sz="2639" b="1"/>
            </a:lvl9pPr>
          </a:lstStyle>
          <a:p>
            <a:endParaRPr/>
          </a:p>
        </p:txBody>
      </p:sp>
      <p:sp>
        <p:nvSpPr>
          <p:cNvPr id="55" name="Google Shape;55;p8"/>
          <p:cNvSpPr txBox="1">
            <a:spLocks noGrp="1"/>
          </p:cNvSpPr>
          <p:nvPr>
            <p:ph type="body" idx="4"/>
          </p:nvPr>
        </p:nvSpPr>
        <p:spPr>
          <a:xfrm>
            <a:off x="10184133" y="4133374"/>
            <a:ext cx="8552260" cy="6079570"/>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56" name="Google Shape;56;p8"/>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1972148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3046495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1385654" y="754380"/>
            <a:ext cx="6488191" cy="264033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527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body" idx="1"/>
          </p:nvPr>
        </p:nvSpPr>
        <p:spPr>
          <a:xfrm>
            <a:off x="8552261" y="1629257"/>
            <a:ext cx="10184130" cy="8041481"/>
          </a:xfrm>
          <a:prstGeom prst="rect">
            <a:avLst/>
          </a:prstGeom>
          <a:noFill/>
          <a:ln>
            <a:noFill/>
          </a:ln>
        </p:spPr>
        <p:txBody>
          <a:bodyPr spcFirstLastPara="1" wrap="square" lIns="91425" tIns="45700" rIns="91425" bIns="45700" anchor="t" anchorCtr="0">
            <a:normAutofit/>
          </a:bodyPr>
          <a:lstStyle>
            <a:lvl1pPr marL="753998" lvl="0" indent="-712109" algn="l">
              <a:lnSpc>
                <a:spcPct val="90000"/>
              </a:lnSpc>
              <a:spcBef>
                <a:spcPts val="1648"/>
              </a:spcBef>
              <a:spcAft>
                <a:spcPts val="0"/>
              </a:spcAft>
              <a:buClr>
                <a:schemeClr val="dk1"/>
              </a:buClr>
              <a:buSzPts val="3200"/>
              <a:buChar char="•"/>
              <a:defRPr sz="5277"/>
            </a:lvl1pPr>
            <a:lvl2pPr marL="1507995" lvl="1" indent="-670220" algn="l">
              <a:lnSpc>
                <a:spcPct val="90000"/>
              </a:lnSpc>
              <a:spcBef>
                <a:spcPts val="823"/>
              </a:spcBef>
              <a:spcAft>
                <a:spcPts val="0"/>
              </a:spcAft>
              <a:buClr>
                <a:schemeClr val="dk1"/>
              </a:buClr>
              <a:buSzPts val="2800"/>
              <a:buChar char="•"/>
              <a:defRPr sz="4617"/>
            </a:lvl2pPr>
            <a:lvl3pPr marL="2261994" lvl="2" indent="-628332" algn="l">
              <a:lnSpc>
                <a:spcPct val="90000"/>
              </a:lnSpc>
              <a:spcBef>
                <a:spcPts val="823"/>
              </a:spcBef>
              <a:spcAft>
                <a:spcPts val="0"/>
              </a:spcAft>
              <a:buClr>
                <a:schemeClr val="dk1"/>
              </a:buClr>
              <a:buSzPts val="2400"/>
              <a:buChar char="•"/>
              <a:defRPr sz="3958"/>
            </a:lvl3pPr>
            <a:lvl4pPr marL="3015992" lvl="3" indent="-586443" algn="l">
              <a:lnSpc>
                <a:spcPct val="90000"/>
              </a:lnSpc>
              <a:spcBef>
                <a:spcPts val="823"/>
              </a:spcBef>
              <a:spcAft>
                <a:spcPts val="0"/>
              </a:spcAft>
              <a:buClr>
                <a:schemeClr val="dk1"/>
              </a:buClr>
              <a:buSzPts val="2000"/>
              <a:buChar char="•"/>
              <a:defRPr sz="3299"/>
            </a:lvl4pPr>
            <a:lvl5pPr marL="3769990" lvl="4" indent="-586443" algn="l">
              <a:lnSpc>
                <a:spcPct val="90000"/>
              </a:lnSpc>
              <a:spcBef>
                <a:spcPts val="823"/>
              </a:spcBef>
              <a:spcAft>
                <a:spcPts val="0"/>
              </a:spcAft>
              <a:buClr>
                <a:schemeClr val="dk1"/>
              </a:buClr>
              <a:buSzPts val="2000"/>
              <a:buChar char="•"/>
              <a:defRPr sz="3299"/>
            </a:lvl5pPr>
            <a:lvl6pPr marL="4523989" lvl="5" indent="-586443" algn="l">
              <a:lnSpc>
                <a:spcPct val="90000"/>
              </a:lnSpc>
              <a:spcBef>
                <a:spcPts val="823"/>
              </a:spcBef>
              <a:spcAft>
                <a:spcPts val="0"/>
              </a:spcAft>
              <a:buClr>
                <a:schemeClr val="dk1"/>
              </a:buClr>
              <a:buSzPts val="2000"/>
              <a:buChar char="•"/>
              <a:defRPr sz="3299"/>
            </a:lvl6pPr>
            <a:lvl7pPr marL="5277988" lvl="6" indent="-586443" algn="l">
              <a:lnSpc>
                <a:spcPct val="90000"/>
              </a:lnSpc>
              <a:spcBef>
                <a:spcPts val="823"/>
              </a:spcBef>
              <a:spcAft>
                <a:spcPts val="0"/>
              </a:spcAft>
              <a:buClr>
                <a:schemeClr val="dk1"/>
              </a:buClr>
              <a:buSzPts val="2000"/>
              <a:buChar char="•"/>
              <a:defRPr sz="3299"/>
            </a:lvl7pPr>
            <a:lvl8pPr marL="6031984" lvl="7" indent="-586443" algn="l">
              <a:lnSpc>
                <a:spcPct val="90000"/>
              </a:lnSpc>
              <a:spcBef>
                <a:spcPts val="823"/>
              </a:spcBef>
              <a:spcAft>
                <a:spcPts val="0"/>
              </a:spcAft>
              <a:buClr>
                <a:schemeClr val="dk1"/>
              </a:buClr>
              <a:buSzPts val="2000"/>
              <a:buChar char="•"/>
              <a:defRPr sz="3299"/>
            </a:lvl8pPr>
            <a:lvl9pPr marL="6785982" lvl="8" indent="-586443" algn="l">
              <a:lnSpc>
                <a:spcPct val="90000"/>
              </a:lnSpc>
              <a:spcBef>
                <a:spcPts val="823"/>
              </a:spcBef>
              <a:spcAft>
                <a:spcPts val="0"/>
              </a:spcAft>
              <a:buClr>
                <a:schemeClr val="dk1"/>
              </a:buClr>
              <a:buSzPts val="2000"/>
              <a:buChar char="•"/>
              <a:defRPr sz="3299"/>
            </a:lvl9pPr>
          </a:lstStyle>
          <a:p>
            <a:endParaRPr/>
          </a:p>
        </p:txBody>
      </p:sp>
      <p:sp>
        <p:nvSpPr>
          <p:cNvPr id="67" name="Google Shape;67;p10"/>
          <p:cNvSpPr txBox="1">
            <a:spLocks noGrp="1"/>
          </p:cNvSpPr>
          <p:nvPr>
            <p:ph type="body" idx="2"/>
          </p:nvPr>
        </p:nvSpPr>
        <p:spPr>
          <a:xfrm>
            <a:off x="1385654" y="3394710"/>
            <a:ext cx="6488191" cy="6289120"/>
          </a:xfrm>
          <a:prstGeom prst="rect">
            <a:avLst/>
          </a:prstGeom>
          <a:noFill/>
          <a:ln>
            <a:noFill/>
          </a:ln>
        </p:spPr>
        <p:txBody>
          <a:bodyPr spcFirstLastPara="1" wrap="square" lIns="91425" tIns="45700" rIns="91425" bIns="45700" anchor="t" anchorCtr="0">
            <a:normAutofit/>
          </a:bodyPr>
          <a:lstStyle>
            <a:lvl1pPr marL="753998" lvl="0" indent="-376998" algn="l">
              <a:lnSpc>
                <a:spcPct val="90000"/>
              </a:lnSpc>
              <a:spcBef>
                <a:spcPts val="1648"/>
              </a:spcBef>
              <a:spcAft>
                <a:spcPts val="0"/>
              </a:spcAft>
              <a:buClr>
                <a:schemeClr val="dk1"/>
              </a:buClr>
              <a:buSzPts val="1600"/>
              <a:buNone/>
              <a:defRPr sz="2639"/>
            </a:lvl1pPr>
            <a:lvl2pPr marL="1507995" lvl="1" indent="-376998" algn="l">
              <a:lnSpc>
                <a:spcPct val="90000"/>
              </a:lnSpc>
              <a:spcBef>
                <a:spcPts val="823"/>
              </a:spcBef>
              <a:spcAft>
                <a:spcPts val="0"/>
              </a:spcAft>
              <a:buClr>
                <a:schemeClr val="dk1"/>
              </a:buClr>
              <a:buSzPts val="1400"/>
              <a:buNone/>
              <a:defRPr sz="2308"/>
            </a:lvl2pPr>
            <a:lvl3pPr marL="2261994" lvl="2" indent="-376998" algn="l">
              <a:lnSpc>
                <a:spcPct val="90000"/>
              </a:lnSpc>
              <a:spcBef>
                <a:spcPts val="823"/>
              </a:spcBef>
              <a:spcAft>
                <a:spcPts val="0"/>
              </a:spcAft>
              <a:buClr>
                <a:schemeClr val="dk1"/>
              </a:buClr>
              <a:buSzPts val="1200"/>
              <a:buNone/>
              <a:defRPr sz="1978"/>
            </a:lvl3pPr>
            <a:lvl4pPr marL="3015992" lvl="3" indent="-376998" algn="l">
              <a:lnSpc>
                <a:spcPct val="90000"/>
              </a:lnSpc>
              <a:spcBef>
                <a:spcPts val="823"/>
              </a:spcBef>
              <a:spcAft>
                <a:spcPts val="0"/>
              </a:spcAft>
              <a:buClr>
                <a:schemeClr val="dk1"/>
              </a:buClr>
              <a:buSzPts val="1000"/>
              <a:buNone/>
              <a:defRPr sz="1648"/>
            </a:lvl4pPr>
            <a:lvl5pPr marL="3769990" lvl="4" indent="-376998" algn="l">
              <a:lnSpc>
                <a:spcPct val="90000"/>
              </a:lnSpc>
              <a:spcBef>
                <a:spcPts val="823"/>
              </a:spcBef>
              <a:spcAft>
                <a:spcPts val="0"/>
              </a:spcAft>
              <a:buClr>
                <a:schemeClr val="dk1"/>
              </a:buClr>
              <a:buSzPts val="1000"/>
              <a:buNone/>
              <a:defRPr sz="1648"/>
            </a:lvl5pPr>
            <a:lvl6pPr marL="4523989" lvl="5" indent="-376998" algn="l">
              <a:lnSpc>
                <a:spcPct val="90000"/>
              </a:lnSpc>
              <a:spcBef>
                <a:spcPts val="823"/>
              </a:spcBef>
              <a:spcAft>
                <a:spcPts val="0"/>
              </a:spcAft>
              <a:buClr>
                <a:schemeClr val="dk1"/>
              </a:buClr>
              <a:buSzPts val="1000"/>
              <a:buNone/>
              <a:defRPr sz="1648"/>
            </a:lvl6pPr>
            <a:lvl7pPr marL="5277988" lvl="6" indent="-376998" algn="l">
              <a:lnSpc>
                <a:spcPct val="90000"/>
              </a:lnSpc>
              <a:spcBef>
                <a:spcPts val="823"/>
              </a:spcBef>
              <a:spcAft>
                <a:spcPts val="0"/>
              </a:spcAft>
              <a:buClr>
                <a:schemeClr val="dk1"/>
              </a:buClr>
              <a:buSzPts val="1000"/>
              <a:buNone/>
              <a:defRPr sz="1648"/>
            </a:lvl7pPr>
            <a:lvl8pPr marL="6031984" lvl="7" indent="-376998" algn="l">
              <a:lnSpc>
                <a:spcPct val="90000"/>
              </a:lnSpc>
              <a:spcBef>
                <a:spcPts val="823"/>
              </a:spcBef>
              <a:spcAft>
                <a:spcPts val="0"/>
              </a:spcAft>
              <a:buClr>
                <a:schemeClr val="dk1"/>
              </a:buClr>
              <a:buSzPts val="1000"/>
              <a:buNone/>
              <a:defRPr sz="1648"/>
            </a:lvl8pPr>
            <a:lvl9pPr marL="6785982" lvl="8" indent="-376998" algn="l">
              <a:lnSpc>
                <a:spcPct val="90000"/>
              </a:lnSpc>
              <a:spcBef>
                <a:spcPts val="823"/>
              </a:spcBef>
              <a:spcAft>
                <a:spcPts val="0"/>
              </a:spcAft>
              <a:buClr>
                <a:schemeClr val="dk1"/>
              </a:buClr>
              <a:buSzPts val="1000"/>
              <a:buNone/>
              <a:defRPr sz="1648"/>
            </a:lvl9pPr>
          </a:lstStyle>
          <a:p>
            <a:endParaRPr/>
          </a:p>
        </p:txBody>
      </p:sp>
      <p:sp>
        <p:nvSpPr>
          <p:cNvPr id="68" name="Google Shape;68;p10"/>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1104503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1385654" y="754380"/>
            <a:ext cx="6488191" cy="264033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527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a:spLocks noGrp="1"/>
          </p:cNvSpPr>
          <p:nvPr>
            <p:ph type="pic" idx="2"/>
          </p:nvPr>
        </p:nvSpPr>
        <p:spPr>
          <a:xfrm>
            <a:off x="8552261" y="1629257"/>
            <a:ext cx="10184130" cy="8041481"/>
          </a:xfrm>
          <a:prstGeom prst="rect">
            <a:avLst/>
          </a:prstGeom>
          <a:noFill/>
          <a:ln>
            <a:noFill/>
          </a:ln>
        </p:spPr>
      </p:sp>
      <p:sp>
        <p:nvSpPr>
          <p:cNvPr id="74" name="Google Shape;74;p11"/>
          <p:cNvSpPr txBox="1">
            <a:spLocks noGrp="1"/>
          </p:cNvSpPr>
          <p:nvPr>
            <p:ph type="body" idx="1"/>
          </p:nvPr>
        </p:nvSpPr>
        <p:spPr>
          <a:xfrm>
            <a:off x="1385654" y="3394710"/>
            <a:ext cx="6488191" cy="6289120"/>
          </a:xfrm>
          <a:prstGeom prst="rect">
            <a:avLst/>
          </a:prstGeom>
          <a:noFill/>
          <a:ln>
            <a:noFill/>
          </a:ln>
        </p:spPr>
        <p:txBody>
          <a:bodyPr spcFirstLastPara="1" wrap="square" lIns="91425" tIns="45700" rIns="91425" bIns="45700" anchor="t" anchorCtr="0">
            <a:normAutofit/>
          </a:bodyPr>
          <a:lstStyle>
            <a:lvl1pPr marL="753998" lvl="0" indent="-376998" algn="l">
              <a:lnSpc>
                <a:spcPct val="90000"/>
              </a:lnSpc>
              <a:spcBef>
                <a:spcPts val="1648"/>
              </a:spcBef>
              <a:spcAft>
                <a:spcPts val="0"/>
              </a:spcAft>
              <a:buClr>
                <a:schemeClr val="dk1"/>
              </a:buClr>
              <a:buSzPts val="1600"/>
              <a:buNone/>
              <a:defRPr sz="2639"/>
            </a:lvl1pPr>
            <a:lvl2pPr marL="1507995" lvl="1" indent="-376998" algn="l">
              <a:lnSpc>
                <a:spcPct val="90000"/>
              </a:lnSpc>
              <a:spcBef>
                <a:spcPts val="823"/>
              </a:spcBef>
              <a:spcAft>
                <a:spcPts val="0"/>
              </a:spcAft>
              <a:buClr>
                <a:schemeClr val="dk1"/>
              </a:buClr>
              <a:buSzPts val="1400"/>
              <a:buNone/>
              <a:defRPr sz="2308"/>
            </a:lvl2pPr>
            <a:lvl3pPr marL="2261994" lvl="2" indent="-376998" algn="l">
              <a:lnSpc>
                <a:spcPct val="90000"/>
              </a:lnSpc>
              <a:spcBef>
                <a:spcPts val="823"/>
              </a:spcBef>
              <a:spcAft>
                <a:spcPts val="0"/>
              </a:spcAft>
              <a:buClr>
                <a:schemeClr val="dk1"/>
              </a:buClr>
              <a:buSzPts val="1200"/>
              <a:buNone/>
              <a:defRPr sz="1978"/>
            </a:lvl3pPr>
            <a:lvl4pPr marL="3015992" lvl="3" indent="-376998" algn="l">
              <a:lnSpc>
                <a:spcPct val="90000"/>
              </a:lnSpc>
              <a:spcBef>
                <a:spcPts val="823"/>
              </a:spcBef>
              <a:spcAft>
                <a:spcPts val="0"/>
              </a:spcAft>
              <a:buClr>
                <a:schemeClr val="dk1"/>
              </a:buClr>
              <a:buSzPts val="1000"/>
              <a:buNone/>
              <a:defRPr sz="1648"/>
            </a:lvl4pPr>
            <a:lvl5pPr marL="3769990" lvl="4" indent="-376998" algn="l">
              <a:lnSpc>
                <a:spcPct val="90000"/>
              </a:lnSpc>
              <a:spcBef>
                <a:spcPts val="823"/>
              </a:spcBef>
              <a:spcAft>
                <a:spcPts val="0"/>
              </a:spcAft>
              <a:buClr>
                <a:schemeClr val="dk1"/>
              </a:buClr>
              <a:buSzPts val="1000"/>
              <a:buNone/>
              <a:defRPr sz="1648"/>
            </a:lvl5pPr>
            <a:lvl6pPr marL="4523989" lvl="5" indent="-376998" algn="l">
              <a:lnSpc>
                <a:spcPct val="90000"/>
              </a:lnSpc>
              <a:spcBef>
                <a:spcPts val="823"/>
              </a:spcBef>
              <a:spcAft>
                <a:spcPts val="0"/>
              </a:spcAft>
              <a:buClr>
                <a:schemeClr val="dk1"/>
              </a:buClr>
              <a:buSzPts val="1000"/>
              <a:buNone/>
              <a:defRPr sz="1648"/>
            </a:lvl6pPr>
            <a:lvl7pPr marL="5277988" lvl="6" indent="-376998" algn="l">
              <a:lnSpc>
                <a:spcPct val="90000"/>
              </a:lnSpc>
              <a:spcBef>
                <a:spcPts val="823"/>
              </a:spcBef>
              <a:spcAft>
                <a:spcPts val="0"/>
              </a:spcAft>
              <a:buClr>
                <a:schemeClr val="dk1"/>
              </a:buClr>
              <a:buSzPts val="1000"/>
              <a:buNone/>
              <a:defRPr sz="1648"/>
            </a:lvl7pPr>
            <a:lvl8pPr marL="6031984" lvl="7" indent="-376998" algn="l">
              <a:lnSpc>
                <a:spcPct val="90000"/>
              </a:lnSpc>
              <a:spcBef>
                <a:spcPts val="823"/>
              </a:spcBef>
              <a:spcAft>
                <a:spcPts val="0"/>
              </a:spcAft>
              <a:buClr>
                <a:schemeClr val="dk1"/>
              </a:buClr>
              <a:buSzPts val="1000"/>
              <a:buNone/>
              <a:defRPr sz="1648"/>
            </a:lvl8pPr>
            <a:lvl9pPr marL="6785982" lvl="8" indent="-376998" algn="l">
              <a:lnSpc>
                <a:spcPct val="90000"/>
              </a:lnSpc>
              <a:spcBef>
                <a:spcPts val="823"/>
              </a:spcBef>
              <a:spcAft>
                <a:spcPts val="0"/>
              </a:spcAft>
              <a:buClr>
                <a:schemeClr val="dk1"/>
              </a:buClr>
              <a:buSzPts val="1000"/>
              <a:buNone/>
              <a:defRPr sz="1648"/>
            </a:lvl9pPr>
          </a:lstStyle>
          <a:p>
            <a:endParaRPr/>
          </a:p>
        </p:txBody>
      </p:sp>
      <p:sp>
        <p:nvSpPr>
          <p:cNvPr id="75" name="Google Shape;75;p11"/>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4278159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468546" y="-2073234"/>
            <a:ext cx="7179708" cy="17350740"/>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3566725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rot="5400000">
            <a:off x="11770162" y="3228382"/>
            <a:ext cx="9589533" cy="433768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3"/>
          <p:cNvSpPr txBox="1">
            <a:spLocks noGrp="1"/>
          </p:cNvSpPr>
          <p:nvPr>
            <p:ph type="body" idx="1"/>
          </p:nvPr>
        </p:nvSpPr>
        <p:spPr>
          <a:xfrm rot="5400000">
            <a:off x="2969065" y="-983575"/>
            <a:ext cx="9589533" cy="12761595"/>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87" name="Google Shape;87;p13"/>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18822073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_layout_2">
  <p:cSld name="title_layout_2">
    <p:bg>
      <p:bgPr>
        <a:solidFill>
          <a:srgbClr val="243A5E"/>
        </a:solidFill>
        <a:effectLst/>
      </p:bgPr>
    </p:bg>
    <p:spTree>
      <p:nvGrpSpPr>
        <p:cNvPr id="1" name="Shape 90"/>
        <p:cNvGrpSpPr/>
        <p:nvPr/>
      </p:nvGrpSpPr>
      <p:grpSpPr>
        <a:xfrm>
          <a:off x="0" y="0"/>
          <a:ext cx="0" cy="0"/>
          <a:chOff x="0" y="0"/>
          <a:chExt cx="0" cy="0"/>
        </a:xfrm>
      </p:grpSpPr>
      <p:pic>
        <p:nvPicPr>
          <p:cNvPr id="91" name="Google Shape;91;p14" descr="Image"/>
          <p:cNvPicPr preferRelativeResize="0"/>
          <p:nvPr/>
        </p:nvPicPr>
        <p:blipFill rotWithShape="1">
          <a:blip r:embed="rId2">
            <a:alphaModFix/>
          </a:blip>
          <a:srcRect/>
          <a:stretch/>
        </p:blipFill>
        <p:spPr>
          <a:xfrm>
            <a:off x="3" y="0"/>
            <a:ext cx="20116800" cy="11315700"/>
          </a:xfrm>
          <a:prstGeom prst="rect">
            <a:avLst/>
          </a:prstGeom>
          <a:noFill/>
          <a:ln>
            <a:noFill/>
          </a:ln>
        </p:spPr>
      </p:pic>
      <p:pic>
        <p:nvPicPr>
          <p:cNvPr id="92" name="Google Shape;92;p14" descr="Image"/>
          <p:cNvPicPr preferRelativeResize="0"/>
          <p:nvPr/>
        </p:nvPicPr>
        <p:blipFill rotWithShape="1">
          <a:blip r:embed="rId3">
            <a:alphaModFix/>
          </a:blip>
          <a:srcRect/>
          <a:stretch/>
        </p:blipFill>
        <p:spPr>
          <a:xfrm>
            <a:off x="1" y="1159160"/>
            <a:ext cx="20113972" cy="10156544"/>
          </a:xfrm>
          <a:prstGeom prst="rect">
            <a:avLst/>
          </a:prstGeom>
          <a:noFill/>
          <a:ln>
            <a:noFill/>
          </a:ln>
        </p:spPr>
      </p:pic>
      <p:sp>
        <p:nvSpPr>
          <p:cNvPr id="93" name="Google Shape;93;p14"/>
          <p:cNvSpPr txBox="1">
            <a:spLocks noGrp="1"/>
          </p:cNvSpPr>
          <p:nvPr>
            <p:ph type="title"/>
          </p:nvPr>
        </p:nvSpPr>
        <p:spPr>
          <a:xfrm>
            <a:off x="963930" y="5009419"/>
            <a:ext cx="11357610" cy="821315"/>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598"/>
              <a:buFont typeface="Calibri"/>
              <a:buNone/>
              <a:defRPr sz="5934">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4"/>
          <p:cNvSpPr txBox="1">
            <a:spLocks noGrp="1"/>
          </p:cNvSpPr>
          <p:nvPr>
            <p:ph type="body" idx="1"/>
          </p:nvPr>
        </p:nvSpPr>
        <p:spPr>
          <a:xfrm>
            <a:off x="963930" y="6537964"/>
            <a:ext cx="11357610" cy="502189"/>
          </a:xfrm>
          <a:prstGeom prst="rect">
            <a:avLst/>
          </a:prstGeom>
          <a:noFill/>
          <a:ln>
            <a:noFill/>
          </a:ln>
        </p:spPr>
        <p:txBody>
          <a:bodyPr spcFirstLastPara="1" wrap="square" lIns="0" tIns="0" rIns="0" bIns="0" anchor="t" anchorCtr="0">
            <a:spAutoFit/>
          </a:bodyPr>
          <a:lstStyle>
            <a:lvl1pPr marL="753998" lvl="0" indent="-376998" algn="l">
              <a:lnSpc>
                <a:spcPct val="90000"/>
              </a:lnSpc>
              <a:spcBef>
                <a:spcPts val="0"/>
              </a:spcBef>
              <a:spcAft>
                <a:spcPts val="0"/>
              </a:spcAft>
              <a:buClr>
                <a:schemeClr val="lt1"/>
              </a:buClr>
              <a:buSzPts val="2199"/>
              <a:buNone/>
              <a:defRPr sz="3628">
                <a:solidFill>
                  <a:schemeClr val="lt1"/>
                </a:solidFill>
                <a:latin typeface="Calibri"/>
                <a:ea typeface="Calibri"/>
                <a:cs typeface="Calibri"/>
                <a:sym typeface="Calibri"/>
              </a:defRPr>
            </a:lvl1pPr>
            <a:lvl2pPr marL="1507995" lvl="1" indent="-565498" algn="l">
              <a:lnSpc>
                <a:spcPct val="90000"/>
              </a:lnSpc>
              <a:spcBef>
                <a:spcPts val="823"/>
              </a:spcBef>
              <a:spcAft>
                <a:spcPts val="0"/>
              </a:spcAft>
              <a:buClr>
                <a:schemeClr val="lt1"/>
              </a:buClr>
              <a:buSzPts val="1800"/>
              <a:buChar char="•"/>
              <a:defRPr/>
            </a:lvl2pPr>
            <a:lvl3pPr marL="2261994" lvl="2" indent="-565498" algn="l">
              <a:lnSpc>
                <a:spcPct val="90000"/>
              </a:lnSpc>
              <a:spcBef>
                <a:spcPts val="823"/>
              </a:spcBef>
              <a:spcAft>
                <a:spcPts val="0"/>
              </a:spcAft>
              <a:buClr>
                <a:schemeClr val="lt1"/>
              </a:buClr>
              <a:buSzPts val="1800"/>
              <a:buChar char="•"/>
              <a:defRPr/>
            </a:lvl3pPr>
            <a:lvl4pPr marL="3015992" lvl="3" indent="-565498" algn="l">
              <a:lnSpc>
                <a:spcPct val="90000"/>
              </a:lnSpc>
              <a:spcBef>
                <a:spcPts val="823"/>
              </a:spcBef>
              <a:spcAft>
                <a:spcPts val="0"/>
              </a:spcAft>
              <a:buClr>
                <a:schemeClr val="lt1"/>
              </a:buClr>
              <a:buSzPts val="1800"/>
              <a:buChar char="•"/>
              <a:defRPr/>
            </a:lvl4pPr>
            <a:lvl5pPr marL="3769990" lvl="4" indent="-565498" algn="l">
              <a:lnSpc>
                <a:spcPct val="90000"/>
              </a:lnSpc>
              <a:spcBef>
                <a:spcPts val="823"/>
              </a:spcBef>
              <a:spcAft>
                <a:spcPts val="0"/>
              </a:spcAft>
              <a:buClr>
                <a:schemeClr val="lt1"/>
              </a:buClr>
              <a:buSzPts val="1800"/>
              <a:buChar char="•"/>
              <a:defRPr/>
            </a:lvl5pPr>
            <a:lvl6pPr marL="4523989" lvl="5" indent="-565498" algn="l">
              <a:lnSpc>
                <a:spcPct val="90000"/>
              </a:lnSpc>
              <a:spcBef>
                <a:spcPts val="823"/>
              </a:spcBef>
              <a:spcAft>
                <a:spcPts val="0"/>
              </a:spcAft>
              <a:buClr>
                <a:schemeClr val="lt1"/>
              </a:buClr>
              <a:buSzPts val="1800"/>
              <a:buChar char="•"/>
              <a:defRPr/>
            </a:lvl6pPr>
            <a:lvl7pPr marL="5277988" lvl="6" indent="-565498" algn="l">
              <a:lnSpc>
                <a:spcPct val="90000"/>
              </a:lnSpc>
              <a:spcBef>
                <a:spcPts val="823"/>
              </a:spcBef>
              <a:spcAft>
                <a:spcPts val="0"/>
              </a:spcAft>
              <a:buClr>
                <a:schemeClr val="lt1"/>
              </a:buClr>
              <a:buSzPts val="1800"/>
              <a:buChar char="•"/>
              <a:defRPr/>
            </a:lvl7pPr>
            <a:lvl8pPr marL="6031984" lvl="7" indent="-565498" algn="l">
              <a:lnSpc>
                <a:spcPct val="90000"/>
              </a:lnSpc>
              <a:spcBef>
                <a:spcPts val="823"/>
              </a:spcBef>
              <a:spcAft>
                <a:spcPts val="0"/>
              </a:spcAft>
              <a:buClr>
                <a:schemeClr val="lt1"/>
              </a:buClr>
              <a:buSzPts val="1800"/>
              <a:buChar char="•"/>
              <a:defRPr/>
            </a:lvl8pPr>
            <a:lvl9pPr marL="6785982" lvl="8" indent="-565498" algn="l">
              <a:lnSpc>
                <a:spcPct val="90000"/>
              </a:lnSpc>
              <a:spcBef>
                <a:spcPts val="823"/>
              </a:spcBef>
              <a:spcAft>
                <a:spcPts val="0"/>
              </a:spcAft>
              <a:buClr>
                <a:schemeClr val="lt1"/>
              </a:buClr>
              <a:buSzPts val="1800"/>
              <a:buChar char="•"/>
              <a:defRPr/>
            </a:lvl9pPr>
          </a:lstStyle>
          <a:p>
            <a:endParaRPr/>
          </a:p>
        </p:txBody>
      </p:sp>
      <p:pic>
        <p:nvPicPr>
          <p:cNvPr id="95" name="Google Shape;95;p14" descr="Microsoft logo white text version"/>
          <p:cNvPicPr preferRelativeResize="0"/>
          <p:nvPr/>
        </p:nvPicPr>
        <p:blipFill rotWithShape="1">
          <a:blip r:embed="rId4">
            <a:alphaModFix/>
          </a:blip>
          <a:srcRect/>
          <a:stretch/>
        </p:blipFill>
        <p:spPr>
          <a:xfrm>
            <a:off x="963935" y="966553"/>
            <a:ext cx="2254304" cy="482803"/>
          </a:xfrm>
          <a:prstGeom prst="rect">
            <a:avLst/>
          </a:prstGeom>
          <a:noFill/>
          <a:ln>
            <a:noFill/>
          </a:ln>
        </p:spPr>
      </p:pic>
    </p:spTree>
    <p:extLst>
      <p:ext uri="{BB962C8B-B14F-4D97-AF65-F5344CB8AC3E}">
        <p14:creationId xmlns:p14="http://schemas.microsoft.com/office/powerpoint/2010/main" val="185020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4707" userDrawn="1">
          <p15:clr>
            <a:srgbClr val="5ACBF0"/>
          </p15:clr>
        </p15:guide>
        <p15:guide id="4" orient="horz" pos="216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BB52-E338-4490-BD06-52BE07B0B9A7}"/>
              </a:ext>
            </a:extLst>
          </p:cNvPr>
          <p:cNvSpPr>
            <a:spLocks noGrp="1"/>
          </p:cNvSpPr>
          <p:nvPr>
            <p:ph type="ctrTitle"/>
          </p:nvPr>
        </p:nvSpPr>
        <p:spPr>
          <a:xfrm>
            <a:off x="2514600" y="1851899"/>
            <a:ext cx="15087600" cy="3939540"/>
          </a:xfrm>
        </p:spPr>
        <p:txBody>
          <a:bodyPr anchor="b"/>
          <a:lstStyle>
            <a:lvl1pPr algn="ctr">
              <a:defRPr sz="9900"/>
            </a:lvl1pPr>
          </a:lstStyle>
          <a:p>
            <a:r>
              <a:rPr lang="en-US" dirty="0"/>
              <a:t>Click to edit Master title style</a:t>
            </a:r>
          </a:p>
        </p:txBody>
      </p:sp>
      <p:sp>
        <p:nvSpPr>
          <p:cNvPr id="3" name="Subtitle 2">
            <a:extLst>
              <a:ext uri="{FF2B5EF4-FFF2-40B4-BE49-F238E27FC236}">
                <a16:creationId xmlns:a16="http://schemas.microsoft.com/office/drawing/2014/main" id="{50360CDD-34CC-4DDF-B9ED-22D9BF46DFC7}"/>
              </a:ext>
            </a:extLst>
          </p:cNvPr>
          <p:cNvSpPr>
            <a:spLocks noGrp="1"/>
          </p:cNvSpPr>
          <p:nvPr>
            <p:ph type="subTitle" idx="1"/>
          </p:nvPr>
        </p:nvSpPr>
        <p:spPr>
          <a:xfrm>
            <a:off x="2514600" y="5943363"/>
            <a:ext cx="15087600" cy="2732007"/>
          </a:xfrm>
        </p:spPr>
        <p:txBody>
          <a:bodyPr/>
          <a:lstStyle>
            <a:lvl1pPr marL="0" indent="0" algn="ctr">
              <a:buNone/>
              <a:defRPr sz="3960"/>
            </a:lvl1pPr>
            <a:lvl2pPr marL="754380" indent="0" algn="ctr">
              <a:buNone/>
              <a:defRPr sz="3300"/>
            </a:lvl2pPr>
            <a:lvl3pPr marL="1508760" indent="0" algn="ctr">
              <a:buNone/>
              <a:defRPr sz="2970"/>
            </a:lvl3pPr>
            <a:lvl4pPr marL="2263140" indent="0" algn="ctr">
              <a:buNone/>
              <a:defRPr sz="2640"/>
            </a:lvl4pPr>
            <a:lvl5pPr marL="3017520" indent="0" algn="ctr">
              <a:buNone/>
              <a:defRPr sz="2640"/>
            </a:lvl5pPr>
            <a:lvl6pPr marL="3771900" indent="0" algn="ctr">
              <a:buNone/>
              <a:defRPr sz="2640"/>
            </a:lvl6pPr>
            <a:lvl7pPr marL="4526280" indent="0" algn="ctr">
              <a:buNone/>
              <a:defRPr sz="2640"/>
            </a:lvl7pPr>
            <a:lvl8pPr marL="5280660" indent="0" algn="ctr">
              <a:buNone/>
              <a:defRPr sz="2640"/>
            </a:lvl8pPr>
            <a:lvl9pPr marL="6035040" indent="0" algn="ctr">
              <a:buNone/>
              <a:defRPr sz="2640"/>
            </a:lvl9pPr>
          </a:lstStyle>
          <a:p>
            <a:r>
              <a:rPr lang="en-US" dirty="0"/>
              <a:t>Click to edit Master subtitle style</a:t>
            </a:r>
          </a:p>
        </p:txBody>
      </p:sp>
      <p:sp>
        <p:nvSpPr>
          <p:cNvPr id="4" name="Date Placeholder 3">
            <a:extLst>
              <a:ext uri="{FF2B5EF4-FFF2-40B4-BE49-F238E27FC236}">
                <a16:creationId xmlns:a16="http://schemas.microsoft.com/office/drawing/2014/main" id="{2E30B957-BD7D-4298-8F8D-F86E2C5A31E3}"/>
              </a:ext>
            </a:extLst>
          </p:cNvPr>
          <p:cNvSpPr>
            <a:spLocks noGrp="1"/>
          </p:cNvSpPr>
          <p:nvPr>
            <p:ph type="dt" sz="half" idx="10"/>
          </p:nvPr>
        </p:nvSpPr>
        <p:spPr/>
        <p:txBody>
          <a:bodyPr/>
          <a:lstStyle/>
          <a:p>
            <a:fld id="{9DBEED64-BE45-4B15-A0D1-F9C7762520B6}" type="datetimeFigureOut">
              <a:rPr lang="en-US" smtClean="0"/>
              <a:t>8/27/2023</a:t>
            </a:fld>
            <a:endParaRPr lang="en-US"/>
          </a:p>
        </p:txBody>
      </p:sp>
      <p:sp>
        <p:nvSpPr>
          <p:cNvPr id="5" name="Footer Placeholder 4">
            <a:extLst>
              <a:ext uri="{FF2B5EF4-FFF2-40B4-BE49-F238E27FC236}">
                <a16:creationId xmlns:a16="http://schemas.microsoft.com/office/drawing/2014/main" id="{1482BC83-D699-4D9A-A86B-2B38C82D4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21BC6-BA70-4DD0-BD5E-1ADB325D938C}"/>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315338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35"/>
        <p:cNvGrpSpPr/>
        <p:nvPr/>
      </p:nvGrpSpPr>
      <p:grpSpPr>
        <a:xfrm>
          <a:off x="0" y="0"/>
          <a:ext cx="0" cy="0"/>
          <a:chOff x="0" y="0"/>
          <a:chExt cx="0" cy="0"/>
        </a:xfrm>
      </p:grpSpPr>
      <p:sp>
        <p:nvSpPr>
          <p:cNvPr id="236" name="Google Shape;236;p68"/>
          <p:cNvSpPr txBox="1">
            <a:spLocks noGrp="1"/>
          </p:cNvSpPr>
          <p:nvPr>
            <p:ph type="ctrTitle"/>
          </p:nvPr>
        </p:nvSpPr>
        <p:spPr>
          <a:xfrm>
            <a:off x="1508761" y="3507868"/>
            <a:ext cx="17099281" cy="126957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68"/>
          <p:cNvSpPr txBox="1">
            <a:spLocks noGrp="1"/>
          </p:cNvSpPr>
          <p:nvPr>
            <p:ph type="subTitle" idx="1"/>
          </p:nvPr>
        </p:nvSpPr>
        <p:spPr>
          <a:xfrm>
            <a:off x="3017520" y="6336793"/>
            <a:ext cx="14081760" cy="60785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68"/>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9" name="Google Shape;239;p68"/>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68"/>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2567-1BE2-4081-B44D-213B11CF82E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701A1F3-2757-493B-B359-F6A6C08344D6}"/>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7EFADF-0370-4B11-A4FE-CEA26510D8DD}"/>
              </a:ext>
            </a:extLst>
          </p:cNvPr>
          <p:cNvSpPr>
            <a:spLocks noGrp="1"/>
          </p:cNvSpPr>
          <p:nvPr>
            <p:ph type="dt" sz="half" idx="10"/>
          </p:nvPr>
        </p:nvSpPr>
        <p:spPr/>
        <p:txBody>
          <a:bodyPr/>
          <a:lstStyle/>
          <a:p>
            <a:fld id="{9DBEED64-BE45-4B15-A0D1-F9C7762520B6}" type="datetimeFigureOut">
              <a:rPr lang="en-US" smtClean="0"/>
              <a:t>8/27/2023</a:t>
            </a:fld>
            <a:endParaRPr lang="en-US"/>
          </a:p>
        </p:txBody>
      </p:sp>
      <p:sp>
        <p:nvSpPr>
          <p:cNvPr id="5" name="Footer Placeholder 4">
            <a:extLst>
              <a:ext uri="{FF2B5EF4-FFF2-40B4-BE49-F238E27FC236}">
                <a16:creationId xmlns:a16="http://schemas.microsoft.com/office/drawing/2014/main" id="{CB747C2B-F336-4F14-A12B-15EE5E070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F6612-6016-4F59-9749-11C270CCC8F7}"/>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1745272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7C5D-B7C9-4C07-B454-06EC496AFB37}"/>
              </a:ext>
            </a:extLst>
          </p:cNvPr>
          <p:cNvSpPr>
            <a:spLocks noGrp="1"/>
          </p:cNvSpPr>
          <p:nvPr>
            <p:ph type="title"/>
          </p:nvPr>
        </p:nvSpPr>
        <p:spPr>
          <a:xfrm>
            <a:off x="1372553" y="2821069"/>
            <a:ext cx="17350740" cy="4707016"/>
          </a:xfrm>
        </p:spPr>
        <p:txBody>
          <a:bodyPr anchor="b"/>
          <a:lstStyle>
            <a:lvl1pPr>
              <a:defRPr sz="9900"/>
            </a:lvl1pPr>
          </a:lstStyle>
          <a:p>
            <a:r>
              <a:rPr lang="en-US" dirty="0"/>
              <a:t>Click to edit Master title style</a:t>
            </a:r>
          </a:p>
        </p:txBody>
      </p:sp>
      <p:sp>
        <p:nvSpPr>
          <p:cNvPr id="3" name="Text Placeholder 2">
            <a:extLst>
              <a:ext uri="{FF2B5EF4-FFF2-40B4-BE49-F238E27FC236}">
                <a16:creationId xmlns:a16="http://schemas.microsoft.com/office/drawing/2014/main" id="{0F4A2177-7CF3-4E4B-90A2-E02819B9C3B3}"/>
              </a:ext>
            </a:extLst>
          </p:cNvPr>
          <p:cNvSpPr>
            <a:spLocks noGrp="1"/>
          </p:cNvSpPr>
          <p:nvPr>
            <p:ph type="body" idx="1"/>
          </p:nvPr>
        </p:nvSpPr>
        <p:spPr>
          <a:xfrm>
            <a:off x="1372553" y="7572615"/>
            <a:ext cx="17350740" cy="2475309"/>
          </a:xfrm>
        </p:spPr>
        <p:txBody>
          <a:bodyPr/>
          <a:lstStyle>
            <a:lvl1pPr marL="0" indent="0">
              <a:buNone/>
              <a:defRPr sz="3960">
                <a:solidFill>
                  <a:schemeClr val="tx1">
                    <a:tint val="75000"/>
                  </a:schemeClr>
                </a:solidFill>
              </a:defRPr>
            </a:lvl1pPr>
            <a:lvl2pPr marL="754380" indent="0">
              <a:buNone/>
              <a:defRPr sz="3300">
                <a:solidFill>
                  <a:schemeClr val="tx1">
                    <a:tint val="75000"/>
                  </a:schemeClr>
                </a:solidFill>
              </a:defRPr>
            </a:lvl2pPr>
            <a:lvl3pPr marL="1508760" indent="0">
              <a:buNone/>
              <a:defRPr sz="2970">
                <a:solidFill>
                  <a:schemeClr val="tx1">
                    <a:tint val="75000"/>
                  </a:schemeClr>
                </a:solidFill>
              </a:defRPr>
            </a:lvl3pPr>
            <a:lvl4pPr marL="2263140" indent="0">
              <a:buNone/>
              <a:defRPr sz="2640">
                <a:solidFill>
                  <a:schemeClr val="tx1">
                    <a:tint val="75000"/>
                  </a:schemeClr>
                </a:solidFill>
              </a:defRPr>
            </a:lvl4pPr>
            <a:lvl5pPr marL="3017520" indent="0">
              <a:buNone/>
              <a:defRPr sz="2640">
                <a:solidFill>
                  <a:schemeClr val="tx1">
                    <a:tint val="75000"/>
                  </a:schemeClr>
                </a:solidFill>
              </a:defRPr>
            </a:lvl5pPr>
            <a:lvl6pPr marL="3771900" indent="0">
              <a:buNone/>
              <a:defRPr sz="2640">
                <a:solidFill>
                  <a:schemeClr val="tx1">
                    <a:tint val="75000"/>
                  </a:schemeClr>
                </a:solidFill>
              </a:defRPr>
            </a:lvl6pPr>
            <a:lvl7pPr marL="4526280" indent="0">
              <a:buNone/>
              <a:defRPr sz="2640">
                <a:solidFill>
                  <a:schemeClr val="tx1">
                    <a:tint val="75000"/>
                  </a:schemeClr>
                </a:solidFill>
              </a:defRPr>
            </a:lvl7pPr>
            <a:lvl8pPr marL="5280660" indent="0">
              <a:buNone/>
              <a:defRPr sz="2640">
                <a:solidFill>
                  <a:schemeClr val="tx1">
                    <a:tint val="75000"/>
                  </a:schemeClr>
                </a:solidFill>
              </a:defRPr>
            </a:lvl8pPr>
            <a:lvl9pPr marL="6035040" indent="0">
              <a:buNone/>
              <a:defRPr sz="264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DB353E97-FCC0-4D52-A6D1-9C6ABAAD158B}"/>
              </a:ext>
            </a:extLst>
          </p:cNvPr>
          <p:cNvSpPr>
            <a:spLocks noGrp="1"/>
          </p:cNvSpPr>
          <p:nvPr>
            <p:ph type="dt" sz="half" idx="10"/>
          </p:nvPr>
        </p:nvSpPr>
        <p:spPr/>
        <p:txBody>
          <a:bodyPr/>
          <a:lstStyle/>
          <a:p>
            <a:fld id="{9DBEED64-BE45-4B15-A0D1-F9C7762520B6}" type="datetimeFigureOut">
              <a:rPr lang="en-US" smtClean="0"/>
              <a:t>8/27/2023</a:t>
            </a:fld>
            <a:endParaRPr lang="en-US"/>
          </a:p>
        </p:txBody>
      </p:sp>
      <p:sp>
        <p:nvSpPr>
          <p:cNvPr id="5" name="Footer Placeholder 4">
            <a:extLst>
              <a:ext uri="{FF2B5EF4-FFF2-40B4-BE49-F238E27FC236}">
                <a16:creationId xmlns:a16="http://schemas.microsoft.com/office/drawing/2014/main" id="{49698AEF-B283-439A-ABB4-7F6CE8461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D2B0E-375D-4487-BA07-D8401C0949F3}"/>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3701792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3447-0C93-4582-A7D5-0FB8B21608D6}"/>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FE3C697-E1E2-49EA-AC04-498EE270E88D}"/>
              </a:ext>
            </a:extLst>
          </p:cNvPr>
          <p:cNvSpPr>
            <a:spLocks noGrp="1"/>
          </p:cNvSpPr>
          <p:nvPr>
            <p:ph sz="half" idx="1"/>
          </p:nvPr>
        </p:nvSpPr>
        <p:spPr>
          <a:xfrm>
            <a:off x="1383030" y="3012281"/>
            <a:ext cx="8549640" cy="71797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14E2F0-CDE8-4335-BF5B-4BB78692BBDB}"/>
              </a:ext>
            </a:extLst>
          </p:cNvPr>
          <p:cNvSpPr>
            <a:spLocks noGrp="1"/>
          </p:cNvSpPr>
          <p:nvPr>
            <p:ph sz="half" idx="2"/>
          </p:nvPr>
        </p:nvSpPr>
        <p:spPr>
          <a:xfrm>
            <a:off x="10184130" y="3012281"/>
            <a:ext cx="8549640" cy="71797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3A8FBC-407B-45CE-9A6D-354D849F0DF4}"/>
              </a:ext>
            </a:extLst>
          </p:cNvPr>
          <p:cNvSpPr>
            <a:spLocks noGrp="1"/>
          </p:cNvSpPr>
          <p:nvPr>
            <p:ph type="dt" sz="half" idx="10"/>
          </p:nvPr>
        </p:nvSpPr>
        <p:spPr/>
        <p:txBody>
          <a:bodyPr/>
          <a:lstStyle/>
          <a:p>
            <a:fld id="{9DBEED64-BE45-4B15-A0D1-F9C7762520B6}" type="datetimeFigureOut">
              <a:rPr lang="en-US" smtClean="0"/>
              <a:t>8/27/2023</a:t>
            </a:fld>
            <a:endParaRPr lang="en-US"/>
          </a:p>
        </p:txBody>
      </p:sp>
      <p:sp>
        <p:nvSpPr>
          <p:cNvPr id="6" name="Footer Placeholder 5">
            <a:extLst>
              <a:ext uri="{FF2B5EF4-FFF2-40B4-BE49-F238E27FC236}">
                <a16:creationId xmlns:a16="http://schemas.microsoft.com/office/drawing/2014/main" id="{1485DBCC-295A-46C5-A6CD-4920D1AB31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12A8E-0C4D-4A37-8732-4F8B476D6F51}"/>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2857463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E623-D78B-48BF-8C0E-3EA672D9C665}"/>
              </a:ext>
            </a:extLst>
          </p:cNvPr>
          <p:cNvSpPr>
            <a:spLocks noGrp="1"/>
          </p:cNvSpPr>
          <p:nvPr>
            <p:ph type="title"/>
          </p:nvPr>
        </p:nvSpPr>
        <p:spPr>
          <a:xfrm>
            <a:off x="1385650" y="602457"/>
            <a:ext cx="17350740" cy="2187179"/>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F8EC7F-D84A-4E66-8C9D-6B6A6BABFD93}"/>
              </a:ext>
            </a:extLst>
          </p:cNvPr>
          <p:cNvSpPr>
            <a:spLocks noGrp="1"/>
          </p:cNvSpPr>
          <p:nvPr>
            <p:ph type="body" idx="1"/>
          </p:nvPr>
        </p:nvSpPr>
        <p:spPr>
          <a:xfrm>
            <a:off x="1385651" y="2773919"/>
            <a:ext cx="8510349" cy="1359455"/>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dirty="0"/>
              <a:t>Edit Master text styles</a:t>
            </a:r>
          </a:p>
        </p:txBody>
      </p:sp>
      <p:sp>
        <p:nvSpPr>
          <p:cNvPr id="4" name="Content Placeholder 3">
            <a:extLst>
              <a:ext uri="{FF2B5EF4-FFF2-40B4-BE49-F238E27FC236}">
                <a16:creationId xmlns:a16="http://schemas.microsoft.com/office/drawing/2014/main" id="{D5565F43-3BE4-49CE-8EFF-95291565F28D}"/>
              </a:ext>
            </a:extLst>
          </p:cNvPr>
          <p:cNvSpPr>
            <a:spLocks noGrp="1"/>
          </p:cNvSpPr>
          <p:nvPr>
            <p:ph sz="half" idx="2"/>
          </p:nvPr>
        </p:nvSpPr>
        <p:spPr>
          <a:xfrm>
            <a:off x="1385651" y="4133374"/>
            <a:ext cx="8510349" cy="607957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DA35514-D9D3-4352-BCDA-18D512C587F7}"/>
              </a:ext>
            </a:extLst>
          </p:cNvPr>
          <p:cNvSpPr>
            <a:spLocks noGrp="1"/>
          </p:cNvSpPr>
          <p:nvPr>
            <p:ph type="body" sz="quarter" idx="3"/>
          </p:nvPr>
        </p:nvSpPr>
        <p:spPr>
          <a:xfrm>
            <a:off x="10184130" y="2773919"/>
            <a:ext cx="8552260" cy="1359455"/>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Edit Master text styles</a:t>
            </a:r>
          </a:p>
        </p:txBody>
      </p:sp>
      <p:sp>
        <p:nvSpPr>
          <p:cNvPr id="6" name="Content Placeholder 5">
            <a:extLst>
              <a:ext uri="{FF2B5EF4-FFF2-40B4-BE49-F238E27FC236}">
                <a16:creationId xmlns:a16="http://schemas.microsoft.com/office/drawing/2014/main" id="{01ACE5E6-CACC-4CB8-BB22-6D9C5649D8DC}"/>
              </a:ext>
            </a:extLst>
          </p:cNvPr>
          <p:cNvSpPr>
            <a:spLocks noGrp="1"/>
          </p:cNvSpPr>
          <p:nvPr>
            <p:ph sz="quarter" idx="4"/>
          </p:nvPr>
        </p:nvSpPr>
        <p:spPr>
          <a:xfrm>
            <a:off x="10184130" y="4133374"/>
            <a:ext cx="8552260" cy="60795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768699-D61B-445A-A90C-37A40CB84071}"/>
              </a:ext>
            </a:extLst>
          </p:cNvPr>
          <p:cNvSpPr>
            <a:spLocks noGrp="1"/>
          </p:cNvSpPr>
          <p:nvPr>
            <p:ph type="dt" sz="half" idx="10"/>
          </p:nvPr>
        </p:nvSpPr>
        <p:spPr/>
        <p:txBody>
          <a:bodyPr/>
          <a:lstStyle/>
          <a:p>
            <a:fld id="{9DBEED64-BE45-4B15-A0D1-F9C7762520B6}" type="datetimeFigureOut">
              <a:rPr lang="en-US" smtClean="0"/>
              <a:t>8/27/2023</a:t>
            </a:fld>
            <a:endParaRPr lang="en-US"/>
          </a:p>
        </p:txBody>
      </p:sp>
      <p:sp>
        <p:nvSpPr>
          <p:cNvPr id="8" name="Footer Placeholder 7">
            <a:extLst>
              <a:ext uri="{FF2B5EF4-FFF2-40B4-BE49-F238E27FC236}">
                <a16:creationId xmlns:a16="http://schemas.microsoft.com/office/drawing/2014/main" id="{33EDC78B-729E-4910-9380-FEC62C357E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7CD17B-0BD0-4CFC-9686-75AB407D0ED0}"/>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15949049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EB23-639F-4702-AA8E-335B43B37493}"/>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D69A57EA-7B1B-4A17-BDA4-394E7C4DEA0B}"/>
              </a:ext>
            </a:extLst>
          </p:cNvPr>
          <p:cNvSpPr>
            <a:spLocks noGrp="1"/>
          </p:cNvSpPr>
          <p:nvPr>
            <p:ph type="dt" sz="half" idx="10"/>
          </p:nvPr>
        </p:nvSpPr>
        <p:spPr/>
        <p:txBody>
          <a:bodyPr/>
          <a:lstStyle/>
          <a:p>
            <a:fld id="{9DBEED64-BE45-4B15-A0D1-F9C7762520B6}" type="datetimeFigureOut">
              <a:rPr lang="en-US" smtClean="0"/>
              <a:t>8/27/2023</a:t>
            </a:fld>
            <a:endParaRPr lang="en-US"/>
          </a:p>
        </p:txBody>
      </p:sp>
      <p:sp>
        <p:nvSpPr>
          <p:cNvPr id="4" name="Footer Placeholder 3">
            <a:extLst>
              <a:ext uri="{FF2B5EF4-FFF2-40B4-BE49-F238E27FC236}">
                <a16:creationId xmlns:a16="http://schemas.microsoft.com/office/drawing/2014/main" id="{B56F1BB9-2B97-4C67-AE55-C48C074F95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A4194B-376D-4C51-917A-FE19C1DF9EC5}"/>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19555439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DC2B3E-7F6D-4607-A29F-4950832BEF7D}"/>
              </a:ext>
            </a:extLst>
          </p:cNvPr>
          <p:cNvSpPr>
            <a:spLocks noGrp="1"/>
          </p:cNvSpPr>
          <p:nvPr>
            <p:ph type="dt" sz="half" idx="10"/>
          </p:nvPr>
        </p:nvSpPr>
        <p:spPr/>
        <p:txBody>
          <a:bodyPr/>
          <a:lstStyle/>
          <a:p>
            <a:fld id="{9DBEED64-BE45-4B15-A0D1-F9C7762520B6}" type="datetimeFigureOut">
              <a:rPr lang="en-US" smtClean="0"/>
              <a:t>8/27/2023</a:t>
            </a:fld>
            <a:endParaRPr lang="en-US"/>
          </a:p>
        </p:txBody>
      </p:sp>
      <p:sp>
        <p:nvSpPr>
          <p:cNvPr id="3" name="Footer Placeholder 2">
            <a:extLst>
              <a:ext uri="{FF2B5EF4-FFF2-40B4-BE49-F238E27FC236}">
                <a16:creationId xmlns:a16="http://schemas.microsoft.com/office/drawing/2014/main" id="{CFC6FE52-2F98-49BA-89AB-3F9D563A41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B05077-90B3-41CE-BDB7-72FF784FF123}"/>
              </a:ext>
            </a:extLst>
          </p:cNvPr>
          <p:cNvSpPr>
            <a:spLocks noGrp="1"/>
          </p:cNvSpPr>
          <p:nvPr>
            <p:ph type="sldNum" sz="quarter" idx="12"/>
          </p:nvPr>
        </p:nvSpPr>
        <p:spPr/>
        <p:txBody>
          <a:bodyPr/>
          <a:lstStyle/>
          <a:p>
            <a:fld id="{4F93F215-94EA-47DE-96A6-B1255B271A77}" type="slidenum">
              <a:rPr lang="en-US" smtClean="0"/>
              <a:t>‹#›</a:t>
            </a:fld>
            <a:endParaRPr lang="en-US"/>
          </a:p>
        </p:txBody>
      </p:sp>
      <p:pic>
        <p:nvPicPr>
          <p:cNvPr id="5" name="Picture 4">
            <a:extLst>
              <a:ext uri="{FF2B5EF4-FFF2-40B4-BE49-F238E27FC236}">
                <a16:creationId xmlns:a16="http://schemas.microsoft.com/office/drawing/2014/main" id="{928CB7E5-4B95-47E5-B16C-5F8C6A3BAD1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33871" y="531759"/>
            <a:ext cx="1628562" cy="594244"/>
          </a:xfrm>
          <a:prstGeom prst="rect">
            <a:avLst/>
          </a:prstGeom>
        </p:spPr>
      </p:pic>
      <p:sp>
        <p:nvSpPr>
          <p:cNvPr id="6" name="Rectangle 5">
            <a:extLst>
              <a:ext uri="{FF2B5EF4-FFF2-40B4-BE49-F238E27FC236}">
                <a16:creationId xmlns:a16="http://schemas.microsoft.com/office/drawing/2014/main" id="{F50FC250-687A-4033-A46D-4EF283FD635A}"/>
              </a:ext>
            </a:extLst>
          </p:cNvPr>
          <p:cNvSpPr/>
          <p:nvPr userDrawn="1"/>
        </p:nvSpPr>
        <p:spPr>
          <a:xfrm>
            <a:off x="-1" y="2"/>
            <a:ext cx="2584314" cy="11315700"/>
          </a:xfrm>
          <a:prstGeom prst="rect">
            <a:avLst/>
          </a:prstGeom>
          <a:solidFill>
            <a:srgbClr val="58595B"/>
          </a:solidFill>
          <a:ln w="25400" cap="flat" cmpd="sng" algn="ctr">
            <a:noFill/>
            <a:prstDash val="solid"/>
          </a:ln>
          <a:effectLst/>
        </p:spPr>
        <p:txBody>
          <a:bodyPr rtlCol="0" anchor="ctr"/>
          <a:lstStyle/>
          <a:p>
            <a:pPr marL="0" marR="0" lvl="0" indent="0" algn="ctr" defTabSz="754380" eaLnBrk="1" fontAlgn="auto" latinLnBrk="0" hangingPunct="1">
              <a:lnSpc>
                <a:spcPct val="100000"/>
              </a:lnSpc>
              <a:spcBef>
                <a:spcPts val="0"/>
              </a:spcBef>
              <a:spcAft>
                <a:spcPts val="0"/>
              </a:spcAft>
              <a:buClrTx/>
              <a:buSzTx/>
              <a:buFontTx/>
              <a:buNone/>
              <a:tabLst/>
              <a:defRPr/>
            </a:pPr>
            <a:endParaRPr kumimoji="0" lang="en-US" sz="2970" b="0" i="0" u="none" strike="noStrike" kern="1200" cap="none" spc="0" normalizeH="0" baseline="0" noProof="0">
              <a:ln>
                <a:noFill/>
              </a:ln>
              <a:solidFill>
                <a:srgbClr val="FFFFFF"/>
              </a:solidFill>
              <a:effectLst/>
              <a:uLnTx/>
              <a:uFillTx/>
              <a:latin typeface="Arial"/>
              <a:ea typeface="+mn-ea"/>
              <a:cs typeface="+mn-cs"/>
            </a:endParaRPr>
          </a:p>
        </p:txBody>
      </p:sp>
      <p:sp>
        <p:nvSpPr>
          <p:cNvPr id="7" name="Freeform: Shape 6">
            <a:extLst>
              <a:ext uri="{FF2B5EF4-FFF2-40B4-BE49-F238E27FC236}">
                <a16:creationId xmlns:a16="http://schemas.microsoft.com/office/drawing/2014/main" id="{B4A1710B-8121-45AB-BB14-248DF658E5F8}"/>
              </a:ext>
            </a:extLst>
          </p:cNvPr>
          <p:cNvSpPr/>
          <p:nvPr userDrawn="1"/>
        </p:nvSpPr>
        <p:spPr>
          <a:xfrm>
            <a:off x="417165" y="366877"/>
            <a:ext cx="1755803" cy="10572245"/>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marL="0" marR="0" lvl="0" indent="0" defTabSz="754380" eaLnBrk="1" fontAlgn="auto" latinLnBrk="0" hangingPunct="1">
              <a:lnSpc>
                <a:spcPct val="100000"/>
              </a:lnSpc>
              <a:spcBef>
                <a:spcPts val="0"/>
              </a:spcBef>
              <a:spcAft>
                <a:spcPts val="0"/>
              </a:spcAft>
              <a:buClrTx/>
              <a:buSzTx/>
              <a:buFontTx/>
              <a:buNone/>
              <a:tabLst/>
              <a:defRPr/>
            </a:pPr>
            <a:endParaRPr kumimoji="0" lang="en-US" sz="2970" b="0" i="0" u="none" strike="noStrike" kern="1200" cap="none" spc="0" normalizeH="0" baseline="0" noProof="0">
              <a:ln>
                <a:noFill/>
              </a:ln>
              <a:solidFill>
                <a:sysClr val="windowText" lastClr="000000"/>
              </a:solidFill>
              <a:effectLst/>
              <a:uLnTx/>
              <a:uFillTx/>
              <a:ea typeface="+mn-ea"/>
              <a:cs typeface="+mn-cs"/>
            </a:endParaRPr>
          </a:p>
        </p:txBody>
      </p:sp>
      <p:sp>
        <p:nvSpPr>
          <p:cNvPr id="8" name="Graphic 16">
            <a:extLst>
              <a:ext uri="{FF2B5EF4-FFF2-40B4-BE49-F238E27FC236}">
                <a16:creationId xmlns:a16="http://schemas.microsoft.com/office/drawing/2014/main" id="{4B059CE4-D01B-4B3D-BFC6-F8DDCDA2D690}"/>
              </a:ext>
            </a:extLst>
          </p:cNvPr>
          <p:cNvSpPr>
            <a:spLocks noChangeAspect="1"/>
          </p:cNvSpPr>
          <p:nvPr userDrawn="1"/>
        </p:nvSpPr>
        <p:spPr>
          <a:xfrm>
            <a:off x="606743" y="5416754"/>
            <a:ext cx="1370823" cy="485691"/>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marL="0" marR="0" lvl="0" indent="0" defTabSz="754380" eaLnBrk="1" fontAlgn="auto" latinLnBrk="0" hangingPunct="1">
              <a:lnSpc>
                <a:spcPct val="100000"/>
              </a:lnSpc>
              <a:spcBef>
                <a:spcPts val="0"/>
              </a:spcBef>
              <a:spcAft>
                <a:spcPts val="0"/>
              </a:spcAft>
              <a:buClrTx/>
              <a:buSzTx/>
              <a:buFontTx/>
              <a:buNone/>
              <a:tabLst/>
              <a:defRPr/>
            </a:pPr>
            <a:endParaRPr kumimoji="0" lang="en-US" sz="2970" b="0" i="0" u="none" strike="noStrike" kern="1200" cap="none" spc="0" normalizeH="0" baseline="0" noProof="0">
              <a:ln>
                <a:noFill/>
              </a:ln>
              <a:solidFill>
                <a:sysClr val="windowText" lastClr="000000"/>
              </a:solidFill>
              <a:effectLst/>
              <a:uLnTx/>
              <a:uFillTx/>
              <a:ea typeface="+mn-ea"/>
              <a:cs typeface="+mn-cs"/>
            </a:endParaRPr>
          </a:p>
        </p:txBody>
      </p:sp>
      <p:grpSp>
        <p:nvGrpSpPr>
          <p:cNvPr id="9" name="Group 8">
            <a:extLst>
              <a:ext uri="{FF2B5EF4-FFF2-40B4-BE49-F238E27FC236}">
                <a16:creationId xmlns:a16="http://schemas.microsoft.com/office/drawing/2014/main" id="{7006B078-8653-4C98-A9EB-4C0627C112E3}"/>
              </a:ext>
            </a:extLst>
          </p:cNvPr>
          <p:cNvGrpSpPr/>
          <p:nvPr userDrawn="1"/>
        </p:nvGrpSpPr>
        <p:grpSpPr>
          <a:xfrm>
            <a:off x="-5314" y="-110013"/>
            <a:ext cx="2591495" cy="10465401"/>
            <a:chOff x="-3221" y="0"/>
            <a:chExt cx="1570603" cy="6342667"/>
          </a:xfrm>
        </p:grpSpPr>
        <p:sp>
          <p:nvSpPr>
            <p:cNvPr id="10" name="Freeform: Shape 41">
              <a:extLst>
                <a:ext uri="{FF2B5EF4-FFF2-40B4-BE49-F238E27FC236}">
                  <a16:creationId xmlns:a16="http://schemas.microsoft.com/office/drawing/2014/main" id="{39307378-E367-46BC-9F8B-E81127DD8F73}"/>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1" name="Freeform: Shape 42">
              <a:extLst>
                <a:ext uri="{FF2B5EF4-FFF2-40B4-BE49-F238E27FC236}">
                  <a16:creationId xmlns:a16="http://schemas.microsoft.com/office/drawing/2014/main" id="{0B91F92B-0418-4D89-9E6F-DAF65C99200B}"/>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2" name="Freeform: Shape 81">
              <a:extLst>
                <a:ext uri="{FF2B5EF4-FFF2-40B4-BE49-F238E27FC236}">
                  <a16:creationId xmlns:a16="http://schemas.microsoft.com/office/drawing/2014/main" id="{06C7931F-1FAF-4000-99E1-8B6B10C6C479}"/>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3" name="Freeform: Shape 41">
              <a:extLst>
                <a:ext uri="{FF2B5EF4-FFF2-40B4-BE49-F238E27FC236}">
                  <a16:creationId xmlns:a16="http://schemas.microsoft.com/office/drawing/2014/main" id="{DD8224CA-EB2F-4506-BB0D-A6EC3F2F27E3}"/>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4" name="Freeform: Shape 81">
              <a:extLst>
                <a:ext uri="{FF2B5EF4-FFF2-40B4-BE49-F238E27FC236}">
                  <a16:creationId xmlns:a16="http://schemas.microsoft.com/office/drawing/2014/main" id="{BC7E0BEF-BF15-4416-9E50-C45CBB0C2547}"/>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grpSp>
    </p:spTree>
    <p:extLst>
      <p:ext uri="{BB962C8B-B14F-4D97-AF65-F5344CB8AC3E}">
        <p14:creationId xmlns:p14="http://schemas.microsoft.com/office/powerpoint/2010/main" val="22094663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132AB-0A00-42BD-B05B-D6725C5D2E27}"/>
              </a:ext>
            </a:extLst>
          </p:cNvPr>
          <p:cNvSpPr>
            <a:spLocks noGrp="1"/>
          </p:cNvSpPr>
          <p:nvPr>
            <p:ph type="title"/>
          </p:nvPr>
        </p:nvSpPr>
        <p:spPr>
          <a:xfrm>
            <a:off x="1385651" y="754380"/>
            <a:ext cx="6488191" cy="2640330"/>
          </a:xfrm>
        </p:spPr>
        <p:txBody>
          <a:bodyPr anchor="b"/>
          <a:lstStyle>
            <a:lvl1pPr>
              <a:defRPr sz="5280"/>
            </a:lvl1pPr>
          </a:lstStyle>
          <a:p>
            <a:r>
              <a:rPr lang="en-US" dirty="0"/>
              <a:t>Click to edit Master title style</a:t>
            </a:r>
          </a:p>
        </p:txBody>
      </p:sp>
      <p:sp>
        <p:nvSpPr>
          <p:cNvPr id="3" name="Content Placeholder 2">
            <a:extLst>
              <a:ext uri="{FF2B5EF4-FFF2-40B4-BE49-F238E27FC236}">
                <a16:creationId xmlns:a16="http://schemas.microsoft.com/office/drawing/2014/main" id="{8E760658-8EED-4065-B66D-E6FD872D2D35}"/>
              </a:ext>
            </a:extLst>
          </p:cNvPr>
          <p:cNvSpPr>
            <a:spLocks noGrp="1"/>
          </p:cNvSpPr>
          <p:nvPr>
            <p:ph idx="1"/>
          </p:nvPr>
        </p:nvSpPr>
        <p:spPr>
          <a:xfrm>
            <a:off x="8552260" y="1629252"/>
            <a:ext cx="10184130" cy="8041481"/>
          </a:xfrm>
        </p:spPr>
        <p:txBody>
          <a:bodyPr/>
          <a:lstStyle>
            <a:lvl1pPr>
              <a:defRPr sz="5280"/>
            </a:lvl1pPr>
            <a:lvl2pPr>
              <a:defRPr sz="4620"/>
            </a:lvl2pPr>
            <a:lvl3pPr>
              <a:defRPr sz="3960"/>
            </a:lvl3pPr>
            <a:lvl4pPr>
              <a:defRPr sz="3300"/>
            </a:lvl4pPr>
            <a:lvl5pPr>
              <a:defRPr sz="3300"/>
            </a:lvl5pPr>
            <a:lvl6pPr>
              <a:defRPr sz="3300"/>
            </a:lvl6pPr>
            <a:lvl7pPr>
              <a:defRPr sz="3300"/>
            </a:lvl7pPr>
            <a:lvl8pPr>
              <a:defRPr sz="3300"/>
            </a:lvl8pPr>
            <a:lvl9pPr>
              <a:defRPr sz="33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8E8EF3-183A-4954-88A1-2001133805A5}"/>
              </a:ext>
            </a:extLst>
          </p:cNvPr>
          <p:cNvSpPr>
            <a:spLocks noGrp="1"/>
          </p:cNvSpPr>
          <p:nvPr>
            <p:ph type="body" sz="half" idx="2"/>
          </p:nvPr>
        </p:nvSpPr>
        <p:spPr>
          <a:xfrm>
            <a:off x="1385651" y="3394710"/>
            <a:ext cx="6488191" cy="6289120"/>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dirty="0"/>
              <a:t>Edit Master text styles</a:t>
            </a:r>
          </a:p>
        </p:txBody>
      </p:sp>
      <p:sp>
        <p:nvSpPr>
          <p:cNvPr id="5" name="Date Placeholder 4">
            <a:extLst>
              <a:ext uri="{FF2B5EF4-FFF2-40B4-BE49-F238E27FC236}">
                <a16:creationId xmlns:a16="http://schemas.microsoft.com/office/drawing/2014/main" id="{9F2744BA-1541-434F-B803-8E3122BCAD57}"/>
              </a:ext>
            </a:extLst>
          </p:cNvPr>
          <p:cNvSpPr>
            <a:spLocks noGrp="1"/>
          </p:cNvSpPr>
          <p:nvPr>
            <p:ph type="dt" sz="half" idx="10"/>
          </p:nvPr>
        </p:nvSpPr>
        <p:spPr/>
        <p:txBody>
          <a:bodyPr/>
          <a:lstStyle/>
          <a:p>
            <a:fld id="{9DBEED64-BE45-4B15-A0D1-F9C7762520B6}" type="datetimeFigureOut">
              <a:rPr lang="en-US" smtClean="0"/>
              <a:t>8/27/2023</a:t>
            </a:fld>
            <a:endParaRPr lang="en-US"/>
          </a:p>
        </p:txBody>
      </p:sp>
      <p:sp>
        <p:nvSpPr>
          <p:cNvPr id="6" name="Footer Placeholder 5">
            <a:extLst>
              <a:ext uri="{FF2B5EF4-FFF2-40B4-BE49-F238E27FC236}">
                <a16:creationId xmlns:a16="http://schemas.microsoft.com/office/drawing/2014/main" id="{28AEF049-C348-4CEF-9294-AB9FB32B6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D20967-EE97-4F5A-8853-D921601A46FB}"/>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42333756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2430-D891-4710-AD23-DA9F20E084BC}"/>
              </a:ext>
            </a:extLst>
          </p:cNvPr>
          <p:cNvSpPr>
            <a:spLocks noGrp="1"/>
          </p:cNvSpPr>
          <p:nvPr>
            <p:ph type="title"/>
          </p:nvPr>
        </p:nvSpPr>
        <p:spPr>
          <a:xfrm>
            <a:off x="1385651" y="754380"/>
            <a:ext cx="6488191" cy="2640330"/>
          </a:xfrm>
        </p:spPr>
        <p:txBody>
          <a:bodyPr anchor="b"/>
          <a:lstStyle>
            <a:lvl1pPr>
              <a:defRPr sz="5280"/>
            </a:lvl1pPr>
          </a:lstStyle>
          <a:p>
            <a:r>
              <a:rPr lang="en-US" dirty="0"/>
              <a:t>Click to edit Master title style</a:t>
            </a:r>
          </a:p>
        </p:txBody>
      </p:sp>
      <p:sp>
        <p:nvSpPr>
          <p:cNvPr id="3" name="Picture Placeholder 2">
            <a:extLst>
              <a:ext uri="{FF2B5EF4-FFF2-40B4-BE49-F238E27FC236}">
                <a16:creationId xmlns:a16="http://schemas.microsoft.com/office/drawing/2014/main" id="{870C45E4-C376-4107-A6CE-86BE31140E50}"/>
              </a:ext>
            </a:extLst>
          </p:cNvPr>
          <p:cNvSpPr>
            <a:spLocks noGrp="1"/>
          </p:cNvSpPr>
          <p:nvPr>
            <p:ph type="pic" idx="1"/>
          </p:nvPr>
        </p:nvSpPr>
        <p:spPr>
          <a:xfrm>
            <a:off x="8552260" y="1629252"/>
            <a:ext cx="10184130" cy="8041481"/>
          </a:xfrm>
        </p:spPr>
        <p:txBody>
          <a:bodyPr/>
          <a:lstStyle>
            <a:lvl1pPr marL="0" indent="0">
              <a:buNone/>
              <a:defRPr sz="5280"/>
            </a:lvl1pPr>
            <a:lvl2pPr marL="754380" indent="0">
              <a:buNone/>
              <a:defRPr sz="4620"/>
            </a:lvl2pPr>
            <a:lvl3pPr marL="1508760" indent="0">
              <a:buNone/>
              <a:defRPr sz="3960"/>
            </a:lvl3pPr>
            <a:lvl4pPr marL="2263140" indent="0">
              <a:buNone/>
              <a:defRPr sz="3300"/>
            </a:lvl4pPr>
            <a:lvl5pPr marL="3017520" indent="0">
              <a:buNone/>
              <a:defRPr sz="3300"/>
            </a:lvl5pPr>
            <a:lvl6pPr marL="3771900" indent="0">
              <a:buNone/>
              <a:defRPr sz="3300"/>
            </a:lvl6pPr>
            <a:lvl7pPr marL="4526280" indent="0">
              <a:buNone/>
              <a:defRPr sz="3300"/>
            </a:lvl7pPr>
            <a:lvl8pPr marL="5280660" indent="0">
              <a:buNone/>
              <a:defRPr sz="3300"/>
            </a:lvl8pPr>
            <a:lvl9pPr marL="6035040" indent="0">
              <a:buNone/>
              <a:defRPr sz="3300"/>
            </a:lvl9pPr>
          </a:lstStyle>
          <a:p>
            <a:endParaRPr lang="en-US"/>
          </a:p>
        </p:txBody>
      </p:sp>
      <p:sp>
        <p:nvSpPr>
          <p:cNvPr id="4" name="Text Placeholder 3">
            <a:extLst>
              <a:ext uri="{FF2B5EF4-FFF2-40B4-BE49-F238E27FC236}">
                <a16:creationId xmlns:a16="http://schemas.microsoft.com/office/drawing/2014/main" id="{9C69203C-C4CD-41AE-BE9D-3DCD72BB0BBD}"/>
              </a:ext>
            </a:extLst>
          </p:cNvPr>
          <p:cNvSpPr>
            <a:spLocks noGrp="1"/>
          </p:cNvSpPr>
          <p:nvPr>
            <p:ph type="body" sz="half" idx="2"/>
          </p:nvPr>
        </p:nvSpPr>
        <p:spPr>
          <a:xfrm>
            <a:off x="1385651" y="3394710"/>
            <a:ext cx="6488191" cy="6289120"/>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Edit Master text styles</a:t>
            </a:r>
          </a:p>
        </p:txBody>
      </p:sp>
      <p:sp>
        <p:nvSpPr>
          <p:cNvPr id="5" name="Date Placeholder 4">
            <a:extLst>
              <a:ext uri="{FF2B5EF4-FFF2-40B4-BE49-F238E27FC236}">
                <a16:creationId xmlns:a16="http://schemas.microsoft.com/office/drawing/2014/main" id="{15D414E1-E87C-47CC-A3DF-0134426743E4}"/>
              </a:ext>
            </a:extLst>
          </p:cNvPr>
          <p:cNvSpPr>
            <a:spLocks noGrp="1"/>
          </p:cNvSpPr>
          <p:nvPr>
            <p:ph type="dt" sz="half" idx="10"/>
          </p:nvPr>
        </p:nvSpPr>
        <p:spPr/>
        <p:txBody>
          <a:bodyPr/>
          <a:lstStyle/>
          <a:p>
            <a:fld id="{9DBEED64-BE45-4B15-A0D1-F9C7762520B6}" type="datetimeFigureOut">
              <a:rPr lang="en-US" smtClean="0"/>
              <a:t>8/27/2023</a:t>
            </a:fld>
            <a:endParaRPr lang="en-US" dirty="0"/>
          </a:p>
        </p:txBody>
      </p:sp>
      <p:sp>
        <p:nvSpPr>
          <p:cNvPr id="6" name="Footer Placeholder 5">
            <a:extLst>
              <a:ext uri="{FF2B5EF4-FFF2-40B4-BE49-F238E27FC236}">
                <a16:creationId xmlns:a16="http://schemas.microsoft.com/office/drawing/2014/main" id="{FFF1749F-77AE-4CCA-A398-604A4C1D12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39226-86F2-4DC6-A5AA-FD522414ED50}"/>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2829747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8369-8624-4C05-BF71-9E70415BC5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443E94-1479-4670-971C-2CEA97A27253}"/>
              </a:ext>
            </a:extLst>
          </p:cNvPr>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797A0EA-0029-4B4F-B59C-0071D6FF5857}"/>
              </a:ext>
            </a:extLst>
          </p:cNvPr>
          <p:cNvSpPr>
            <a:spLocks noGrp="1"/>
          </p:cNvSpPr>
          <p:nvPr>
            <p:ph type="dt" sz="half" idx="10"/>
          </p:nvPr>
        </p:nvSpPr>
        <p:spPr/>
        <p:txBody>
          <a:bodyPr/>
          <a:lstStyle/>
          <a:p>
            <a:fld id="{9DBEED64-BE45-4B15-A0D1-F9C7762520B6}" type="datetimeFigureOut">
              <a:rPr lang="en-US" smtClean="0"/>
              <a:t>8/27/2023</a:t>
            </a:fld>
            <a:endParaRPr lang="en-US"/>
          </a:p>
        </p:txBody>
      </p:sp>
      <p:sp>
        <p:nvSpPr>
          <p:cNvPr id="5" name="Footer Placeholder 4">
            <a:extLst>
              <a:ext uri="{FF2B5EF4-FFF2-40B4-BE49-F238E27FC236}">
                <a16:creationId xmlns:a16="http://schemas.microsoft.com/office/drawing/2014/main" id="{22F52F77-5043-49D7-9E0F-BFA052553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21034-6303-4E95-8D54-79DD52CAE3C4}"/>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8121140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8C7A8F-F0E9-417D-9D36-B55BE4A9DF34}"/>
              </a:ext>
            </a:extLst>
          </p:cNvPr>
          <p:cNvSpPr>
            <a:spLocks noGrp="1"/>
          </p:cNvSpPr>
          <p:nvPr>
            <p:ph type="title" orient="vert"/>
          </p:nvPr>
        </p:nvSpPr>
        <p:spPr>
          <a:xfrm>
            <a:off x="14396085" y="602456"/>
            <a:ext cx="4337685" cy="958953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F2143F-7B5D-4A14-A5AC-FA8E6F04FAC4}"/>
              </a:ext>
            </a:extLst>
          </p:cNvPr>
          <p:cNvSpPr>
            <a:spLocks noGrp="1"/>
          </p:cNvSpPr>
          <p:nvPr>
            <p:ph type="body" orient="vert" idx="1"/>
          </p:nvPr>
        </p:nvSpPr>
        <p:spPr>
          <a:xfrm>
            <a:off x="1383030" y="602456"/>
            <a:ext cx="12761595" cy="95895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41380-677A-44BF-A587-0D848646C8F9}"/>
              </a:ext>
            </a:extLst>
          </p:cNvPr>
          <p:cNvSpPr>
            <a:spLocks noGrp="1"/>
          </p:cNvSpPr>
          <p:nvPr>
            <p:ph type="dt" sz="half" idx="10"/>
          </p:nvPr>
        </p:nvSpPr>
        <p:spPr/>
        <p:txBody>
          <a:bodyPr/>
          <a:lstStyle/>
          <a:p>
            <a:fld id="{9DBEED64-BE45-4B15-A0D1-F9C7762520B6}" type="datetimeFigureOut">
              <a:rPr lang="en-US" smtClean="0"/>
              <a:t>8/27/2023</a:t>
            </a:fld>
            <a:endParaRPr lang="en-US"/>
          </a:p>
        </p:txBody>
      </p:sp>
      <p:sp>
        <p:nvSpPr>
          <p:cNvPr id="5" name="Footer Placeholder 4">
            <a:extLst>
              <a:ext uri="{FF2B5EF4-FFF2-40B4-BE49-F238E27FC236}">
                <a16:creationId xmlns:a16="http://schemas.microsoft.com/office/drawing/2014/main" id="{5057CF2A-967D-4EB3-BF51-9E76D5D1B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C91A1-818B-45E4-A48F-2740D1ACBDE2}"/>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3646772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41"/>
        <p:cNvGrpSpPr/>
        <p:nvPr/>
      </p:nvGrpSpPr>
      <p:grpSpPr>
        <a:xfrm>
          <a:off x="0" y="0"/>
          <a:ext cx="0" cy="0"/>
          <a:chOff x="0" y="0"/>
          <a:chExt cx="0" cy="0"/>
        </a:xfrm>
      </p:grpSpPr>
      <p:sp>
        <p:nvSpPr>
          <p:cNvPr id="242" name="Google Shape;242;p69"/>
          <p:cNvSpPr txBox="1">
            <a:spLocks noGrp="1"/>
          </p:cNvSpPr>
          <p:nvPr>
            <p:ph type="title"/>
          </p:nvPr>
        </p:nvSpPr>
        <p:spPr>
          <a:xfrm>
            <a:off x="7515671" y="4581503"/>
            <a:ext cx="5085456" cy="126970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8256" b="1" i="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3" name="Google Shape;243;p69"/>
          <p:cNvSpPr txBox="1">
            <a:spLocks noGrp="1"/>
          </p:cNvSpPr>
          <p:nvPr>
            <p:ph type="body" idx="1"/>
          </p:nvPr>
        </p:nvSpPr>
        <p:spPr>
          <a:xfrm>
            <a:off x="562090" y="2145996"/>
            <a:ext cx="18992618" cy="607859"/>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SzPts val="1400"/>
              <a:buNone/>
              <a:defRPr sz="3952" b="0" i="0">
                <a:solidFill>
                  <a:schemeClr val="lt1"/>
                </a:solidFill>
                <a:latin typeface="Quattrocento Sans"/>
                <a:ea typeface="Quattrocento Sans"/>
                <a:cs typeface="Quattrocento Sans"/>
                <a:sym typeface="Quattrocento Sans"/>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sp>
        <p:nvSpPr>
          <p:cNvPr id="244" name="Google Shape;244;p69"/>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5" name="Google Shape;245;p69"/>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69"/>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83E859-E97A-48A7-854A-489B6AEEC78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33871" y="531759"/>
            <a:ext cx="1628562" cy="594244"/>
          </a:xfrm>
          <a:prstGeom prst="rect">
            <a:avLst/>
          </a:prstGeom>
        </p:spPr>
      </p:pic>
      <p:sp>
        <p:nvSpPr>
          <p:cNvPr id="5" name="Rectangle 4">
            <a:extLst>
              <a:ext uri="{FF2B5EF4-FFF2-40B4-BE49-F238E27FC236}">
                <a16:creationId xmlns:a16="http://schemas.microsoft.com/office/drawing/2014/main" id="{27717651-7E77-4B54-9908-5997179D9384}"/>
              </a:ext>
            </a:extLst>
          </p:cNvPr>
          <p:cNvSpPr/>
          <p:nvPr userDrawn="1"/>
        </p:nvSpPr>
        <p:spPr>
          <a:xfrm>
            <a:off x="-1" y="2"/>
            <a:ext cx="2584314" cy="11315700"/>
          </a:xfrm>
          <a:prstGeom prst="rect">
            <a:avLst/>
          </a:prstGeom>
          <a:solidFill>
            <a:srgbClr val="58595B"/>
          </a:solidFill>
          <a:ln w="25400" cap="flat" cmpd="sng" algn="ctr">
            <a:noFill/>
            <a:prstDash val="solid"/>
          </a:ln>
          <a:effectLst/>
        </p:spPr>
        <p:txBody>
          <a:bodyPr rtlCol="0" anchor="ctr"/>
          <a:lstStyle/>
          <a:p>
            <a:pPr marL="0" marR="0" lvl="0" indent="0" algn="ctr" defTabSz="754380" eaLnBrk="1" fontAlgn="auto" latinLnBrk="0" hangingPunct="1">
              <a:lnSpc>
                <a:spcPct val="100000"/>
              </a:lnSpc>
              <a:spcBef>
                <a:spcPts val="0"/>
              </a:spcBef>
              <a:spcAft>
                <a:spcPts val="0"/>
              </a:spcAft>
              <a:buClrTx/>
              <a:buSzTx/>
              <a:buFontTx/>
              <a:buNone/>
              <a:tabLst/>
              <a:defRPr/>
            </a:pPr>
            <a:endParaRPr kumimoji="0" lang="en-US" sz="2970" b="0" i="0" u="none" strike="noStrike" kern="1200" cap="none" spc="0" normalizeH="0" baseline="0" noProof="0">
              <a:ln>
                <a:noFill/>
              </a:ln>
              <a:solidFill>
                <a:srgbClr val="FFFFFF"/>
              </a:solidFill>
              <a:effectLst/>
              <a:uLnTx/>
              <a:uFillTx/>
              <a:latin typeface="Arial"/>
              <a:ea typeface="+mn-ea"/>
              <a:cs typeface="+mn-cs"/>
            </a:endParaRPr>
          </a:p>
        </p:txBody>
      </p:sp>
      <p:sp>
        <p:nvSpPr>
          <p:cNvPr id="7" name="Freeform: Shape 6">
            <a:extLst>
              <a:ext uri="{FF2B5EF4-FFF2-40B4-BE49-F238E27FC236}">
                <a16:creationId xmlns:a16="http://schemas.microsoft.com/office/drawing/2014/main" id="{59A78735-8882-47B9-A096-A9D7C096AB38}"/>
              </a:ext>
            </a:extLst>
          </p:cNvPr>
          <p:cNvSpPr/>
          <p:nvPr userDrawn="1"/>
        </p:nvSpPr>
        <p:spPr>
          <a:xfrm>
            <a:off x="417165" y="366877"/>
            <a:ext cx="1755803" cy="10572245"/>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marL="0" marR="0" lvl="0" indent="0" defTabSz="754380" eaLnBrk="1" fontAlgn="auto" latinLnBrk="0" hangingPunct="1">
              <a:lnSpc>
                <a:spcPct val="100000"/>
              </a:lnSpc>
              <a:spcBef>
                <a:spcPts val="0"/>
              </a:spcBef>
              <a:spcAft>
                <a:spcPts val="0"/>
              </a:spcAft>
              <a:buClrTx/>
              <a:buSzTx/>
              <a:buFontTx/>
              <a:buNone/>
              <a:tabLst/>
              <a:defRPr/>
            </a:pPr>
            <a:endParaRPr kumimoji="0" lang="en-US" sz="2970" b="0" i="0" u="none" strike="noStrike" kern="1200" cap="none" spc="0" normalizeH="0" baseline="0" noProof="0">
              <a:ln>
                <a:noFill/>
              </a:ln>
              <a:solidFill>
                <a:sysClr val="windowText" lastClr="000000"/>
              </a:solidFill>
              <a:effectLst/>
              <a:uLnTx/>
              <a:uFillTx/>
              <a:ea typeface="+mn-ea"/>
              <a:cs typeface="+mn-cs"/>
            </a:endParaRPr>
          </a:p>
        </p:txBody>
      </p:sp>
      <p:sp>
        <p:nvSpPr>
          <p:cNvPr id="8" name="Graphic 16">
            <a:extLst>
              <a:ext uri="{FF2B5EF4-FFF2-40B4-BE49-F238E27FC236}">
                <a16:creationId xmlns:a16="http://schemas.microsoft.com/office/drawing/2014/main" id="{9C9624C7-A350-4B12-A6F4-FC4AB20E0677}"/>
              </a:ext>
            </a:extLst>
          </p:cNvPr>
          <p:cNvSpPr>
            <a:spLocks noChangeAspect="1"/>
          </p:cNvSpPr>
          <p:nvPr userDrawn="1"/>
        </p:nvSpPr>
        <p:spPr>
          <a:xfrm>
            <a:off x="606743" y="5416754"/>
            <a:ext cx="1370823" cy="485691"/>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marL="0" marR="0" lvl="0" indent="0" defTabSz="754380" eaLnBrk="1" fontAlgn="auto" latinLnBrk="0" hangingPunct="1">
              <a:lnSpc>
                <a:spcPct val="100000"/>
              </a:lnSpc>
              <a:spcBef>
                <a:spcPts val="0"/>
              </a:spcBef>
              <a:spcAft>
                <a:spcPts val="0"/>
              </a:spcAft>
              <a:buClrTx/>
              <a:buSzTx/>
              <a:buFontTx/>
              <a:buNone/>
              <a:tabLst/>
              <a:defRPr/>
            </a:pPr>
            <a:endParaRPr kumimoji="0" lang="en-US" sz="2970" b="0" i="0" u="none" strike="noStrike" kern="1200" cap="none" spc="0" normalizeH="0" baseline="0" noProof="0">
              <a:ln>
                <a:noFill/>
              </a:ln>
              <a:solidFill>
                <a:sysClr val="windowText" lastClr="000000"/>
              </a:solidFill>
              <a:effectLst/>
              <a:uLnTx/>
              <a:uFillTx/>
              <a:ea typeface="+mn-ea"/>
              <a:cs typeface="+mn-cs"/>
            </a:endParaRPr>
          </a:p>
        </p:txBody>
      </p:sp>
      <p:grpSp>
        <p:nvGrpSpPr>
          <p:cNvPr id="9" name="Group 8">
            <a:extLst>
              <a:ext uri="{FF2B5EF4-FFF2-40B4-BE49-F238E27FC236}">
                <a16:creationId xmlns:a16="http://schemas.microsoft.com/office/drawing/2014/main" id="{10C4A242-BC9D-4C59-AA14-FC49AFF12EDC}"/>
              </a:ext>
            </a:extLst>
          </p:cNvPr>
          <p:cNvGrpSpPr/>
          <p:nvPr userDrawn="1"/>
        </p:nvGrpSpPr>
        <p:grpSpPr>
          <a:xfrm>
            <a:off x="-5314" y="-110013"/>
            <a:ext cx="2591495" cy="10465401"/>
            <a:chOff x="-3221" y="0"/>
            <a:chExt cx="1570603" cy="6342667"/>
          </a:xfrm>
        </p:grpSpPr>
        <p:sp>
          <p:nvSpPr>
            <p:cNvPr id="10" name="Freeform: Shape 41">
              <a:extLst>
                <a:ext uri="{FF2B5EF4-FFF2-40B4-BE49-F238E27FC236}">
                  <a16:creationId xmlns:a16="http://schemas.microsoft.com/office/drawing/2014/main" id="{41F56DA8-CECE-4B2F-86A5-6CD0F125B67E}"/>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1" name="Freeform: Shape 42">
              <a:extLst>
                <a:ext uri="{FF2B5EF4-FFF2-40B4-BE49-F238E27FC236}">
                  <a16:creationId xmlns:a16="http://schemas.microsoft.com/office/drawing/2014/main" id="{DF506792-C2B8-413F-8C03-156E540930E3}"/>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2" name="Freeform: Shape 81">
              <a:extLst>
                <a:ext uri="{FF2B5EF4-FFF2-40B4-BE49-F238E27FC236}">
                  <a16:creationId xmlns:a16="http://schemas.microsoft.com/office/drawing/2014/main" id="{2BFC48A9-1B14-4C75-8E7A-4E14A6A1DDFD}"/>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3" name="Freeform: Shape 41">
              <a:extLst>
                <a:ext uri="{FF2B5EF4-FFF2-40B4-BE49-F238E27FC236}">
                  <a16:creationId xmlns:a16="http://schemas.microsoft.com/office/drawing/2014/main" id="{9482528D-BE9D-48F8-A119-15DE522C568B}"/>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5" name="Freeform: Shape 81">
              <a:extLst>
                <a:ext uri="{FF2B5EF4-FFF2-40B4-BE49-F238E27FC236}">
                  <a16:creationId xmlns:a16="http://schemas.microsoft.com/office/drawing/2014/main" id="{1FFB6FDC-8F1C-45CA-8C3B-AA4AD3D40D3D}"/>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grpSp>
    </p:spTree>
    <p:extLst>
      <p:ext uri="{BB962C8B-B14F-4D97-AF65-F5344CB8AC3E}">
        <p14:creationId xmlns:p14="http://schemas.microsoft.com/office/powerpoint/2010/main" val="167142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47"/>
        <p:cNvGrpSpPr/>
        <p:nvPr/>
      </p:nvGrpSpPr>
      <p:grpSpPr>
        <a:xfrm>
          <a:off x="0" y="0"/>
          <a:ext cx="0" cy="0"/>
          <a:chOff x="0" y="0"/>
          <a:chExt cx="0" cy="0"/>
        </a:xfrm>
      </p:grpSpPr>
      <p:sp>
        <p:nvSpPr>
          <p:cNvPr id="248" name="Google Shape;248;p70"/>
          <p:cNvSpPr txBox="1">
            <a:spLocks noGrp="1"/>
          </p:cNvSpPr>
          <p:nvPr>
            <p:ph type="title"/>
          </p:nvPr>
        </p:nvSpPr>
        <p:spPr>
          <a:xfrm>
            <a:off x="7515671" y="4581503"/>
            <a:ext cx="5085456" cy="126970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8256" b="1" i="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9" name="Google Shape;249;p70"/>
          <p:cNvSpPr txBox="1">
            <a:spLocks noGrp="1"/>
          </p:cNvSpPr>
          <p:nvPr>
            <p:ph type="body" idx="1"/>
          </p:nvPr>
        </p:nvSpPr>
        <p:spPr>
          <a:xfrm>
            <a:off x="1334408" y="2431294"/>
            <a:ext cx="4278156" cy="353943"/>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SzPts val="1400"/>
              <a:buNone/>
              <a:defRPr sz="2301" b="0" i="0">
                <a:solidFill>
                  <a:schemeClr val="lt1"/>
                </a:solidFill>
                <a:latin typeface="Quattrocento Sans"/>
                <a:ea typeface="Quattrocento Sans"/>
                <a:cs typeface="Quattrocento Sans"/>
                <a:sym typeface="Quattrocento Sans"/>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sp>
        <p:nvSpPr>
          <p:cNvPr id="250" name="Google Shape;250;p70"/>
          <p:cNvSpPr txBox="1">
            <a:spLocks noGrp="1"/>
          </p:cNvSpPr>
          <p:nvPr>
            <p:ph type="body" idx="2"/>
          </p:nvPr>
        </p:nvSpPr>
        <p:spPr>
          <a:xfrm>
            <a:off x="10360151" y="2602613"/>
            <a:ext cx="8750809" cy="607859"/>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SzPts val="1400"/>
              <a:buNone/>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sp>
        <p:nvSpPr>
          <p:cNvPr id="251" name="Google Shape;251;p70"/>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70"/>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70"/>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4"/>
        <p:cNvGrpSpPr/>
        <p:nvPr/>
      </p:nvGrpSpPr>
      <p:grpSpPr>
        <a:xfrm>
          <a:off x="0" y="0"/>
          <a:ext cx="0" cy="0"/>
          <a:chOff x="0" y="0"/>
          <a:chExt cx="0" cy="0"/>
        </a:xfrm>
      </p:grpSpPr>
      <p:sp>
        <p:nvSpPr>
          <p:cNvPr id="255" name="Google Shape;255;p71"/>
          <p:cNvSpPr txBox="1">
            <a:spLocks noGrp="1"/>
          </p:cNvSpPr>
          <p:nvPr>
            <p:ph type="title"/>
          </p:nvPr>
        </p:nvSpPr>
        <p:spPr>
          <a:xfrm>
            <a:off x="7515671" y="4581503"/>
            <a:ext cx="5085456" cy="126970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8256" b="1" i="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6" name="Google Shape;256;p71"/>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7" name="Google Shape;257;p71"/>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8" name="Google Shape;258;p71"/>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59"/>
        <p:cNvGrpSpPr/>
        <p:nvPr/>
      </p:nvGrpSpPr>
      <p:grpSpPr>
        <a:xfrm>
          <a:off x="0" y="0"/>
          <a:ext cx="0" cy="0"/>
          <a:chOff x="0" y="0"/>
          <a:chExt cx="0" cy="0"/>
        </a:xfrm>
      </p:grpSpPr>
      <p:sp>
        <p:nvSpPr>
          <p:cNvPr id="260" name="Google Shape;260;p72"/>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72"/>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2" name="Google Shape;262;p72"/>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_layout_2">
  <p:cSld name="title_layout_2">
    <p:bg>
      <p:bgPr>
        <a:solidFill>
          <a:srgbClr val="243A5E"/>
        </a:solidFill>
        <a:effectLst/>
      </p:bgPr>
    </p:bg>
    <p:spTree>
      <p:nvGrpSpPr>
        <p:cNvPr id="1" name="Shape 263"/>
        <p:cNvGrpSpPr/>
        <p:nvPr/>
      </p:nvGrpSpPr>
      <p:grpSpPr>
        <a:xfrm>
          <a:off x="0" y="0"/>
          <a:ext cx="0" cy="0"/>
          <a:chOff x="0" y="0"/>
          <a:chExt cx="0" cy="0"/>
        </a:xfrm>
      </p:grpSpPr>
      <p:pic>
        <p:nvPicPr>
          <p:cNvPr id="264" name="Google Shape;264;p29" descr="Image"/>
          <p:cNvPicPr preferRelativeResize="0"/>
          <p:nvPr/>
        </p:nvPicPr>
        <p:blipFill rotWithShape="1">
          <a:blip r:embed="rId2">
            <a:alphaModFix/>
          </a:blip>
          <a:srcRect/>
          <a:stretch/>
        </p:blipFill>
        <p:spPr>
          <a:xfrm>
            <a:off x="3" y="0"/>
            <a:ext cx="20116800" cy="11315700"/>
          </a:xfrm>
          <a:prstGeom prst="rect">
            <a:avLst/>
          </a:prstGeom>
          <a:noFill/>
          <a:ln>
            <a:noFill/>
          </a:ln>
        </p:spPr>
      </p:pic>
      <p:pic>
        <p:nvPicPr>
          <p:cNvPr id="265" name="Google Shape;265;p29" descr="Image"/>
          <p:cNvPicPr preferRelativeResize="0"/>
          <p:nvPr/>
        </p:nvPicPr>
        <p:blipFill rotWithShape="1">
          <a:blip r:embed="rId3">
            <a:alphaModFix/>
          </a:blip>
          <a:srcRect/>
          <a:stretch/>
        </p:blipFill>
        <p:spPr>
          <a:xfrm>
            <a:off x="1" y="1159159"/>
            <a:ext cx="20113972" cy="10156544"/>
          </a:xfrm>
          <a:prstGeom prst="rect">
            <a:avLst/>
          </a:prstGeom>
          <a:noFill/>
          <a:ln>
            <a:noFill/>
          </a:ln>
        </p:spPr>
      </p:pic>
      <p:sp>
        <p:nvSpPr>
          <p:cNvPr id="266" name="Google Shape;266;p29"/>
          <p:cNvSpPr txBox="1">
            <a:spLocks noGrp="1"/>
          </p:cNvSpPr>
          <p:nvPr>
            <p:ph type="title"/>
          </p:nvPr>
        </p:nvSpPr>
        <p:spPr>
          <a:xfrm>
            <a:off x="963930" y="4917278"/>
            <a:ext cx="11357610" cy="913455"/>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594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p29"/>
          <p:cNvSpPr txBox="1">
            <a:spLocks noGrp="1"/>
          </p:cNvSpPr>
          <p:nvPr>
            <p:ph type="body" idx="1"/>
          </p:nvPr>
        </p:nvSpPr>
        <p:spPr>
          <a:xfrm>
            <a:off x="963930" y="6537960"/>
            <a:ext cx="11357610" cy="558294"/>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Clr>
                <a:schemeClr val="lt1"/>
              </a:buClr>
              <a:buSzPts val="3628"/>
              <a:buFont typeface="Calibri"/>
              <a:buNone/>
              <a:defRPr sz="3630">
                <a:solidFill>
                  <a:schemeClr val="lt1"/>
                </a:solidFill>
                <a:latin typeface="Calibri"/>
                <a:ea typeface="Calibri"/>
                <a:cs typeface="Calibri"/>
                <a:sym typeface="Calibri"/>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pic>
        <p:nvPicPr>
          <p:cNvPr id="268" name="Google Shape;268;p29" descr="Microsoft logo white text version"/>
          <p:cNvPicPr preferRelativeResize="0"/>
          <p:nvPr/>
        </p:nvPicPr>
        <p:blipFill rotWithShape="1">
          <a:blip r:embed="rId4">
            <a:alphaModFix/>
          </a:blip>
          <a:srcRect/>
          <a:stretch/>
        </p:blipFill>
        <p:spPr>
          <a:xfrm>
            <a:off x="963931" y="966553"/>
            <a:ext cx="2254304" cy="48280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4707" userDrawn="1">
          <p15:clr>
            <a:srgbClr val="5ACBF0"/>
          </p15:clr>
        </p15:guide>
        <p15:guide id="4"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1383031" y="3012281"/>
            <a:ext cx="17350740" cy="7179708"/>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230235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372552" y="2821070"/>
            <a:ext cx="17350740" cy="470701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9896"/>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1372552" y="7572619"/>
            <a:ext cx="17350740" cy="2475309"/>
          </a:xfrm>
          <a:prstGeom prst="rect">
            <a:avLst/>
          </a:prstGeom>
          <a:noFill/>
          <a:ln>
            <a:noFill/>
          </a:ln>
        </p:spPr>
        <p:txBody>
          <a:bodyPr spcFirstLastPara="1" wrap="square" lIns="91425" tIns="45700" rIns="91425" bIns="45700" anchor="t" anchorCtr="0">
            <a:normAutofit/>
          </a:bodyPr>
          <a:lstStyle>
            <a:lvl1pPr marL="753998" lvl="0" indent="-376998" algn="l">
              <a:lnSpc>
                <a:spcPct val="90000"/>
              </a:lnSpc>
              <a:spcBef>
                <a:spcPts val="1648"/>
              </a:spcBef>
              <a:spcAft>
                <a:spcPts val="0"/>
              </a:spcAft>
              <a:buClr>
                <a:srgbClr val="888888"/>
              </a:buClr>
              <a:buSzPts val="2400"/>
              <a:buNone/>
              <a:defRPr sz="3958">
                <a:solidFill>
                  <a:srgbClr val="888888"/>
                </a:solidFill>
              </a:defRPr>
            </a:lvl1pPr>
            <a:lvl2pPr marL="1507995" lvl="1" indent="-376998" algn="l">
              <a:lnSpc>
                <a:spcPct val="90000"/>
              </a:lnSpc>
              <a:spcBef>
                <a:spcPts val="823"/>
              </a:spcBef>
              <a:spcAft>
                <a:spcPts val="0"/>
              </a:spcAft>
              <a:buClr>
                <a:srgbClr val="888888"/>
              </a:buClr>
              <a:buSzPts val="2000"/>
              <a:buNone/>
              <a:defRPr sz="3299">
                <a:solidFill>
                  <a:srgbClr val="888888"/>
                </a:solidFill>
              </a:defRPr>
            </a:lvl2pPr>
            <a:lvl3pPr marL="2261994" lvl="2" indent="-376998" algn="l">
              <a:lnSpc>
                <a:spcPct val="90000"/>
              </a:lnSpc>
              <a:spcBef>
                <a:spcPts val="823"/>
              </a:spcBef>
              <a:spcAft>
                <a:spcPts val="0"/>
              </a:spcAft>
              <a:buClr>
                <a:srgbClr val="888888"/>
              </a:buClr>
              <a:buSzPts val="1800"/>
              <a:buNone/>
              <a:defRPr sz="2969">
                <a:solidFill>
                  <a:srgbClr val="888888"/>
                </a:solidFill>
              </a:defRPr>
            </a:lvl3pPr>
            <a:lvl4pPr marL="3015992" lvl="3" indent="-376998" algn="l">
              <a:lnSpc>
                <a:spcPct val="90000"/>
              </a:lnSpc>
              <a:spcBef>
                <a:spcPts val="823"/>
              </a:spcBef>
              <a:spcAft>
                <a:spcPts val="0"/>
              </a:spcAft>
              <a:buClr>
                <a:srgbClr val="888888"/>
              </a:buClr>
              <a:buSzPts val="1600"/>
              <a:buNone/>
              <a:defRPr sz="2639">
                <a:solidFill>
                  <a:srgbClr val="888888"/>
                </a:solidFill>
              </a:defRPr>
            </a:lvl4pPr>
            <a:lvl5pPr marL="3769990" lvl="4" indent="-376998" algn="l">
              <a:lnSpc>
                <a:spcPct val="90000"/>
              </a:lnSpc>
              <a:spcBef>
                <a:spcPts val="823"/>
              </a:spcBef>
              <a:spcAft>
                <a:spcPts val="0"/>
              </a:spcAft>
              <a:buClr>
                <a:srgbClr val="888888"/>
              </a:buClr>
              <a:buSzPts val="1600"/>
              <a:buNone/>
              <a:defRPr sz="2639">
                <a:solidFill>
                  <a:srgbClr val="888888"/>
                </a:solidFill>
              </a:defRPr>
            </a:lvl5pPr>
            <a:lvl6pPr marL="4523989" lvl="5" indent="-376998" algn="l">
              <a:lnSpc>
                <a:spcPct val="90000"/>
              </a:lnSpc>
              <a:spcBef>
                <a:spcPts val="823"/>
              </a:spcBef>
              <a:spcAft>
                <a:spcPts val="0"/>
              </a:spcAft>
              <a:buClr>
                <a:srgbClr val="888888"/>
              </a:buClr>
              <a:buSzPts val="1600"/>
              <a:buNone/>
              <a:defRPr sz="2639">
                <a:solidFill>
                  <a:srgbClr val="888888"/>
                </a:solidFill>
              </a:defRPr>
            </a:lvl6pPr>
            <a:lvl7pPr marL="5277988" lvl="6" indent="-376998" algn="l">
              <a:lnSpc>
                <a:spcPct val="90000"/>
              </a:lnSpc>
              <a:spcBef>
                <a:spcPts val="823"/>
              </a:spcBef>
              <a:spcAft>
                <a:spcPts val="0"/>
              </a:spcAft>
              <a:buClr>
                <a:srgbClr val="888888"/>
              </a:buClr>
              <a:buSzPts val="1600"/>
              <a:buNone/>
              <a:defRPr sz="2639">
                <a:solidFill>
                  <a:srgbClr val="888888"/>
                </a:solidFill>
              </a:defRPr>
            </a:lvl7pPr>
            <a:lvl8pPr marL="6031984" lvl="7" indent="-376998" algn="l">
              <a:lnSpc>
                <a:spcPct val="90000"/>
              </a:lnSpc>
              <a:spcBef>
                <a:spcPts val="823"/>
              </a:spcBef>
              <a:spcAft>
                <a:spcPts val="0"/>
              </a:spcAft>
              <a:buClr>
                <a:srgbClr val="888888"/>
              </a:buClr>
              <a:buSzPts val="1600"/>
              <a:buNone/>
              <a:defRPr sz="2639">
                <a:solidFill>
                  <a:srgbClr val="888888"/>
                </a:solidFill>
              </a:defRPr>
            </a:lvl8pPr>
            <a:lvl9pPr marL="6785982" lvl="8" indent="-376998" algn="l">
              <a:lnSpc>
                <a:spcPct val="90000"/>
              </a:lnSpc>
              <a:spcBef>
                <a:spcPts val="823"/>
              </a:spcBef>
              <a:spcAft>
                <a:spcPts val="0"/>
              </a:spcAft>
              <a:buClr>
                <a:srgbClr val="888888"/>
              </a:buClr>
              <a:buSzPts val="1600"/>
              <a:buNone/>
              <a:defRPr sz="2639">
                <a:solidFill>
                  <a:srgbClr val="888888"/>
                </a:solidFill>
              </a:defRPr>
            </a:lvl9pPr>
          </a:lstStyle>
          <a:p>
            <a:endParaRPr/>
          </a:p>
        </p:txBody>
      </p:sp>
      <p:sp>
        <p:nvSpPr>
          <p:cNvPr id="36" name="Google Shape;36;p5"/>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87367907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4.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
        <p:cNvGrpSpPr/>
        <p:nvPr/>
      </p:nvGrpSpPr>
      <p:grpSpPr>
        <a:xfrm>
          <a:off x="0" y="0"/>
          <a:ext cx="0" cy="0"/>
          <a:chOff x="0" y="0"/>
          <a:chExt cx="0" cy="0"/>
        </a:xfrm>
      </p:grpSpPr>
      <p:sp>
        <p:nvSpPr>
          <p:cNvPr id="102" name="Google Shape;102;p36"/>
          <p:cNvSpPr txBox="1">
            <a:spLocks noGrp="1"/>
          </p:cNvSpPr>
          <p:nvPr>
            <p:ph type="title"/>
          </p:nvPr>
        </p:nvSpPr>
        <p:spPr>
          <a:xfrm>
            <a:off x="5672520" y="1717598"/>
            <a:ext cx="8771762" cy="147732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9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3" name="Google Shape;103;p36"/>
          <p:cNvSpPr txBox="1">
            <a:spLocks noGrp="1"/>
          </p:cNvSpPr>
          <p:nvPr>
            <p:ph type="body" idx="1"/>
          </p:nvPr>
        </p:nvSpPr>
        <p:spPr>
          <a:xfrm>
            <a:off x="3380250" y="3078753"/>
            <a:ext cx="13356717" cy="430887"/>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04" name="Google Shape;104;p36"/>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9pPr>
          </a:lstStyle>
          <a:p>
            <a:endParaRPr/>
          </a:p>
        </p:txBody>
      </p:sp>
      <p:sp>
        <p:nvSpPr>
          <p:cNvPr id="105" name="Google Shape;105;p36"/>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9pPr>
          </a:lstStyle>
          <a:p>
            <a:endParaRPr/>
          </a:p>
        </p:txBody>
      </p:sp>
      <p:sp>
        <p:nvSpPr>
          <p:cNvPr id="106" name="Google Shape;106;p36"/>
          <p:cNvSpPr txBox="1">
            <a:spLocks noGrp="1"/>
          </p:cNvSpPr>
          <p:nvPr>
            <p:ph type="sldNum" idx="12"/>
          </p:nvPr>
        </p:nvSpPr>
        <p:spPr>
          <a:xfrm>
            <a:off x="14484097" y="10523604"/>
            <a:ext cx="4626864" cy="276999"/>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9pPr>
          </a:lstStyle>
          <a:p>
            <a:fld id="{00000000-1234-1234-1234-123412341234}" type="slidenum">
              <a:rPr lang="en-GB" smtClean="0"/>
              <a:pPr/>
              <a:t>‹#›</a:t>
            </a:fld>
            <a:endParaRPr lang="en-GB"/>
          </a:p>
        </p:txBody>
      </p:sp>
      <p:sp>
        <p:nvSpPr>
          <p:cNvPr id="3" name="TextBox 2">
            <a:extLst>
              <a:ext uri="{FF2B5EF4-FFF2-40B4-BE49-F238E27FC236}">
                <a16:creationId xmlns:a16="http://schemas.microsoft.com/office/drawing/2014/main" id="{03B0A36C-A3A5-5ED5-98C8-84A5E7332339}"/>
              </a:ext>
            </a:extLst>
          </p:cNvPr>
          <p:cNvSpPr txBox="1"/>
          <p:nvPr userDrawn="1">
            <p:extLst>
              <p:ext uri="{1162E1C5-73C7-4A58-AE30-91384D911F3F}">
                <p184:classification xmlns:p184="http://schemas.microsoft.com/office/powerpoint/2018/4/main" val="hdr"/>
              </p:ext>
            </p:extLst>
          </p:nvPr>
        </p:nvSpPr>
        <p:spPr>
          <a:xfrm>
            <a:off x="0" y="2"/>
            <a:ext cx="775189" cy="154017"/>
          </a:xfrm>
          <a:prstGeom prst="rect">
            <a:avLst/>
          </a:prstGeom>
        </p:spPr>
        <p:txBody>
          <a:bodyPr horzOverflow="overflow" lIns="0" tIns="0" rIns="0" bIns="0">
            <a:spAutoFit/>
          </a:bodyPr>
          <a:lstStyle/>
          <a:p>
            <a:pPr algn="l"/>
            <a:r>
              <a:rPr lang="en-SG" sz="1002">
                <a:solidFill>
                  <a:srgbClr val="000000"/>
                </a:solidFill>
                <a:latin typeface="Calibri" panose="020F0502020204030204" pitchFamily="34" charset="0"/>
                <a:cs typeface="Calibri" panose="020F0502020204030204" pitchFamily="34" charset="0"/>
              </a:rPr>
              <a:t>Official (Open)</a:t>
            </a:r>
          </a:p>
        </p:txBody>
      </p:sp>
    </p:spTree>
  </p:cSld>
  <p:clrMap bg1="lt1" tx1="dk1" bg2="dk2" tx2="lt2" accent1="accent1" accent2="accent2" accent3="accent3" accent4="accent4" accent5="accent5" accent6="accent6" hlink="hlink" folHlink="folHlink"/>
  <p:sldLayoutIdLst>
    <p:sldLayoutId id="214748366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pic>
        <p:nvPicPr>
          <p:cNvPr id="229" name="Google Shape;229;p27"/>
          <p:cNvPicPr preferRelativeResize="0"/>
          <p:nvPr/>
        </p:nvPicPr>
        <p:blipFill rotWithShape="1">
          <a:blip r:embed="rId8">
            <a:alphaModFix/>
          </a:blip>
          <a:srcRect/>
          <a:stretch/>
        </p:blipFill>
        <p:spPr>
          <a:xfrm>
            <a:off x="3" y="3"/>
            <a:ext cx="20116799" cy="11311381"/>
          </a:xfrm>
          <a:prstGeom prst="rect">
            <a:avLst/>
          </a:prstGeom>
          <a:noFill/>
          <a:ln>
            <a:noFill/>
          </a:ln>
        </p:spPr>
      </p:pic>
      <p:sp>
        <p:nvSpPr>
          <p:cNvPr id="230" name="Google Shape;230;p27"/>
          <p:cNvSpPr txBox="1">
            <a:spLocks noGrp="1"/>
          </p:cNvSpPr>
          <p:nvPr>
            <p:ph type="title"/>
          </p:nvPr>
        </p:nvSpPr>
        <p:spPr>
          <a:xfrm>
            <a:off x="7515671" y="4581502"/>
            <a:ext cx="5085456" cy="128206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8250" b="1"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1" name="Google Shape;231;p27"/>
          <p:cNvSpPr txBox="1">
            <a:spLocks noGrp="1"/>
          </p:cNvSpPr>
          <p:nvPr>
            <p:ph type="body" idx="1"/>
          </p:nvPr>
        </p:nvSpPr>
        <p:spPr>
          <a:xfrm>
            <a:off x="562090" y="2145996"/>
            <a:ext cx="18992618" cy="60785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3950" b="0" i="0" u="none" strike="noStrike" cap="none">
                <a:solidFill>
                  <a:schemeClr val="lt1"/>
                </a:solidFill>
                <a:latin typeface="Quattrocento Sans"/>
                <a:ea typeface="Quattrocento Sans"/>
                <a:cs typeface="Quattrocento Sans"/>
                <a:sym typeface="Quattrocento Sans"/>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32" name="Google Shape;232;p27"/>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9pPr>
          </a:lstStyle>
          <a:p>
            <a:endParaRPr/>
          </a:p>
        </p:txBody>
      </p:sp>
      <p:sp>
        <p:nvSpPr>
          <p:cNvPr id="233" name="Google Shape;233;p27"/>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9pPr>
          </a:lstStyle>
          <a:p>
            <a:endParaRPr/>
          </a:p>
        </p:txBody>
      </p:sp>
      <p:sp>
        <p:nvSpPr>
          <p:cNvPr id="234" name="Google Shape;234;p27"/>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
        <p:nvSpPr>
          <p:cNvPr id="3" name="TextBox 2">
            <a:extLst>
              <a:ext uri="{FF2B5EF4-FFF2-40B4-BE49-F238E27FC236}">
                <a16:creationId xmlns:a16="http://schemas.microsoft.com/office/drawing/2014/main" id="{0999CD50-5B86-E875-57A7-C45F211C66AC}"/>
              </a:ext>
            </a:extLst>
          </p:cNvPr>
          <p:cNvSpPr txBox="1"/>
          <p:nvPr userDrawn="1">
            <p:extLst>
              <p:ext uri="{1162E1C5-73C7-4A58-AE30-91384D911F3F}">
                <p184:classification xmlns:p184="http://schemas.microsoft.com/office/powerpoint/2018/4/main" val="hdr"/>
              </p:ext>
            </p:extLst>
          </p:nvPr>
        </p:nvSpPr>
        <p:spPr>
          <a:xfrm>
            <a:off x="0" y="2"/>
            <a:ext cx="775189" cy="154017"/>
          </a:xfrm>
          <a:prstGeom prst="rect">
            <a:avLst/>
          </a:prstGeom>
        </p:spPr>
        <p:txBody>
          <a:bodyPr horzOverflow="overflow" lIns="0" tIns="0" rIns="0" bIns="0">
            <a:spAutoFit/>
          </a:bodyPr>
          <a:lstStyle/>
          <a:p>
            <a:pPr algn="l"/>
            <a:r>
              <a:rPr lang="en-SG" sz="1002">
                <a:solidFill>
                  <a:srgbClr val="000000"/>
                </a:solidFill>
                <a:latin typeface="Calibri" panose="020F0502020204030204" pitchFamily="34" charset="0"/>
                <a:cs typeface="Calibri" panose="020F0502020204030204" pitchFamily="34" charset="0"/>
              </a:rPr>
              <a:t>Official (Open)</a:t>
            </a: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1383031" y="3012281"/>
            <a:ext cx="17350740" cy="717970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978"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978"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
        <p:nvSpPr>
          <p:cNvPr id="3" name="TextBox 2">
            <a:extLst>
              <a:ext uri="{FF2B5EF4-FFF2-40B4-BE49-F238E27FC236}">
                <a16:creationId xmlns:a16="http://schemas.microsoft.com/office/drawing/2014/main" id="{CABD3862-4558-9684-9D57-5B6C248AC35D}"/>
              </a:ext>
            </a:extLst>
          </p:cNvPr>
          <p:cNvSpPr txBox="1"/>
          <p:nvPr userDrawn="1">
            <p:extLst>
              <p:ext uri="{1162E1C5-73C7-4A58-AE30-91384D911F3F}">
                <p184:classification xmlns:p184="http://schemas.microsoft.com/office/powerpoint/2018/4/main" val="hdr"/>
              </p:ext>
            </p:extLst>
          </p:nvPr>
        </p:nvSpPr>
        <p:spPr>
          <a:xfrm>
            <a:off x="1" y="3"/>
            <a:ext cx="1278255" cy="253916"/>
          </a:xfrm>
          <a:prstGeom prst="rect">
            <a:avLst/>
          </a:prstGeom>
        </p:spPr>
        <p:txBody>
          <a:bodyPr horzOverflow="overflow" lIns="0" tIns="0" rIns="0" bIns="0">
            <a:spAutoFit/>
          </a:bodyPr>
          <a:lstStyle/>
          <a:p>
            <a:pPr algn="l"/>
            <a:r>
              <a:rPr lang="en-SG" sz="1651">
                <a:solidFill>
                  <a:srgbClr val="000000"/>
                </a:solidFill>
                <a:latin typeface="Calibri" panose="020F0502020204030204" pitchFamily="34" charset="0"/>
                <a:cs typeface="Calibri" panose="020F0502020204030204" pitchFamily="34" charset="0"/>
              </a:rPr>
              <a:t>Official (Open)</a:t>
            </a:r>
          </a:p>
        </p:txBody>
      </p:sp>
    </p:spTree>
    <p:extLst>
      <p:ext uri="{BB962C8B-B14F-4D97-AF65-F5344CB8AC3E}">
        <p14:creationId xmlns:p14="http://schemas.microsoft.com/office/powerpoint/2010/main" val="4106286343"/>
      </p:ext>
    </p:extLst>
  </p:cSld>
  <p:clrMap bg1="lt1" tx1="dk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346DDA-BD79-445F-9709-FB387BF16185}"/>
              </a:ext>
            </a:extLst>
          </p:cNvPr>
          <p:cNvSpPr>
            <a:spLocks noGrp="1"/>
          </p:cNvSpPr>
          <p:nvPr>
            <p:ph type="title"/>
          </p:nvPr>
        </p:nvSpPr>
        <p:spPr>
          <a:xfrm>
            <a:off x="1383030" y="602457"/>
            <a:ext cx="17350740" cy="218717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D2ECB4C-16E8-4C2D-AC88-0503C7AA87FD}"/>
              </a:ext>
            </a:extLst>
          </p:cNvPr>
          <p:cNvSpPr>
            <a:spLocks noGrp="1"/>
          </p:cNvSpPr>
          <p:nvPr>
            <p:ph type="body" idx="1"/>
          </p:nvPr>
        </p:nvSpPr>
        <p:spPr>
          <a:xfrm>
            <a:off x="1383030" y="3012281"/>
            <a:ext cx="17350740" cy="717970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4134478-0DCF-4858-B995-505A6E42BDA5}"/>
              </a:ext>
            </a:extLst>
          </p:cNvPr>
          <p:cNvSpPr>
            <a:spLocks noGrp="1"/>
          </p:cNvSpPr>
          <p:nvPr>
            <p:ph type="dt" sz="half" idx="2"/>
          </p:nvPr>
        </p:nvSpPr>
        <p:spPr>
          <a:xfrm>
            <a:off x="1383030" y="10487978"/>
            <a:ext cx="4526280" cy="602456"/>
          </a:xfrm>
          <a:prstGeom prst="rect">
            <a:avLst/>
          </a:prstGeom>
        </p:spPr>
        <p:txBody>
          <a:bodyPr vert="horz" lIns="91440" tIns="45720" rIns="91440" bIns="45720" rtlCol="0" anchor="ctr"/>
          <a:lstStyle>
            <a:lvl1pPr algn="l">
              <a:defRPr sz="1980">
                <a:solidFill>
                  <a:schemeClr val="tx1">
                    <a:tint val="75000"/>
                  </a:schemeClr>
                </a:solidFill>
              </a:defRPr>
            </a:lvl1pPr>
          </a:lstStyle>
          <a:p>
            <a:fld id="{9DBEED64-BE45-4B15-A0D1-F9C7762520B6}" type="datetimeFigureOut">
              <a:rPr lang="en-US" smtClean="0"/>
              <a:t>8/27/2023</a:t>
            </a:fld>
            <a:endParaRPr lang="en-US"/>
          </a:p>
        </p:txBody>
      </p:sp>
      <p:sp>
        <p:nvSpPr>
          <p:cNvPr id="5" name="Footer Placeholder 4">
            <a:extLst>
              <a:ext uri="{FF2B5EF4-FFF2-40B4-BE49-F238E27FC236}">
                <a16:creationId xmlns:a16="http://schemas.microsoft.com/office/drawing/2014/main" id="{D60E4F25-5F4E-43F9-992F-6C9254D8ECD4}"/>
              </a:ext>
            </a:extLst>
          </p:cNvPr>
          <p:cNvSpPr>
            <a:spLocks noGrp="1"/>
          </p:cNvSpPr>
          <p:nvPr>
            <p:ph type="ftr" sz="quarter" idx="3"/>
          </p:nvPr>
        </p:nvSpPr>
        <p:spPr>
          <a:xfrm>
            <a:off x="6663690" y="10487978"/>
            <a:ext cx="6789420" cy="602456"/>
          </a:xfrm>
          <a:prstGeom prst="rect">
            <a:avLst/>
          </a:prstGeom>
        </p:spPr>
        <p:txBody>
          <a:bodyPr vert="horz" lIns="91440" tIns="45720" rIns="91440" bIns="45720" rtlCol="0" anchor="ctr"/>
          <a:lstStyle>
            <a:lvl1pPr algn="ctr">
              <a:defRPr sz="19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AF0471-C01D-4E50-B5B0-ECEFC35C7DD1}"/>
              </a:ext>
            </a:extLst>
          </p:cNvPr>
          <p:cNvSpPr>
            <a:spLocks noGrp="1"/>
          </p:cNvSpPr>
          <p:nvPr>
            <p:ph type="sldNum" sz="quarter" idx="4"/>
          </p:nvPr>
        </p:nvSpPr>
        <p:spPr>
          <a:xfrm>
            <a:off x="14207490" y="10487978"/>
            <a:ext cx="4526280" cy="602456"/>
          </a:xfrm>
          <a:prstGeom prst="rect">
            <a:avLst/>
          </a:prstGeom>
        </p:spPr>
        <p:txBody>
          <a:bodyPr vert="horz" lIns="91440" tIns="45720" rIns="91440" bIns="45720" rtlCol="0" anchor="ctr"/>
          <a:lstStyle>
            <a:lvl1pPr algn="r">
              <a:defRPr sz="1980">
                <a:solidFill>
                  <a:schemeClr val="tx1">
                    <a:tint val="75000"/>
                  </a:schemeClr>
                </a:solidFill>
              </a:defRPr>
            </a:lvl1pPr>
          </a:lstStyle>
          <a:p>
            <a:fld id="{4F93F215-94EA-47DE-96A6-B1255B271A77}" type="slidenum">
              <a:rPr lang="en-US" smtClean="0"/>
              <a:t>‹#›</a:t>
            </a:fld>
            <a:endParaRPr lang="en-US"/>
          </a:p>
        </p:txBody>
      </p:sp>
      <p:sp>
        <p:nvSpPr>
          <p:cNvPr id="8" name="TextBox 7">
            <a:extLst>
              <a:ext uri="{FF2B5EF4-FFF2-40B4-BE49-F238E27FC236}">
                <a16:creationId xmlns:a16="http://schemas.microsoft.com/office/drawing/2014/main" id="{4CF187D0-1B38-231A-73ED-214DA5C620CC}"/>
              </a:ext>
            </a:extLst>
          </p:cNvPr>
          <p:cNvSpPr txBox="1"/>
          <p:nvPr userDrawn="1">
            <p:extLst>
              <p:ext uri="{1162E1C5-73C7-4A58-AE30-91384D911F3F}">
                <p184:classification xmlns:p184="http://schemas.microsoft.com/office/powerpoint/2018/4/main" val="hdr"/>
              </p:ext>
            </p:extLst>
          </p:nvPr>
        </p:nvSpPr>
        <p:spPr>
          <a:xfrm>
            <a:off x="0" y="1"/>
            <a:ext cx="1278255" cy="253916"/>
          </a:xfrm>
          <a:prstGeom prst="rect">
            <a:avLst/>
          </a:prstGeom>
        </p:spPr>
        <p:txBody>
          <a:bodyPr horzOverflow="overflow" lIns="0" tIns="0" rIns="0" bIns="0">
            <a:spAutoFit/>
          </a:bodyPr>
          <a:lstStyle/>
          <a:p>
            <a:pPr algn="l"/>
            <a:r>
              <a:rPr lang="en-SG" sz="1650">
                <a:solidFill>
                  <a:srgbClr val="000000"/>
                </a:solidFill>
                <a:latin typeface="Calibri" panose="020F0502020204030204" pitchFamily="34" charset="0"/>
                <a:cs typeface="Calibri" panose="020F0502020204030204" pitchFamily="34" charset="0"/>
              </a:rPr>
              <a:t>Official (Open)</a:t>
            </a:r>
          </a:p>
        </p:txBody>
      </p:sp>
    </p:spTree>
    <p:extLst>
      <p:ext uri="{BB962C8B-B14F-4D97-AF65-F5344CB8AC3E}">
        <p14:creationId xmlns:p14="http://schemas.microsoft.com/office/powerpoint/2010/main" val="3570583179"/>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Lst>
  <p:txStyles>
    <p:titleStyle>
      <a:lvl1pPr algn="l" defTabSz="1508760" rtl="0" eaLnBrk="1" latinLnBrk="0" hangingPunct="1">
        <a:lnSpc>
          <a:spcPct val="90000"/>
        </a:lnSpc>
        <a:spcBef>
          <a:spcPct val="0"/>
        </a:spcBef>
        <a:buNone/>
        <a:defRPr sz="7260" kern="1200">
          <a:solidFill>
            <a:schemeClr val="tx1"/>
          </a:solidFill>
          <a:latin typeface="Arial" panose="020B0604020202020204" pitchFamily="34" charset="0"/>
          <a:ea typeface="+mj-ea"/>
          <a:cs typeface="+mj-cs"/>
        </a:defRPr>
      </a:lvl1pPr>
    </p:titleStyle>
    <p:bodyStyle>
      <a:lvl1pPr marL="377190" indent="-377190" algn="l" defTabSz="1508760" rtl="0" eaLnBrk="1" latinLnBrk="0" hangingPunct="1">
        <a:lnSpc>
          <a:spcPct val="90000"/>
        </a:lnSpc>
        <a:spcBef>
          <a:spcPts val="1650"/>
        </a:spcBef>
        <a:buFont typeface="Arial" panose="020B0604020202020204" pitchFamily="34" charset="0"/>
        <a:buChar char="•"/>
        <a:defRPr sz="4620" kern="1200">
          <a:solidFill>
            <a:schemeClr val="tx1"/>
          </a:solidFill>
          <a:latin typeface="Arial" panose="020B0604020202020204" pitchFamily="34" charset="0"/>
          <a:ea typeface="+mn-ea"/>
          <a:cs typeface="+mn-cs"/>
        </a:defRPr>
      </a:lvl1pPr>
      <a:lvl2pPr marL="1131570" indent="-377190" algn="l" defTabSz="1508760" rtl="0" eaLnBrk="1" latinLnBrk="0" hangingPunct="1">
        <a:lnSpc>
          <a:spcPct val="90000"/>
        </a:lnSpc>
        <a:spcBef>
          <a:spcPts val="825"/>
        </a:spcBef>
        <a:buFont typeface="Arial" panose="020B0604020202020204" pitchFamily="34" charset="0"/>
        <a:buChar char="•"/>
        <a:defRPr sz="3960" kern="1200">
          <a:solidFill>
            <a:schemeClr val="tx1"/>
          </a:solidFill>
          <a:latin typeface="Arial" panose="020B0604020202020204" pitchFamily="34" charset="0"/>
          <a:ea typeface="+mn-ea"/>
          <a:cs typeface="+mn-cs"/>
        </a:defRPr>
      </a:lvl2pPr>
      <a:lvl3pPr marL="1885950" indent="-377190" algn="l" defTabSz="1508760" rtl="0" eaLnBrk="1" latinLnBrk="0" hangingPunct="1">
        <a:lnSpc>
          <a:spcPct val="90000"/>
        </a:lnSpc>
        <a:spcBef>
          <a:spcPts val="825"/>
        </a:spcBef>
        <a:buFont typeface="Arial" panose="020B0604020202020204" pitchFamily="34" charset="0"/>
        <a:buChar char="•"/>
        <a:defRPr sz="3300" kern="1200">
          <a:solidFill>
            <a:schemeClr val="tx1"/>
          </a:solidFill>
          <a:latin typeface="Arial" panose="020B0604020202020204" pitchFamily="34" charset="0"/>
          <a:ea typeface="+mn-ea"/>
          <a:cs typeface="+mn-cs"/>
        </a:defRPr>
      </a:lvl3pPr>
      <a:lvl4pPr marL="26403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Arial" panose="020B0604020202020204" pitchFamily="34" charset="0"/>
          <a:ea typeface="+mn-ea"/>
          <a:cs typeface="+mn-cs"/>
        </a:defRPr>
      </a:lvl4pPr>
      <a:lvl5pPr marL="339471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Arial" panose="020B0604020202020204" pitchFamily="34" charset="0"/>
          <a:ea typeface="+mn-ea"/>
          <a:cs typeface="+mn-cs"/>
        </a:defRPr>
      </a:lvl5pPr>
      <a:lvl6pPr marL="414909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347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85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22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p:bodyStyle>
    <p:otherStyle>
      <a:defPPr>
        <a:defRPr lang="en-US"/>
      </a:defPPr>
      <a:lvl1pPr marL="0" algn="l" defTabSz="1508760" rtl="0" eaLnBrk="1" latinLnBrk="0" hangingPunct="1">
        <a:defRPr sz="2970" kern="1200">
          <a:solidFill>
            <a:schemeClr val="tx1"/>
          </a:solidFill>
          <a:latin typeface="+mn-lt"/>
          <a:ea typeface="+mn-ea"/>
          <a:cs typeface="+mn-cs"/>
        </a:defRPr>
      </a:lvl1pPr>
      <a:lvl2pPr marL="754380" algn="l" defTabSz="1508760" rtl="0" eaLnBrk="1" latinLnBrk="0" hangingPunct="1">
        <a:defRPr sz="2970" kern="1200">
          <a:solidFill>
            <a:schemeClr val="tx1"/>
          </a:solidFill>
          <a:latin typeface="+mn-lt"/>
          <a:ea typeface="+mn-ea"/>
          <a:cs typeface="+mn-cs"/>
        </a:defRPr>
      </a:lvl2pPr>
      <a:lvl3pPr marL="1508760" algn="l" defTabSz="1508760" rtl="0" eaLnBrk="1" latinLnBrk="0" hangingPunct="1">
        <a:defRPr sz="2970" kern="1200">
          <a:solidFill>
            <a:schemeClr val="tx1"/>
          </a:solidFill>
          <a:latin typeface="+mn-lt"/>
          <a:ea typeface="+mn-ea"/>
          <a:cs typeface="+mn-cs"/>
        </a:defRPr>
      </a:lvl3pPr>
      <a:lvl4pPr marL="2263140" algn="l" defTabSz="1508760" rtl="0" eaLnBrk="1" latinLnBrk="0" hangingPunct="1">
        <a:defRPr sz="2970" kern="1200">
          <a:solidFill>
            <a:schemeClr val="tx1"/>
          </a:solidFill>
          <a:latin typeface="+mn-lt"/>
          <a:ea typeface="+mn-ea"/>
          <a:cs typeface="+mn-cs"/>
        </a:defRPr>
      </a:lvl4pPr>
      <a:lvl5pPr marL="3017520" algn="l" defTabSz="1508760" rtl="0" eaLnBrk="1" latinLnBrk="0" hangingPunct="1">
        <a:defRPr sz="2970" kern="1200">
          <a:solidFill>
            <a:schemeClr val="tx1"/>
          </a:solidFill>
          <a:latin typeface="+mn-lt"/>
          <a:ea typeface="+mn-ea"/>
          <a:cs typeface="+mn-cs"/>
        </a:defRPr>
      </a:lvl5pPr>
      <a:lvl6pPr marL="3771900" algn="l" defTabSz="1508760" rtl="0" eaLnBrk="1" latinLnBrk="0" hangingPunct="1">
        <a:defRPr sz="2970" kern="1200">
          <a:solidFill>
            <a:schemeClr val="tx1"/>
          </a:solidFill>
          <a:latin typeface="+mn-lt"/>
          <a:ea typeface="+mn-ea"/>
          <a:cs typeface="+mn-cs"/>
        </a:defRPr>
      </a:lvl6pPr>
      <a:lvl7pPr marL="4526280" algn="l" defTabSz="1508760" rtl="0" eaLnBrk="1" latinLnBrk="0" hangingPunct="1">
        <a:defRPr sz="2970" kern="1200">
          <a:solidFill>
            <a:schemeClr val="tx1"/>
          </a:solidFill>
          <a:latin typeface="+mn-lt"/>
          <a:ea typeface="+mn-ea"/>
          <a:cs typeface="+mn-cs"/>
        </a:defRPr>
      </a:lvl7pPr>
      <a:lvl8pPr marL="5280660" algn="l" defTabSz="1508760" rtl="0" eaLnBrk="1" latinLnBrk="0" hangingPunct="1">
        <a:defRPr sz="2970" kern="1200">
          <a:solidFill>
            <a:schemeClr val="tx1"/>
          </a:solidFill>
          <a:latin typeface="+mn-lt"/>
          <a:ea typeface="+mn-ea"/>
          <a:cs typeface="+mn-cs"/>
        </a:defRPr>
      </a:lvl8pPr>
      <a:lvl9pPr marL="6035040" algn="l" defTabSz="1508760" rtl="0" eaLnBrk="1" latinLnBrk="0" hangingPunct="1">
        <a:defRPr sz="29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9.xml"/><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8.sv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6.png"/><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18.sv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18.svg"/></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9.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4.png"/><Relationship Id="rId4" Type="http://schemas.openxmlformats.org/officeDocument/2006/relationships/diagramQuickStyle" Target="../diagrams/quickStyle2.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diagramLayout" Target="../diagrams/layout3.xml"/><Relationship Id="rId7" Type="http://schemas.openxmlformats.org/officeDocument/2006/relationships/image" Target="../media/image17.png"/><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11" Type="http://schemas.openxmlformats.org/officeDocument/2006/relationships/image" Target="../media/image21.png"/><Relationship Id="rId5" Type="http://schemas.openxmlformats.org/officeDocument/2006/relationships/diagramColors" Target="../diagrams/colors3.xml"/><Relationship Id="rId10" Type="http://schemas.openxmlformats.org/officeDocument/2006/relationships/image" Target="../media/image20.png"/><Relationship Id="rId4" Type="http://schemas.openxmlformats.org/officeDocument/2006/relationships/diagramQuickStyle" Target="../diagrams/quickStyle3.xml"/><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4.xml"/><Relationship Id="rId11" Type="http://schemas.openxmlformats.org/officeDocument/2006/relationships/image" Target="../media/image22.png"/><Relationship Id="rId5" Type="http://schemas.openxmlformats.org/officeDocument/2006/relationships/diagramQuickStyle" Target="../diagrams/quickStyle4.xml"/><Relationship Id="rId10" Type="http://schemas.openxmlformats.org/officeDocument/2006/relationships/image" Target="../media/image21.png"/><Relationship Id="rId4" Type="http://schemas.openxmlformats.org/officeDocument/2006/relationships/diagramLayout" Target="../diagrams/layout4.xml"/><Relationship Id="rId9"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6"/>
          <p:cNvSpPr txBox="1">
            <a:spLocks noGrp="1"/>
          </p:cNvSpPr>
          <p:nvPr>
            <p:ph type="title"/>
          </p:nvPr>
        </p:nvSpPr>
        <p:spPr>
          <a:xfrm>
            <a:off x="1013784" y="2968554"/>
            <a:ext cx="11357610" cy="3570208"/>
          </a:xfrm>
          <a:prstGeom prst="rect">
            <a:avLst/>
          </a:prstGeom>
          <a:noFill/>
          <a:ln>
            <a:noFill/>
          </a:ln>
        </p:spPr>
        <p:txBody>
          <a:bodyPr spcFirstLastPara="1" wrap="square" lIns="0" tIns="0" rIns="0" bIns="0" anchor="b" anchorCtr="0">
            <a:spAutoFit/>
          </a:bodyPr>
          <a:lstStyle/>
          <a:p>
            <a:r>
              <a:rPr lang="en-GB" sz="8000" b="1" dirty="0">
                <a:effectLst>
                  <a:outerShdw blurRad="38100" dist="38100" dir="2700000" algn="tl">
                    <a:srgbClr val="000000">
                      <a:alpha val="43137"/>
                    </a:srgbClr>
                  </a:outerShdw>
                </a:effectLst>
              </a:rPr>
              <a:t>RPA Essential Training</a:t>
            </a:r>
            <a:br>
              <a:rPr lang="en-GB" sz="8000" b="1" dirty="0">
                <a:effectLst>
                  <a:outerShdw blurRad="38100" dist="38100" dir="2700000" algn="tl">
                    <a:srgbClr val="000000">
                      <a:alpha val="43137"/>
                    </a:srgbClr>
                  </a:outerShdw>
                </a:effectLst>
              </a:rPr>
            </a:br>
            <a:br>
              <a:rPr lang="en-GB" sz="8000" dirty="0"/>
            </a:br>
            <a:r>
              <a:rPr lang="en-GB" sz="3600" i="1" dirty="0"/>
              <a:t>Nanyang Polytechnic</a:t>
            </a:r>
            <a:br>
              <a:rPr lang="en-GB" sz="3600" i="1" dirty="0"/>
            </a:br>
            <a:r>
              <a:rPr lang="en-GB" sz="3600" i="1" dirty="0"/>
              <a:t>School of Information Technology</a:t>
            </a:r>
            <a:endParaRPr sz="4000" i="1" dirty="0"/>
          </a:p>
        </p:txBody>
      </p:sp>
      <p:pic>
        <p:nvPicPr>
          <p:cNvPr id="5" name="Picture 4">
            <a:extLst>
              <a:ext uri="{FF2B5EF4-FFF2-40B4-BE49-F238E27FC236}">
                <a16:creationId xmlns:a16="http://schemas.microsoft.com/office/drawing/2014/main" id="{B6149B69-5622-2B7F-846B-89A5E1AAB397}"/>
              </a:ext>
            </a:extLst>
          </p:cNvPr>
          <p:cNvPicPr>
            <a:picLocks noChangeAspect="1"/>
          </p:cNvPicPr>
          <p:nvPr/>
        </p:nvPicPr>
        <p:blipFill>
          <a:blip r:embed="rId3"/>
          <a:stretch>
            <a:fillRect/>
          </a:stretch>
        </p:blipFill>
        <p:spPr>
          <a:xfrm>
            <a:off x="566028" y="550119"/>
            <a:ext cx="2914650" cy="1304925"/>
          </a:xfrm>
          <a:prstGeom prst="rect">
            <a:avLst/>
          </a:prstGeom>
        </p:spPr>
      </p:pic>
      <p:pic>
        <p:nvPicPr>
          <p:cNvPr id="1026" name="Picture 2" descr="Uipath Logo PNG Vector (SVG) Free Download">
            <a:extLst>
              <a:ext uri="{FF2B5EF4-FFF2-40B4-BE49-F238E27FC236}">
                <a16:creationId xmlns:a16="http://schemas.microsoft.com/office/drawing/2014/main" id="{42EB8484-D2FD-9D56-78CD-BE287D9831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8882" y="716806"/>
            <a:ext cx="2857500" cy="971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C25A9C0-159A-474A-7956-BA1B473410DE}"/>
              </a:ext>
            </a:extLst>
          </p:cNvPr>
          <p:cNvPicPr>
            <a:picLocks noChangeAspect="1"/>
          </p:cNvPicPr>
          <p:nvPr/>
        </p:nvPicPr>
        <p:blipFill>
          <a:blip r:embed="rId2"/>
          <a:stretch>
            <a:fillRect/>
          </a:stretch>
        </p:blipFill>
        <p:spPr>
          <a:xfrm>
            <a:off x="1325375" y="2113411"/>
            <a:ext cx="13236013" cy="8915449"/>
          </a:xfrm>
          <a:prstGeom prst="rect">
            <a:avLst/>
          </a:prstGeom>
          <a:ln>
            <a:solidFill>
              <a:schemeClr val="tx1"/>
            </a:solidFill>
          </a:ln>
        </p:spPr>
      </p:pic>
      <p:grpSp>
        <p:nvGrpSpPr>
          <p:cNvPr id="6" name="Group 5">
            <a:extLst>
              <a:ext uri="{FF2B5EF4-FFF2-40B4-BE49-F238E27FC236}">
                <a16:creationId xmlns:a16="http://schemas.microsoft.com/office/drawing/2014/main" id="{A51254F1-E777-A5A0-FC55-A82FB1D3092E}"/>
              </a:ext>
            </a:extLst>
          </p:cNvPr>
          <p:cNvGrpSpPr/>
          <p:nvPr/>
        </p:nvGrpSpPr>
        <p:grpSpPr>
          <a:xfrm>
            <a:off x="709402" y="487874"/>
            <a:ext cx="8624378" cy="1092735"/>
            <a:chOff x="2455333" y="8484131"/>
            <a:chExt cx="7138014" cy="1092735"/>
          </a:xfrm>
        </p:grpSpPr>
        <p:sp>
          <p:nvSpPr>
            <p:cNvPr id="7" name="TextBox 6">
              <a:extLst>
                <a:ext uri="{FF2B5EF4-FFF2-40B4-BE49-F238E27FC236}">
                  <a16:creationId xmlns:a16="http://schemas.microsoft.com/office/drawing/2014/main" id="{743AC9F8-692D-F779-682E-43D101AF3F9C}"/>
                </a:ext>
              </a:extLst>
            </p:cNvPr>
            <p:cNvSpPr txBox="1"/>
            <p:nvPr/>
          </p:nvSpPr>
          <p:spPr>
            <a:xfrm>
              <a:off x="3095204" y="8745869"/>
              <a:ext cx="6498143" cy="830997"/>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sym typeface="Arial"/>
                </a:rPr>
                <a:t>We are going to open each excel file attachment that was downloaded in C:/ Audit Attachments one by one.</a:t>
              </a:r>
              <a:endParaRPr kumimoji="0" lang="en-US" sz="2400" b="1" i="0" u="none" strike="noStrike" kern="1200" cap="none" spc="0" normalizeH="0" baseline="0" noProof="0" dirty="0">
                <a:ln>
                  <a:noFill/>
                </a:ln>
                <a:solidFill>
                  <a:srgbClr val="C00000"/>
                </a:solidFill>
                <a:effectLst/>
                <a:uLnTx/>
                <a:uFillTx/>
                <a:latin typeface="Arial"/>
                <a:ea typeface="+mn-ea"/>
                <a:cs typeface="+mn-cs"/>
                <a:sym typeface="Arial"/>
              </a:endParaRPr>
            </a:p>
          </p:txBody>
        </p:sp>
        <p:pic>
          <p:nvPicPr>
            <p:cNvPr id="8" name="Graphic 7" descr="Information with solid fill">
              <a:extLst>
                <a:ext uri="{FF2B5EF4-FFF2-40B4-BE49-F238E27FC236}">
                  <a16:creationId xmlns:a16="http://schemas.microsoft.com/office/drawing/2014/main" id="{280C680B-27D7-6CDE-22B3-762774D196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5333" y="8484131"/>
              <a:ext cx="831663" cy="830997"/>
            </a:xfrm>
            <a:prstGeom prst="rect">
              <a:avLst/>
            </a:prstGeom>
          </p:spPr>
        </p:pic>
      </p:grpSp>
      <p:cxnSp>
        <p:nvCxnSpPr>
          <p:cNvPr id="9" name="Straight Arrow Connector 8">
            <a:extLst>
              <a:ext uri="{FF2B5EF4-FFF2-40B4-BE49-F238E27FC236}">
                <a16:creationId xmlns:a16="http://schemas.microsoft.com/office/drawing/2014/main" id="{22FDC1E7-AE0B-0CBD-E993-9F422EF7CB65}"/>
              </a:ext>
            </a:extLst>
          </p:cNvPr>
          <p:cNvCxnSpPr>
            <a:cxnSpLocks/>
          </p:cNvCxnSpPr>
          <p:nvPr/>
        </p:nvCxnSpPr>
        <p:spPr>
          <a:xfrm>
            <a:off x="4451230" y="4226943"/>
            <a:ext cx="3384804" cy="2955339"/>
          </a:xfrm>
          <a:prstGeom prst="straightConnector1">
            <a:avLst/>
          </a:prstGeom>
          <a:noFill/>
          <a:ln w="76200" cap="flat" cmpd="sng" algn="ctr">
            <a:solidFill>
              <a:srgbClr val="ED7D31"/>
            </a:solidFill>
            <a:prstDash val="solid"/>
            <a:miter lim="800000"/>
            <a:tailEnd type="triangle"/>
          </a:ln>
          <a:effectLst/>
        </p:spPr>
      </p:cxnSp>
      <p:sp>
        <p:nvSpPr>
          <p:cNvPr id="13" name="TextBox 12">
            <a:extLst>
              <a:ext uri="{FF2B5EF4-FFF2-40B4-BE49-F238E27FC236}">
                <a16:creationId xmlns:a16="http://schemas.microsoft.com/office/drawing/2014/main" id="{6942A6AA-14DC-E977-D265-BC5204ADCF86}"/>
              </a:ext>
            </a:extLst>
          </p:cNvPr>
          <p:cNvSpPr txBox="1"/>
          <p:nvPr/>
        </p:nvSpPr>
        <p:spPr>
          <a:xfrm>
            <a:off x="15119901" y="7541956"/>
            <a:ext cx="3671524" cy="132395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1" i="0" u="none" strike="noStrike" kern="1200" cap="none" spc="0" normalizeH="0" baseline="0" noProof="0" dirty="0">
                <a:ln>
                  <a:noFill/>
                </a:ln>
                <a:solidFill>
                  <a:srgbClr val="000000"/>
                </a:solidFill>
                <a:effectLst/>
                <a:uLnTx/>
                <a:uFillTx/>
                <a:latin typeface="Arial"/>
                <a:ea typeface="+mn-ea"/>
                <a:cs typeface="+mn-cs"/>
                <a:sym typeface="Arial"/>
              </a:rPr>
              <a:t>Browse to the </a:t>
            </a:r>
            <a:r>
              <a:rPr kumimoji="0" lang="en-US" sz="2001" b="1" i="0" u="none" strike="noStrike" kern="1200" cap="none" spc="0" normalizeH="0" baseline="0" noProof="0" dirty="0">
                <a:ln>
                  <a:noFill/>
                </a:ln>
                <a:solidFill>
                  <a:srgbClr val="000000"/>
                </a:solidFill>
                <a:effectLst/>
                <a:uLnTx/>
                <a:uFillTx/>
                <a:latin typeface="Arial"/>
                <a:ea typeface="+mn-ea"/>
                <a:cs typeface="+mn-cs"/>
                <a:sym typeface="Arial"/>
              </a:rPr>
              <a:t>c:/Audit attachments folder </a:t>
            </a:r>
            <a:r>
              <a:rPr kumimoji="0" lang="en-US" sz="2001" i="0" u="none" strike="noStrike" kern="1200" cap="none" spc="0" normalizeH="0" baseline="0" noProof="0" dirty="0">
                <a:ln>
                  <a:noFill/>
                </a:ln>
                <a:solidFill>
                  <a:srgbClr val="000000"/>
                </a:solidFill>
                <a:effectLst/>
                <a:uLnTx/>
                <a:uFillTx/>
                <a:latin typeface="Arial"/>
                <a:ea typeface="+mn-ea"/>
                <a:cs typeface="+mn-cs"/>
                <a:sym typeface="Arial"/>
              </a:rPr>
              <a:t>where we keep the downloaded attachments</a:t>
            </a:r>
            <a:endParaRPr kumimoji="0" lang="en-IN" sz="2001" i="0" u="none" strike="noStrike" kern="1200" cap="none" spc="0" normalizeH="0" baseline="0" noProof="0" dirty="0">
              <a:ln>
                <a:noFill/>
              </a:ln>
              <a:solidFill>
                <a:srgbClr val="000000"/>
              </a:solidFill>
              <a:effectLst/>
              <a:uLnTx/>
              <a:uFillTx/>
              <a:latin typeface="Arial"/>
              <a:ea typeface="+mn-ea"/>
              <a:cs typeface="+mn-cs"/>
              <a:sym typeface="Arial"/>
            </a:endParaRPr>
          </a:p>
        </p:txBody>
      </p:sp>
      <p:cxnSp>
        <p:nvCxnSpPr>
          <p:cNvPr id="14" name="Straight Arrow Connector 13">
            <a:extLst>
              <a:ext uri="{FF2B5EF4-FFF2-40B4-BE49-F238E27FC236}">
                <a16:creationId xmlns:a16="http://schemas.microsoft.com/office/drawing/2014/main" id="{1BE27C0F-321D-B61C-71BC-1158D67552CB}"/>
              </a:ext>
            </a:extLst>
          </p:cNvPr>
          <p:cNvCxnSpPr>
            <a:cxnSpLocks/>
            <a:stCxn id="13" idx="1"/>
          </p:cNvCxnSpPr>
          <p:nvPr/>
        </p:nvCxnSpPr>
        <p:spPr>
          <a:xfrm flipH="1">
            <a:off x="12538130" y="8203932"/>
            <a:ext cx="2581771" cy="814136"/>
          </a:xfrm>
          <a:prstGeom prst="straightConnector1">
            <a:avLst/>
          </a:prstGeom>
          <a:noFill/>
          <a:ln w="76200" cap="flat" cmpd="sng" algn="ctr">
            <a:solidFill>
              <a:srgbClr val="ED7D31"/>
            </a:solidFill>
            <a:prstDash val="solid"/>
            <a:miter lim="800000"/>
            <a:tailEnd type="triangle"/>
          </a:ln>
          <a:effectLst/>
        </p:spPr>
      </p:cxnSp>
      <p:sp>
        <p:nvSpPr>
          <p:cNvPr id="16" name="TextBox 15">
            <a:extLst>
              <a:ext uri="{FF2B5EF4-FFF2-40B4-BE49-F238E27FC236}">
                <a16:creationId xmlns:a16="http://schemas.microsoft.com/office/drawing/2014/main" id="{D6889BFD-8ECF-5BE1-97F9-61FEB97913A9}"/>
              </a:ext>
            </a:extLst>
          </p:cNvPr>
          <p:cNvSpPr txBox="1"/>
          <p:nvPr/>
        </p:nvSpPr>
        <p:spPr>
          <a:xfrm>
            <a:off x="2458199" y="6520306"/>
            <a:ext cx="3238837" cy="132395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1" b="0" i="0" u="none" strike="noStrike" kern="1200" cap="none" spc="0" normalizeH="0" baseline="0" noProof="0" dirty="0">
                <a:ln>
                  <a:noFill/>
                </a:ln>
                <a:solidFill>
                  <a:srgbClr val="000000"/>
                </a:solidFill>
                <a:effectLst/>
                <a:uLnTx/>
                <a:uFillTx/>
                <a:latin typeface="Arial"/>
                <a:ea typeface="+mn-ea"/>
                <a:cs typeface="+mn-cs"/>
                <a:sym typeface="Arial"/>
              </a:rPr>
              <a:t>Add a </a:t>
            </a:r>
            <a:r>
              <a:rPr kumimoji="0" lang="en-US" sz="2001" b="1" i="0" u="none" strike="noStrike" kern="1200" cap="none" spc="0" normalizeH="0" baseline="0" noProof="0" dirty="0">
                <a:ln>
                  <a:noFill/>
                </a:ln>
                <a:solidFill>
                  <a:srgbClr val="000000"/>
                </a:solidFill>
                <a:effectLst/>
                <a:uLnTx/>
                <a:uFillTx/>
                <a:latin typeface="Arial"/>
                <a:ea typeface="+mn-ea"/>
                <a:cs typeface="+mn-cs"/>
                <a:sym typeface="Arial"/>
              </a:rPr>
              <a:t>For Each File In Folder </a:t>
            </a:r>
            <a:r>
              <a:rPr kumimoji="0" lang="en-US" sz="2001" i="0" u="none" strike="noStrike" kern="1200" cap="none" spc="0" normalizeH="0" baseline="0" noProof="0" dirty="0">
                <a:ln>
                  <a:noFill/>
                </a:ln>
                <a:solidFill>
                  <a:srgbClr val="000000"/>
                </a:solidFill>
                <a:effectLst/>
                <a:uLnTx/>
                <a:uFillTx/>
                <a:latin typeface="Arial"/>
                <a:ea typeface="+mn-ea"/>
                <a:cs typeface="+mn-cs"/>
                <a:sym typeface="Arial"/>
              </a:rPr>
              <a:t>activity. This will </a:t>
            </a:r>
            <a:r>
              <a:rPr kumimoji="0" lang="en-US" sz="2001" i="0" u="none" strike="noStrike" kern="1200" cap="none" spc="0" normalizeH="0" baseline="0" noProof="0" dirty="0" err="1">
                <a:ln>
                  <a:noFill/>
                </a:ln>
                <a:solidFill>
                  <a:srgbClr val="000000"/>
                </a:solidFill>
                <a:effectLst/>
                <a:uLnTx/>
                <a:uFillTx/>
                <a:latin typeface="Arial"/>
                <a:ea typeface="+mn-ea"/>
                <a:cs typeface="+mn-cs"/>
                <a:sym typeface="Arial"/>
              </a:rPr>
              <a:t>hel</a:t>
            </a:r>
            <a:r>
              <a:rPr lang="en-US" sz="2001" kern="1200" dirty="0">
                <a:solidFill>
                  <a:srgbClr val="000000"/>
                </a:solidFill>
                <a:latin typeface="Arial"/>
              </a:rPr>
              <a:t>p in opening all the excel file one by one. </a:t>
            </a:r>
            <a:endParaRPr kumimoji="0" lang="en-IN" sz="2001" b="1" i="0" u="none" strike="noStrike" kern="1200" cap="none" spc="0" normalizeH="0" baseline="0" noProof="0" dirty="0">
              <a:ln>
                <a:noFill/>
              </a:ln>
              <a:solidFill>
                <a:srgbClr val="000000"/>
              </a:solidFill>
              <a:effectLst/>
              <a:uLnTx/>
              <a:uFillTx/>
              <a:latin typeface="Arial"/>
              <a:ea typeface="+mn-ea"/>
              <a:cs typeface="+mn-cs"/>
              <a:sym typeface="Arial"/>
            </a:endParaRPr>
          </a:p>
        </p:txBody>
      </p:sp>
      <p:sp>
        <p:nvSpPr>
          <p:cNvPr id="21" name="TextBox 20">
            <a:extLst>
              <a:ext uri="{FF2B5EF4-FFF2-40B4-BE49-F238E27FC236}">
                <a16:creationId xmlns:a16="http://schemas.microsoft.com/office/drawing/2014/main" id="{F05290ED-DF1F-A168-BF40-BC7BA957AF69}"/>
              </a:ext>
            </a:extLst>
          </p:cNvPr>
          <p:cNvSpPr txBox="1"/>
          <p:nvPr/>
        </p:nvSpPr>
        <p:spPr>
          <a:xfrm>
            <a:off x="15119901" y="9202289"/>
            <a:ext cx="3671524" cy="144693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lang="en-US" sz="2001" kern="1200" dirty="0">
                <a:solidFill>
                  <a:srgbClr val="000000"/>
                </a:solidFill>
                <a:latin typeface="Arial"/>
              </a:rPr>
              <a:t>Add a filter:</a:t>
            </a:r>
          </a:p>
          <a:p>
            <a:pPr lvl="0">
              <a:defRPr/>
            </a:pPr>
            <a:r>
              <a:rPr lang="en-SG" sz="2800" dirty="0">
                <a:solidFill>
                  <a:srgbClr val="800000"/>
                </a:solidFill>
              </a:rPr>
              <a:t>"*.xlsx"</a:t>
            </a:r>
            <a:endParaRPr lang="en-US" sz="2001" kern="1200" dirty="0">
              <a:solidFill>
                <a:srgbClr val="000000"/>
              </a:solidFill>
              <a:latin typeface="Arial"/>
            </a:endParaRP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1" i="0" u="none" strike="noStrike" kern="1200" cap="none" spc="0" normalizeH="0" baseline="0" noProof="0" dirty="0">
              <a:ln>
                <a:noFill/>
              </a:ln>
              <a:solidFill>
                <a:srgbClr val="000000"/>
              </a:solidFill>
              <a:effectLst/>
              <a:uLnTx/>
              <a:uFillTx/>
              <a:latin typeface="Arial"/>
              <a:ea typeface="+mn-ea"/>
              <a:cs typeface="+mn-cs"/>
              <a:sym typeface="Arial"/>
            </a:endParaRP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1" i="0" u="none" strike="noStrike" kern="1200" cap="none" spc="0" normalizeH="0" baseline="0" noProof="0" dirty="0">
                <a:ln>
                  <a:noFill/>
                </a:ln>
                <a:solidFill>
                  <a:srgbClr val="000000"/>
                </a:solidFill>
                <a:effectLst/>
                <a:uLnTx/>
                <a:uFillTx/>
                <a:latin typeface="Arial"/>
                <a:ea typeface="+mn-ea"/>
                <a:cs typeface="+mn-cs"/>
                <a:sym typeface="Arial"/>
              </a:rPr>
              <a:t>So only excel files are looped.</a:t>
            </a:r>
            <a:endParaRPr kumimoji="0" lang="en-IN" sz="2001" i="0" u="none" strike="noStrike" kern="1200" cap="none" spc="0" normalizeH="0" baseline="0" noProof="0" dirty="0">
              <a:ln>
                <a:noFill/>
              </a:ln>
              <a:solidFill>
                <a:srgbClr val="000000"/>
              </a:solidFill>
              <a:effectLst/>
              <a:uLnTx/>
              <a:uFillTx/>
              <a:latin typeface="Arial"/>
              <a:ea typeface="+mn-ea"/>
              <a:cs typeface="+mn-cs"/>
              <a:sym typeface="Arial"/>
            </a:endParaRPr>
          </a:p>
        </p:txBody>
      </p:sp>
      <p:cxnSp>
        <p:nvCxnSpPr>
          <p:cNvPr id="24" name="Straight Arrow Connector 23">
            <a:extLst>
              <a:ext uri="{FF2B5EF4-FFF2-40B4-BE49-F238E27FC236}">
                <a16:creationId xmlns:a16="http://schemas.microsoft.com/office/drawing/2014/main" id="{4637832B-DD32-8341-E2F8-BC67436DD0AB}"/>
              </a:ext>
            </a:extLst>
          </p:cNvPr>
          <p:cNvCxnSpPr>
            <a:cxnSpLocks/>
            <a:stCxn id="21" idx="1"/>
          </p:cNvCxnSpPr>
          <p:nvPr/>
        </p:nvCxnSpPr>
        <p:spPr>
          <a:xfrm flipH="1">
            <a:off x="13060392" y="9925757"/>
            <a:ext cx="2059509" cy="167149"/>
          </a:xfrm>
          <a:prstGeom prst="straightConnector1">
            <a:avLst/>
          </a:prstGeom>
          <a:noFill/>
          <a:ln w="76200" cap="flat" cmpd="sng" algn="ctr">
            <a:solidFill>
              <a:srgbClr val="ED7D31"/>
            </a:solidFill>
            <a:prstDash val="solid"/>
            <a:miter lim="800000"/>
            <a:tailEnd type="triangle"/>
          </a:ln>
          <a:effectLst/>
        </p:spPr>
      </p:cxnSp>
    </p:spTree>
    <p:extLst>
      <p:ext uri="{BB962C8B-B14F-4D97-AF65-F5344CB8AC3E}">
        <p14:creationId xmlns:p14="http://schemas.microsoft.com/office/powerpoint/2010/main" val="3671333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4BA5F3-C44F-F3EF-FE56-506412AFB23D}"/>
              </a:ext>
            </a:extLst>
          </p:cNvPr>
          <p:cNvPicPr>
            <a:picLocks noChangeAspect="1"/>
          </p:cNvPicPr>
          <p:nvPr/>
        </p:nvPicPr>
        <p:blipFill>
          <a:blip r:embed="rId3"/>
          <a:stretch>
            <a:fillRect/>
          </a:stretch>
        </p:blipFill>
        <p:spPr>
          <a:xfrm>
            <a:off x="914400" y="1917040"/>
            <a:ext cx="13603227" cy="7966675"/>
          </a:xfrm>
          <a:prstGeom prst="rect">
            <a:avLst/>
          </a:prstGeom>
          <a:ln>
            <a:solidFill>
              <a:schemeClr val="tx1"/>
            </a:solidFill>
          </a:ln>
        </p:spPr>
      </p:pic>
      <p:grpSp>
        <p:nvGrpSpPr>
          <p:cNvPr id="6" name="Group 5">
            <a:extLst>
              <a:ext uri="{FF2B5EF4-FFF2-40B4-BE49-F238E27FC236}">
                <a16:creationId xmlns:a16="http://schemas.microsoft.com/office/drawing/2014/main" id="{1EFB4540-55EE-90AA-73FB-5CAC46253EE1}"/>
              </a:ext>
            </a:extLst>
          </p:cNvPr>
          <p:cNvGrpSpPr/>
          <p:nvPr/>
        </p:nvGrpSpPr>
        <p:grpSpPr>
          <a:xfrm>
            <a:off x="709402" y="487874"/>
            <a:ext cx="10384168" cy="830997"/>
            <a:chOff x="2455333" y="8484131"/>
            <a:chExt cx="8594514" cy="830997"/>
          </a:xfrm>
        </p:grpSpPr>
        <p:sp>
          <p:nvSpPr>
            <p:cNvPr id="7" name="TextBox 6">
              <a:extLst>
                <a:ext uri="{FF2B5EF4-FFF2-40B4-BE49-F238E27FC236}">
                  <a16:creationId xmlns:a16="http://schemas.microsoft.com/office/drawing/2014/main" id="{72A5C61B-99CA-2325-BFB1-9D778451DFA9}"/>
                </a:ext>
              </a:extLst>
            </p:cNvPr>
            <p:cNvSpPr txBox="1"/>
            <p:nvPr/>
          </p:nvSpPr>
          <p:spPr>
            <a:xfrm>
              <a:off x="3286996" y="8597245"/>
              <a:ext cx="7762851" cy="461665"/>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sym typeface="Arial"/>
                </a:rPr>
                <a:t>Using </a:t>
              </a:r>
              <a:r>
                <a:rPr kumimoji="0" lang="en-US" sz="2400" b="1" i="0" u="none" strike="noStrike" kern="1200" cap="none" spc="0" normalizeH="0" baseline="0" noProof="0" dirty="0">
                  <a:ln>
                    <a:noFill/>
                  </a:ln>
                  <a:solidFill>
                    <a:srgbClr val="000000"/>
                  </a:solidFill>
                  <a:effectLst/>
                  <a:uLnTx/>
                  <a:uFillTx/>
                  <a:latin typeface="Arial"/>
                  <a:ea typeface="+mn-ea"/>
                  <a:cs typeface="+mn-cs"/>
                  <a:sym typeface="Arial"/>
                </a:rPr>
                <a:t>Use Excel File </a:t>
              </a:r>
              <a:r>
                <a:rPr kumimoji="0" lang="en-US" sz="2400" i="0" u="none" strike="noStrike" kern="1200" cap="none" spc="0" normalizeH="0" baseline="0" noProof="0" dirty="0">
                  <a:ln>
                    <a:noFill/>
                  </a:ln>
                  <a:solidFill>
                    <a:srgbClr val="000000"/>
                  </a:solidFill>
                  <a:effectLst/>
                  <a:uLnTx/>
                  <a:uFillTx/>
                  <a:latin typeface="Arial"/>
                  <a:ea typeface="+mn-ea"/>
                  <a:cs typeface="+mn-cs"/>
                  <a:sym typeface="Arial"/>
                </a:rPr>
                <a:t>activity, we now open each input file</a:t>
              </a:r>
              <a:r>
                <a:rPr kumimoji="0" lang="en-US" sz="2400" b="0" i="0" u="none" strike="noStrike" kern="1200" cap="none" spc="0" normalizeH="0" baseline="0" noProof="0" dirty="0">
                  <a:ln>
                    <a:noFill/>
                  </a:ln>
                  <a:solidFill>
                    <a:srgbClr val="000000"/>
                  </a:solidFill>
                  <a:effectLst/>
                  <a:uLnTx/>
                  <a:uFillTx/>
                  <a:latin typeface="Arial"/>
                  <a:ea typeface="+mn-ea"/>
                  <a:cs typeface="+mn-cs"/>
                  <a:sym typeface="Arial"/>
                </a:rPr>
                <a:t>.</a:t>
              </a:r>
              <a:endParaRPr kumimoji="0" lang="en-US" sz="2400" b="1" i="0" u="none" strike="noStrike" kern="1200" cap="none" spc="0" normalizeH="0" baseline="0" noProof="0" dirty="0">
                <a:ln>
                  <a:noFill/>
                </a:ln>
                <a:solidFill>
                  <a:srgbClr val="C00000"/>
                </a:solidFill>
                <a:effectLst/>
                <a:uLnTx/>
                <a:uFillTx/>
                <a:latin typeface="Arial"/>
                <a:ea typeface="+mn-ea"/>
                <a:cs typeface="+mn-cs"/>
                <a:sym typeface="Arial"/>
              </a:endParaRPr>
            </a:p>
          </p:txBody>
        </p:sp>
        <p:pic>
          <p:nvPicPr>
            <p:cNvPr id="8" name="Graphic 7" descr="Information with solid fill">
              <a:extLst>
                <a:ext uri="{FF2B5EF4-FFF2-40B4-BE49-F238E27FC236}">
                  <a16:creationId xmlns:a16="http://schemas.microsoft.com/office/drawing/2014/main" id="{78752CF2-86F9-84DA-9449-92A9E629D37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55333" y="8484131"/>
              <a:ext cx="831663" cy="830997"/>
            </a:xfrm>
            <a:prstGeom prst="rect">
              <a:avLst/>
            </a:prstGeom>
          </p:spPr>
        </p:pic>
      </p:grpSp>
      <p:sp>
        <p:nvSpPr>
          <p:cNvPr id="9" name="TextBox 8">
            <a:extLst>
              <a:ext uri="{FF2B5EF4-FFF2-40B4-BE49-F238E27FC236}">
                <a16:creationId xmlns:a16="http://schemas.microsoft.com/office/drawing/2014/main" id="{CEFABD50-775B-C015-D5C6-C85E993D926A}"/>
              </a:ext>
            </a:extLst>
          </p:cNvPr>
          <p:cNvSpPr txBox="1"/>
          <p:nvPr/>
        </p:nvSpPr>
        <p:spPr>
          <a:xfrm>
            <a:off x="14964626" y="2265618"/>
            <a:ext cx="4913635" cy="335476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srgbClr val="000000"/>
                </a:solidFill>
                <a:effectLst/>
                <a:uLnTx/>
                <a:uFillTx/>
                <a:latin typeface="Arial"/>
                <a:ea typeface="+mn-ea"/>
                <a:cs typeface="+mn-cs"/>
                <a:sym typeface="Arial"/>
              </a:rPr>
              <a:t>Add the following for file name:</a:t>
            </a: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lang="en-SG" sz="3600" b="1" dirty="0" err="1">
                <a:solidFill>
                  <a:srgbClr val="C00000"/>
                </a:solidFill>
              </a:rPr>
              <a:t>CurrentFile.FullName</a:t>
            </a:r>
            <a:endParaRPr lang="en-SG" sz="3600" b="1" dirty="0">
              <a:solidFill>
                <a:srgbClr val="C00000"/>
              </a:solidFill>
            </a:endParaRP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G" sz="3600" i="0" u="none" strike="noStrike" kern="1200" cap="none" spc="0" normalizeH="0" baseline="0" noProof="0" dirty="0">
              <a:ln>
                <a:noFill/>
              </a:ln>
              <a:solidFill>
                <a:srgbClr val="000000"/>
              </a:solidFill>
              <a:effectLst/>
              <a:uLnTx/>
              <a:uFillTx/>
              <a:latin typeface="Arial"/>
              <a:ea typeface="+mn-ea"/>
              <a:cs typeface="+mn-cs"/>
              <a:sym typeface="Arial"/>
            </a:endParaRPr>
          </a:p>
          <a:p>
            <a:r>
              <a:rPr kumimoji="0" lang="en-US" sz="2800" i="0" u="none" strike="noStrike" kern="1200" cap="none" spc="0" normalizeH="0" baseline="0" noProof="0" dirty="0">
                <a:ln>
                  <a:noFill/>
                </a:ln>
                <a:solidFill>
                  <a:srgbClr val="000000"/>
                </a:solidFill>
                <a:effectLst/>
                <a:uLnTx/>
                <a:uFillTx/>
                <a:latin typeface="Arial"/>
                <a:ea typeface="+mn-ea"/>
                <a:cs typeface="+mn-cs"/>
                <a:sym typeface="Arial"/>
              </a:rPr>
              <a:t>This is the full file path to the current looped file.</a:t>
            </a: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srgbClr val="000000"/>
                </a:solidFill>
                <a:effectLst/>
                <a:uLnTx/>
                <a:uFillTx/>
                <a:latin typeface="Arial"/>
                <a:ea typeface="+mn-ea"/>
                <a:cs typeface="+mn-cs"/>
                <a:sym typeface="Arial"/>
              </a:rPr>
              <a:t> </a:t>
            </a:r>
            <a:endParaRPr kumimoji="0" lang="en-IN" sz="2800" i="0" u="none" strike="noStrike" kern="1200" cap="none" spc="0" normalizeH="0" baseline="0" noProof="0" dirty="0">
              <a:ln>
                <a:noFill/>
              </a:ln>
              <a:solidFill>
                <a:srgbClr val="000000"/>
              </a:solidFill>
              <a:effectLst/>
              <a:uLnTx/>
              <a:uFillTx/>
              <a:latin typeface="Arial"/>
              <a:ea typeface="+mn-ea"/>
              <a:cs typeface="+mn-cs"/>
              <a:sym typeface="Arial"/>
            </a:endParaRPr>
          </a:p>
        </p:txBody>
      </p:sp>
      <p:cxnSp>
        <p:nvCxnSpPr>
          <p:cNvPr id="10" name="Straight Arrow Connector 9">
            <a:extLst>
              <a:ext uri="{FF2B5EF4-FFF2-40B4-BE49-F238E27FC236}">
                <a16:creationId xmlns:a16="http://schemas.microsoft.com/office/drawing/2014/main" id="{E610A9AA-677B-1673-2CC8-9B9A7883686D}"/>
              </a:ext>
            </a:extLst>
          </p:cNvPr>
          <p:cNvCxnSpPr>
            <a:cxnSpLocks/>
            <a:stCxn id="9" idx="1"/>
          </p:cNvCxnSpPr>
          <p:nvPr/>
        </p:nvCxnSpPr>
        <p:spPr>
          <a:xfrm flipH="1">
            <a:off x="12698083" y="3943001"/>
            <a:ext cx="2266543" cy="4008724"/>
          </a:xfrm>
          <a:prstGeom prst="straightConnector1">
            <a:avLst/>
          </a:prstGeom>
          <a:noFill/>
          <a:ln w="76200" cap="flat" cmpd="sng" algn="ctr">
            <a:solidFill>
              <a:srgbClr val="ED7D31"/>
            </a:solidFill>
            <a:prstDash val="solid"/>
            <a:miter lim="800000"/>
            <a:tailEnd type="triangle"/>
          </a:ln>
          <a:effectLst/>
        </p:spPr>
      </p:cxnSp>
      <p:sp>
        <p:nvSpPr>
          <p:cNvPr id="11" name="TextBox 10">
            <a:extLst>
              <a:ext uri="{FF2B5EF4-FFF2-40B4-BE49-F238E27FC236}">
                <a16:creationId xmlns:a16="http://schemas.microsoft.com/office/drawing/2014/main" id="{3C945914-D847-90F2-2F30-746B72B81709}"/>
              </a:ext>
            </a:extLst>
          </p:cNvPr>
          <p:cNvSpPr txBox="1"/>
          <p:nvPr/>
        </p:nvSpPr>
        <p:spPr>
          <a:xfrm>
            <a:off x="14964626" y="7951725"/>
            <a:ext cx="3671524" cy="138499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lang="en-SG" sz="2800" kern="1200" dirty="0">
                <a:solidFill>
                  <a:srgbClr val="000000"/>
                </a:solidFill>
                <a:latin typeface="Arial"/>
              </a:rPr>
              <a:t>Rename this to </a:t>
            </a:r>
            <a:r>
              <a:rPr lang="en-SG" sz="2800" b="1" kern="1200" dirty="0" err="1">
                <a:solidFill>
                  <a:srgbClr val="000000"/>
                </a:solidFill>
                <a:latin typeface="Arial"/>
              </a:rPr>
              <a:t>InputExcel</a:t>
            </a:r>
            <a:r>
              <a:rPr lang="en-SG" sz="2800" kern="1200" dirty="0">
                <a:solidFill>
                  <a:srgbClr val="000000"/>
                </a:solidFill>
                <a:latin typeface="Arial"/>
              </a:rPr>
              <a:t> for easier reference</a:t>
            </a:r>
            <a:r>
              <a:rPr kumimoji="0" lang="en-US" sz="2800" i="0" u="none" strike="noStrike" kern="1200" cap="none" spc="0" normalizeH="0" baseline="0" noProof="0" dirty="0">
                <a:ln>
                  <a:noFill/>
                </a:ln>
                <a:solidFill>
                  <a:srgbClr val="000000"/>
                </a:solidFill>
                <a:effectLst/>
                <a:uLnTx/>
                <a:uFillTx/>
                <a:latin typeface="Arial"/>
                <a:ea typeface="+mn-ea"/>
                <a:cs typeface="+mn-cs"/>
                <a:sym typeface="Arial"/>
              </a:rPr>
              <a:t>.</a:t>
            </a:r>
            <a:endParaRPr kumimoji="0" lang="en-IN" sz="2800" i="0" u="none" strike="noStrike" kern="1200" cap="none" spc="0" normalizeH="0" baseline="0" noProof="0" dirty="0">
              <a:ln>
                <a:noFill/>
              </a:ln>
              <a:solidFill>
                <a:srgbClr val="000000"/>
              </a:solidFill>
              <a:effectLst/>
              <a:uLnTx/>
              <a:uFillTx/>
              <a:latin typeface="Arial"/>
              <a:ea typeface="+mn-ea"/>
              <a:cs typeface="+mn-cs"/>
              <a:sym typeface="Arial"/>
            </a:endParaRPr>
          </a:p>
        </p:txBody>
      </p:sp>
      <p:cxnSp>
        <p:nvCxnSpPr>
          <p:cNvPr id="12" name="Straight Arrow Connector 11">
            <a:extLst>
              <a:ext uri="{FF2B5EF4-FFF2-40B4-BE49-F238E27FC236}">
                <a16:creationId xmlns:a16="http://schemas.microsoft.com/office/drawing/2014/main" id="{E573BAC4-B066-914C-2C70-9D933A6152D2}"/>
              </a:ext>
            </a:extLst>
          </p:cNvPr>
          <p:cNvCxnSpPr>
            <a:cxnSpLocks/>
            <a:stCxn id="11" idx="1"/>
          </p:cNvCxnSpPr>
          <p:nvPr/>
        </p:nvCxnSpPr>
        <p:spPr>
          <a:xfrm flipH="1" flipV="1">
            <a:off x="12698083" y="8476773"/>
            <a:ext cx="2266543" cy="167450"/>
          </a:xfrm>
          <a:prstGeom prst="straightConnector1">
            <a:avLst/>
          </a:prstGeom>
          <a:noFill/>
          <a:ln w="76200" cap="flat" cmpd="sng" algn="ctr">
            <a:solidFill>
              <a:srgbClr val="ED7D31"/>
            </a:solidFill>
            <a:prstDash val="solid"/>
            <a:miter lim="800000"/>
            <a:tailEnd type="triangle"/>
          </a:ln>
          <a:effectLst/>
        </p:spPr>
      </p:cxnSp>
      <p:cxnSp>
        <p:nvCxnSpPr>
          <p:cNvPr id="13" name="Straight Arrow Connector 12">
            <a:extLst>
              <a:ext uri="{FF2B5EF4-FFF2-40B4-BE49-F238E27FC236}">
                <a16:creationId xmlns:a16="http://schemas.microsoft.com/office/drawing/2014/main" id="{BE54D5FA-B295-E472-E41F-21AFDA513D15}"/>
              </a:ext>
            </a:extLst>
          </p:cNvPr>
          <p:cNvCxnSpPr>
            <a:cxnSpLocks/>
          </p:cNvCxnSpPr>
          <p:nvPr/>
        </p:nvCxnSpPr>
        <p:spPr>
          <a:xfrm>
            <a:off x="3433313" y="4623758"/>
            <a:ext cx="5124091" cy="2260121"/>
          </a:xfrm>
          <a:prstGeom prst="straightConnector1">
            <a:avLst/>
          </a:prstGeom>
          <a:noFill/>
          <a:ln w="76200" cap="flat" cmpd="sng" algn="ctr">
            <a:solidFill>
              <a:srgbClr val="ED7D31"/>
            </a:solidFill>
            <a:prstDash val="solid"/>
            <a:miter lim="800000"/>
            <a:tailEnd type="triangle"/>
          </a:ln>
          <a:effectLst/>
        </p:spPr>
      </p:cxnSp>
    </p:spTree>
    <p:extLst>
      <p:ext uri="{BB962C8B-B14F-4D97-AF65-F5344CB8AC3E}">
        <p14:creationId xmlns:p14="http://schemas.microsoft.com/office/powerpoint/2010/main" val="3978447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061819" y="540097"/>
            <a:ext cx="8605022" cy="3226748"/>
          </a:xfrm>
          <a:prstGeom prst="rect">
            <a:avLst/>
          </a:prstGeom>
          <a:noFill/>
          <a:ln>
            <a:noFill/>
          </a:ln>
        </p:spPr>
        <p:txBody>
          <a:bodyPr spcFirstLastPara="1" wrap="square" lIns="150754" tIns="75358" rIns="150754" bIns="75358" anchor="b" anchorCtr="0">
            <a:normAutofit/>
          </a:bodyPr>
          <a:lstStyle/>
          <a:p>
            <a:pPr>
              <a:buClr>
                <a:srgbClr val="002060"/>
              </a:buClr>
              <a:buSzPct val="111111"/>
            </a:pPr>
            <a:r>
              <a:rPr lang="en-GB" sz="9607" dirty="0"/>
              <a:t>Excel Functions</a:t>
            </a:r>
            <a:endParaRPr dirty="0"/>
          </a:p>
        </p:txBody>
      </p:sp>
      <p:pic>
        <p:nvPicPr>
          <p:cNvPr id="173" name="Google Shape;173;p28" descr="Laptop open on desk at night"/>
          <p:cNvPicPr preferRelativeResize="0"/>
          <p:nvPr/>
        </p:nvPicPr>
        <p:blipFill rotWithShape="1">
          <a:blip r:embed="rId3">
            <a:alphaModFix/>
          </a:blip>
          <a:srcRect l="21278" r="11767" b="-1"/>
          <a:stretch/>
        </p:blipFill>
        <p:spPr>
          <a:xfrm>
            <a:off x="9842164" y="3590"/>
            <a:ext cx="10265775" cy="1130854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grpSp>
        <p:nvGrpSpPr>
          <p:cNvPr id="12" name="Google Shape;174;p28">
            <a:extLst>
              <a:ext uri="{FF2B5EF4-FFF2-40B4-BE49-F238E27FC236}">
                <a16:creationId xmlns:a16="http://schemas.microsoft.com/office/drawing/2014/main" id="{18EB1266-0BFC-89E4-8A70-C6D43ED28F74}"/>
              </a:ext>
            </a:extLst>
          </p:cNvPr>
          <p:cNvGrpSpPr/>
          <p:nvPr/>
        </p:nvGrpSpPr>
        <p:grpSpPr>
          <a:xfrm>
            <a:off x="224914" y="4390119"/>
            <a:ext cx="9441926" cy="3925808"/>
            <a:chOff x="0" y="1918"/>
            <a:chExt cx="5378521" cy="3925808"/>
          </a:xfrm>
        </p:grpSpPr>
        <p:cxnSp>
          <p:nvCxnSpPr>
            <p:cNvPr id="13" name="Google Shape;175;p28">
              <a:extLst>
                <a:ext uri="{FF2B5EF4-FFF2-40B4-BE49-F238E27FC236}">
                  <a16:creationId xmlns:a16="http://schemas.microsoft.com/office/drawing/2014/main" id="{887CF770-094F-FBF9-E330-68358AE39917}"/>
                </a:ext>
              </a:extLst>
            </p:cNvPr>
            <p:cNvCxnSpPr/>
            <p:nvPr/>
          </p:nvCxnSpPr>
          <p:spPr>
            <a:xfrm>
              <a:off x="0" y="1918"/>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4" name="Google Shape;176;p28">
              <a:extLst>
                <a:ext uri="{FF2B5EF4-FFF2-40B4-BE49-F238E27FC236}">
                  <a16:creationId xmlns:a16="http://schemas.microsoft.com/office/drawing/2014/main" id="{292DA322-21C0-2A0F-9A2C-F16499C96179}"/>
                </a:ext>
              </a:extLst>
            </p:cNvPr>
            <p:cNvSpPr/>
            <p:nvPr/>
          </p:nvSpPr>
          <p:spPr>
            <a:xfrm>
              <a:off x="0" y="1918"/>
              <a:ext cx="5378521" cy="1308602"/>
            </a:xfrm>
            <a:prstGeom prst="rect">
              <a:avLst/>
            </a:prstGeom>
            <a:noFill/>
            <a:ln>
              <a:noFill/>
            </a:ln>
          </p:spPr>
          <p:txBody>
            <a:bodyPr spcFirstLastPara="1" wrap="square" lIns="91426" tIns="91426" rIns="91426" bIns="91426" anchor="ctr" anchorCtr="0">
              <a:noAutofit/>
            </a:bodyPr>
            <a:lstStyle/>
            <a:p>
              <a:pPr marL="0" marR="0" lvl="0" indent="0" algn="l" defTabSz="914491" rtl="0" eaLnBrk="1" fontAlgn="auto" latinLnBrk="0" hangingPunct="1">
                <a:lnSpc>
                  <a:spcPct val="100000"/>
                </a:lnSpc>
                <a:spcBef>
                  <a:spcPts val="0"/>
                </a:spcBef>
                <a:spcAft>
                  <a:spcPts val="0"/>
                </a:spcAft>
                <a:buClr>
                  <a:srgbClr val="000000"/>
                </a:buClr>
                <a:buSzPts val="1400"/>
                <a:buFont typeface="Arial"/>
                <a:buNone/>
                <a:tabLst/>
                <a:defRPr/>
              </a:pPr>
              <a:endParaRPr kumimoji="0" sz="1801"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77;p28">
              <a:extLst>
                <a:ext uri="{FF2B5EF4-FFF2-40B4-BE49-F238E27FC236}">
                  <a16:creationId xmlns:a16="http://schemas.microsoft.com/office/drawing/2014/main" id="{9A67DBEF-24DF-232F-57FB-207B7AF75F8C}"/>
                </a:ext>
              </a:extLst>
            </p:cNvPr>
            <p:cNvSpPr txBox="1"/>
            <p:nvPr/>
          </p:nvSpPr>
          <p:spPr>
            <a:xfrm>
              <a:off x="0" y="1918"/>
              <a:ext cx="5378521" cy="1308602"/>
            </a:xfrm>
            <a:prstGeom prst="rect">
              <a:avLst/>
            </a:prstGeom>
            <a:noFill/>
            <a:ln>
              <a:noFill/>
            </a:ln>
          </p:spPr>
          <p:txBody>
            <a:bodyPr spcFirstLastPara="1" wrap="square" lIns="91426" tIns="91426" rIns="91426" bIns="91426" anchor="t" anchorCtr="0">
              <a:noAutofit/>
            </a:bodyPr>
            <a:lstStyle/>
            <a:p>
              <a:pPr marL="0" marR="0" lvl="0" indent="0" algn="l" defTabSz="914491" rtl="0" eaLnBrk="1" fontAlgn="auto" latinLnBrk="0" hangingPunct="1">
                <a:lnSpc>
                  <a:spcPct val="90000"/>
                </a:lnSpc>
                <a:spcBef>
                  <a:spcPts val="0"/>
                </a:spcBef>
                <a:spcAft>
                  <a:spcPts val="0"/>
                </a:spcAft>
                <a:buClr>
                  <a:srgbClr val="000000"/>
                </a:buClr>
                <a:buSzPts val="2400"/>
                <a:buFont typeface="Arial"/>
                <a:buNone/>
                <a:tabLst/>
                <a:defRPr/>
              </a:pPr>
              <a:endParaRPr kumimoji="0" sz="1801"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 name="Google Shape;178;p28">
              <a:extLst>
                <a:ext uri="{FF2B5EF4-FFF2-40B4-BE49-F238E27FC236}">
                  <a16:creationId xmlns:a16="http://schemas.microsoft.com/office/drawing/2014/main" id="{92ED1622-E578-329A-1FFD-213707A72AC3}"/>
                </a:ext>
              </a:extLst>
            </p:cNvPr>
            <p:cNvCxnSpPr/>
            <p:nvPr/>
          </p:nvCxnSpPr>
          <p:spPr>
            <a:xfrm>
              <a:off x="0" y="1310521"/>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7" name="Google Shape;179;p28">
              <a:extLst>
                <a:ext uri="{FF2B5EF4-FFF2-40B4-BE49-F238E27FC236}">
                  <a16:creationId xmlns:a16="http://schemas.microsoft.com/office/drawing/2014/main" id="{EB312BBE-F24A-9A7A-5B33-EADAD4B7AB46}"/>
                </a:ext>
              </a:extLst>
            </p:cNvPr>
            <p:cNvSpPr/>
            <p:nvPr/>
          </p:nvSpPr>
          <p:spPr>
            <a:xfrm>
              <a:off x="0" y="1310521"/>
              <a:ext cx="5378521" cy="1308602"/>
            </a:xfrm>
            <a:prstGeom prst="rect">
              <a:avLst/>
            </a:prstGeom>
            <a:noFill/>
            <a:ln>
              <a:noFill/>
            </a:ln>
          </p:spPr>
          <p:txBody>
            <a:bodyPr spcFirstLastPara="1" wrap="square" lIns="91426" tIns="91426" rIns="91426" bIns="91426" anchor="ctr" anchorCtr="0">
              <a:noAutofit/>
            </a:bodyPr>
            <a:lstStyle/>
            <a:p>
              <a:pPr marL="0" marR="0" lvl="0" indent="0" algn="l" defTabSz="914491" rtl="0" eaLnBrk="1" fontAlgn="auto" latinLnBrk="0" hangingPunct="1">
                <a:lnSpc>
                  <a:spcPct val="100000"/>
                </a:lnSpc>
                <a:spcBef>
                  <a:spcPts val="0"/>
                </a:spcBef>
                <a:spcAft>
                  <a:spcPts val="0"/>
                </a:spcAft>
                <a:buClr>
                  <a:srgbClr val="000000"/>
                </a:buClr>
                <a:buSzPts val="1400"/>
                <a:buFont typeface="Arial"/>
                <a:buNone/>
                <a:tabLst/>
                <a:defRPr/>
              </a:pPr>
              <a:endParaRPr kumimoji="0" sz="1801" b="0" i="0" u="none" strike="noStrike" kern="0" cap="none" spc="0" normalizeH="0" baseline="0" noProof="0">
                <a:ln>
                  <a:noFill/>
                </a:ln>
                <a:solidFill>
                  <a:srgbClr val="000000"/>
                </a:solidFill>
                <a:effectLst/>
                <a:uLnTx/>
                <a:uFillTx/>
                <a:latin typeface="Arial"/>
                <a:cs typeface="Arial"/>
                <a:sym typeface="Arial"/>
              </a:endParaRPr>
            </a:p>
          </p:txBody>
        </p:sp>
        <p:cxnSp>
          <p:nvCxnSpPr>
            <p:cNvPr id="19" name="Google Shape;181;p28">
              <a:extLst>
                <a:ext uri="{FF2B5EF4-FFF2-40B4-BE49-F238E27FC236}">
                  <a16:creationId xmlns:a16="http://schemas.microsoft.com/office/drawing/2014/main" id="{ABB5815B-B151-BDA7-A6BE-6F6C91427A9E}"/>
                </a:ext>
              </a:extLst>
            </p:cNvPr>
            <p:cNvCxnSpPr/>
            <p:nvPr/>
          </p:nvCxnSpPr>
          <p:spPr>
            <a:xfrm>
              <a:off x="0" y="2619124"/>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20" name="Google Shape;182;p28">
              <a:extLst>
                <a:ext uri="{FF2B5EF4-FFF2-40B4-BE49-F238E27FC236}">
                  <a16:creationId xmlns:a16="http://schemas.microsoft.com/office/drawing/2014/main" id="{560AF94A-BB70-D4A9-B37C-0C7DAEE437B8}"/>
                </a:ext>
              </a:extLst>
            </p:cNvPr>
            <p:cNvSpPr/>
            <p:nvPr/>
          </p:nvSpPr>
          <p:spPr>
            <a:xfrm>
              <a:off x="0" y="2619124"/>
              <a:ext cx="5378521" cy="1308602"/>
            </a:xfrm>
            <a:prstGeom prst="rect">
              <a:avLst/>
            </a:prstGeom>
            <a:noFill/>
            <a:ln>
              <a:noFill/>
            </a:ln>
          </p:spPr>
          <p:txBody>
            <a:bodyPr spcFirstLastPara="1" wrap="square" lIns="91426" tIns="91426" rIns="91426" bIns="91426" anchor="ctr" anchorCtr="0">
              <a:noAutofit/>
            </a:bodyPr>
            <a:lstStyle/>
            <a:p>
              <a:pPr marL="0" marR="0" lvl="0" indent="0" algn="l" defTabSz="914491" rtl="0" eaLnBrk="1" fontAlgn="auto" latinLnBrk="0" hangingPunct="1">
                <a:lnSpc>
                  <a:spcPct val="100000"/>
                </a:lnSpc>
                <a:spcBef>
                  <a:spcPts val="0"/>
                </a:spcBef>
                <a:spcAft>
                  <a:spcPts val="0"/>
                </a:spcAft>
                <a:buClr>
                  <a:srgbClr val="000000"/>
                </a:buClr>
                <a:buSzPts val="1400"/>
                <a:buFont typeface="Arial"/>
                <a:buNone/>
                <a:tabLst/>
                <a:defRPr/>
              </a:pPr>
              <a:endParaRPr kumimoji="0" sz="1801"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83;p28">
              <a:extLst>
                <a:ext uri="{FF2B5EF4-FFF2-40B4-BE49-F238E27FC236}">
                  <a16:creationId xmlns:a16="http://schemas.microsoft.com/office/drawing/2014/main" id="{35CE1E72-2FFA-51E9-2C75-480445857DCB}"/>
                </a:ext>
              </a:extLst>
            </p:cNvPr>
            <p:cNvSpPr txBox="1"/>
            <p:nvPr/>
          </p:nvSpPr>
          <p:spPr>
            <a:xfrm>
              <a:off x="0" y="2619124"/>
              <a:ext cx="5378521" cy="1308602"/>
            </a:xfrm>
            <a:prstGeom prst="rect">
              <a:avLst/>
            </a:prstGeom>
            <a:noFill/>
            <a:ln>
              <a:noFill/>
            </a:ln>
          </p:spPr>
          <p:txBody>
            <a:bodyPr spcFirstLastPara="1" wrap="square" lIns="91426" tIns="91426" rIns="91426" bIns="91426" anchor="t" anchorCtr="0">
              <a:noAutofit/>
            </a:bodyPr>
            <a:lstStyle/>
            <a:p>
              <a:pPr marL="0" marR="0" lvl="0" indent="0" algn="l" defTabSz="914491" rtl="0" eaLnBrk="1" fontAlgn="auto" latinLnBrk="0" hangingPunct="1">
                <a:lnSpc>
                  <a:spcPct val="90000"/>
                </a:lnSpc>
                <a:spcBef>
                  <a:spcPts val="0"/>
                </a:spcBef>
                <a:spcAft>
                  <a:spcPts val="0"/>
                </a:spcAft>
                <a:buClr>
                  <a:srgbClr val="000000"/>
                </a:buClr>
                <a:buSzPts val="2400"/>
                <a:buFont typeface="Arial"/>
                <a:buNone/>
                <a:tabLst/>
                <a:defRPr/>
              </a:pPr>
              <a:endParaRPr kumimoji="0" sz="3203" b="1" i="0" u="none" strike="noStrike" kern="0" cap="none" spc="0" normalizeH="0" baseline="0" noProof="0">
                <a:ln>
                  <a:noFill/>
                </a:ln>
                <a:solidFill>
                  <a:srgbClr val="833C0B"/>
                </a:solidFill>
                <a:effectLst/>
                <a:uLnTx/>
                <a:uFillTx/>
                <a:latin typeface="Calibri"/>
                <a:ea typeface="Calibri"/>
                <a:cs typeface="Calibri"/>
                <a:sym typeface="Calibri"/>
              </a:endParaRPr>
            </a:p>
          </p:txBody>
        </p:sp>
      </p:grpSp>
      <p:sp>
        <p:nvSpPr>
          <p:cNvPr id="27" name="TextBox 26">
            <a:extLst>
              <a:ext uri="{FF2B5EF4-FFF2-40B4-BE49-F238E27FC236}">
                <a16:creationId xmlns:a16="http://schemas.microsoft.com/office/drawing/2014/main" id="{72164501-1EAF-7785-2716-4F70D0F3D71F}"/>
              </a:ext>
            </a:extLst>
          </p:cNvPr>
          <p:cNvSpPr txBox="1"/>
          <p:nvPr/>
        </p:nvSpPr>
        <p:spPr>
          <a:xfrm>
            <a:off x="324786" y="4690228"/>
            <a:ext cx="10125176" cy="646331"/>
          </a:xfrm>
          <a:prstGeom prst="rect">
            <a:avLst/>
          </a:prstGeom>
          <a:noFill/>
        </p:spPr>
        <p:txBody>
          <a:bodyPr wrap="square">
            <a:spAutoFit/>
          </a:bodyPr>
          <a:lstStyle/>
          <a:p>
            <a:pPr marL="0" marR="0" lvl="0" indent="0" algn="l" defTabSz="914491" rtl="0" eaLnBrk="1" fontAlgn="auto" latinLnBrk="0" hangingPunct="1">
              <a:lnSpc>
                <a:spcPct val="90000"/>
              </a:lnSpc>
              <a:spcBef>
                <a:spcPts val="0"/>
              </a:spcBef>
              <a:spcAft>
                <a:spcPts val="0"/>
              </a:spcAft>
              <a:buClr>
                <a:srgbClr val="000000"/>
              </a:buClr>
              <a:buSzPts val="2400"/>
              <a:buFont typeface="Arial"/>
              <a:buNone/>
              <a:tabLst/>
              <a:defRPr/>
            </a:pPr>
            <a:r>
              <a:rPr kumimoji="0" lang="en-SG" sz="4000" b="1" i="0" u="none" strike="noStrike" kern="0" cap="none" spc="0" normalizeH="0" baseline="0" noProof="0" dirty="0">
                <a:ln>
                  <a:noFill/>
                </a:ln>
                <a:solidFill>
                  <a:schemeClr val="tx1"/>
                </a:solidFill>
                <a:effectLst/>
                <a:uLnTx/>
                <a:uFillTx/>
                <a:latin typeface="Calibri"/>
                <a:ea typeface="Calibri"/>
                <a:cs typeface="Calibri"/>
                <a:sym typeface="Calibri"/>
              </a:rPr>
              <a:t>Introduction to Excel Functions</a:t>
            </a:r>
            <a:endParaRPr kumimoji="0" lang="en-SG" sz="4000" b="0" i="0" u="none" strike="noStrike" kern="0" cap="none" spc="0" normalizeH="0" baseline="0" noProof="0" dirty="0">
              <a:ln>
                <a:noFill/>
              </a:ln>
              <a:solidFill>
                <a:schemeClr val="tx1"/>
              </a:solidFill>
              <a:effectLst/>
              <a:uLnTx/>
              <a:uFillTx/>
              <a:latin typeface="Calibri"/>
              <a:ea typeface="Calibri"/>
              <a:cs typeface="Calibri"/>
              <a:sym typeface="Calibri"/>
            </a:endParaRPr>
          </a:p>
        </p:txBody>
      </p:sp>
      <p:sp>
        <p:nvSpPr>
          <p:cNvPr id="2" name="TextBox 1">
            <a:extLst>
              <a:ext uri="{FF2B5EF4-FFF2-40B4-BE49-F238E27FC236}">
                <a16:creationId xmlns:a16="http://schemas.microsoft.com/office/drawing/2014/main" id="{3B70A60E-F671-30FF-775F-25D113A9DBD1}"/>
              </a:ext>
            </a:extLst>
          </p:cNvPr>
          <p:cNvSpPr txBox="1"/>
          <p:nvPr/>
        </p:nvSpPr>
        <p:spPr>
          <a:xfrm>
            <a:off x="224914" y="6159729"/>
            <a:ext cx="10125176" cy="646331"/>
          </a:xfrm>
          <a:prstGeom prst="rect">
            <a:avLst/>
          </a:prstGeom>
          <a:noFill/>
        </p:spPr>
        <p:txBody>
          <a:bodyPr wrap="square">
            <a:spAutoFit/>
          </a:bodyPr>
          <a:lstStyle/>
          <a:p>
            <a:pPr marL="0" marR="0" lvl="0" indent="0" algn="l" defTabSz="914491" rtl="0" eaLnBrk="1" fontAlgn="auto" latinLnBrk="0" hangingPunct="1">
              <a:lnSpc>
                <a:spcPct val="90000"/>
              </a:lnSpc>
              <a:spcBef>
                <a:spcPts val="0"/>
              </a:spcBef>
              <a:spcAft>
                <a:spcPts val="0"/>
              </a:spcAft>
              <a:buClr>
                <a:srgbClr val="000000"/>
              </a:buClr>
              <a:buSzPts val="2400"/>
              <a:buFont typeface="Arial"/>
              <a:buNone/>
              <a:tabLst/>
              <a:defRPr/>
            </a:pPr>
            <a:r>
              <a:rPr lang="en-SG" sz="4000" b="1" dirty="0">
                <a:solidFill>
                  <a:schemeClr val="tx1"/>
                </a:solidFill>
                <a:latin typeface="Calibri"/>
                <a:ea typeface="Calibri"/>
                <a:cs typeface="Calibri"/>
                <a:sym typeface="Calibri"/>
              </a:rPr>
              <a:t>Reading excel files</a:t>
            </a:r>
            <a:endParaRPr kumimoji="0" lang="en-SG" sz="4000" b="0" i="0" u="none" strike="noStrike" kern="0" cap="none" spc="0" normalizeH="0" baseline="0" noProof="0" dirty="0">
              <a:ln>
                <a:noFill/>
              </a:ln>
              <a:solidFill>
                <a:schemeClr val="tx1"/>
              </a:solidFill>
              <a:effectLst/>
              <a:uLnTx/>
              <a:uFillTx/>
              <a:latin typeface="Calibri"/>
              <a:ea typeface="Calibri"/>
              <a:cs typeface="Calibri"/>
              <a:sym typeface="Calibri"/>
            </a:endParaRPr>
          </a:p>
        </p:txBody>
      </p:sp>
      <p:sp>
        <p:nvSpPr>
          <p:cNvPr id="3" name="TextBox 2">
            <a:extLst>
              <a:ext uri="{FF2B5EF4-FFF2-40B4-BE49-F238E27FC236}">
                <a16:creationId xmlns:a16="http://schemas.microsoft.com/office/drawing/2014/main" id="{FCC7EEFB-7863-B1F0-4B25-E3550E6571EB}"/>
              </a:ext>
            </a:extLst>
          </p:cNvPr>
          <p:cNvSpPr txBox="1"/>
          <p:nvPr/>
        </p:nvSpPr>
        <p:spPr>
          <a:xfrm>
            <a:off x="224914" y="7404525"/>
            <a:ext cx="10125176" cy="646331"/>
          </a:xfrm>
          <a:prstGeom prst="rect">
            <a:avLst/>
          </a:prstGeom>
          <a:noFill/>
        </p:spPr>
        <p:txBody>
          <a:bodyPr wrap="square">
            <a:spAutoFit/>
          </a:bodyPr>
          <a:lstStyle/>
          <a:p>
            <a:pPr marL="0" marR="0" lvl="0" indent="0" algn="l" defTabSz="914491" rtl="0" eaLnBrk="1" fontAlgn="auto" latinLnBrk="0" hangingPunct="1">
              <a:lnSpc>
                <a:spcPct val="90000"/>
              </a:lnSpc>
              <a:spcBef>
                <a:spcPts val="0"/>
              </a:spcBef>
              <a:spcAft>
                <a:spcPts val="0"/>
              </a:spcAft>
              <a:buClr>
                <a:srgbClr val="000000"/>
              </a:buClr>
              <a:buSzPts val="2400"/>
              <a:buFont typeface="Arial"/>
              <a:buNone/>
              <a:tabLst/>
              <a:defRPr/>
            </a:pPr>
            <a:r>
              <a:rPr lang="en-SG" sz="4000" b="1" dirty="0">
                <a:solidFill>
                  <a:srgbClr val="C00000"/>
                </a:solidFill>
                <a:latin typeface="Calibri"/>
                <a:ea typeface="Calibri"/>
                <a:cs typeface="Calibri"/>
                <a:sym typeface="Calibri"/>
              </a:rPr>
              <a:t>Appending Range</a:t>
            </a:r>
            <a:endParaRPr kumimoji="0" lang="en-SG" sz="4000" b="0" i="0" u="none" strike="noStrike" kern="0" cap="none" spc="0" normalizeH="0" baseline="0" noProof="0" dirty="0">
              <a:ln>
                <a:noFill/>
              </a:ln>
              <a:solidFill>
                <a:srgbClr val="C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010217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EFB4540-55EE-90AA-73FB-5CAC46253EE1}"/>
              </a:ext>
            </a:extLst>
          </p:cNvPr>
          <p:cNvGrpSpPr/>
          <p:nvPr/>
        </p:nvGrpSpPr>
        <p:grpSpPr>
          <a:xfrm>
            <a:off x="709402" y="487874"/>
            <a:ext cx="10384168" cy="944111"/>
            <a:chOff x="2455333" y="8484131"/>
            <a:chExt cx="8594514" cy="944111"/>
          </a:xfrm>
        </p:grpSpPr>
        <p:sp>
          <p:nvSpPr>
            <p:cNvPr id="7" name="TextBox 6">
              <a:extLst>
                <a:ext uri="{FF2B5EF4-FFF2-40B4-BE49-F238E27FC236}">
                  <a16:creationId xmlns:a16="http://schemas.microsoft.com/office/drawing/2014/main" id="{72A5C61B-99CA-2325-BFB1-9D778451DFA9}"/>
                </a:ext>
              </a:extLst>
            </p:cNvPr>
            <p:cNvSpPr txBox="1"/>
            <p:nvPr/>
          </p:nvSpPr>
          <p:spPr>
            <a:xfrm>
              <a:off x="3286996" y="8597245"/>
              <a:ext cx="7762851" cy="830997"/>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kern="1200" dirty="0">
                  <a:solidFill>
                    <a:srgbClr val="000000"/>
                  </a:solidFill>
                  <a:latin typeface="Arial"/>
                </a:rPr>
                <a:t>Now that we are accessing each file using a loop, append the values from </a:t>
              </a:r>
              <a:r>
                <a:rPr lang="en-US" sz="2400" b="1" kern="1200" dirty="0" err="1">
                  <a:solidFill>
                    <a:srgbClr val="000000"/>
                  </a:solidFill>
                  <a:latin typeface="Arial"/>
                </a:rPr>
                <a:t>InputFile</a:t>
              </a:r>
              <a:r>
                <a:rPr lang="en-US" sz="2400" b="1" kern="1200" dirty="0">
                  <a:solidFill>
                    <a:srgbClr val="000000"/>
                  </a:solidFill>
                  <a:latin typeface="Arial"/>
                </a:rPr>
                <a:t> into </a:t>
              </a:r>
              <a:r>
                <a:rPr lang="en-US" sz="2400" b="1" kern="1200" dirty="0" err="1">
                  <a:solidFill>
                    <a:srgbClr val="000000"/>
                  </a:solidFill>
                  <a:latin typeface="Arial"/>
                </a:rPr>
                <a:t>OutputFile</a:t>
              </a:r>
              <a:endParaRPr kumimoji="0" lang="en-US" sz="2400" b="1" i="0" u="none" strike="noStrike" kern="1200" cap="none" spc="0" normalizeH="0" baseline="0" noProof="0" dirty="0">
                <a:ln>
                  <a:noFill/>
                </a:ln>
                <a:solidFill>
                  <a:srgbClr val="C00000"/>
                </a:solidFill>
                <a:effectLst/>
                <a:uLnTx/>
                <a:uFillTx/>
                <a:latin typeface="Arial"/>
                <a:ea typeface="+mn-ea"/>
                <a:cs typeface="+mn-cs"/>
                <a:sym typeface="Arial"/>
              </a:endParaRPr>
            </a:p>
          </p:txBody>
        </p:sp>
        <p:pic>
          <p:nvPicPr>
            <p:cNvPr id="8" name="Graphic 7" descr="Information with solid fill">
              <a:extLst>
                <a:ext uri="{FF2B5EF4-FFF2-40B4-BE49-F238E27FC236}">
                  <a16:creationId xmlns:a16="http://schemas.microsoft.com/office/drawing/2014/main" id="{78752CF2-86F9-84DA-9449-92A9E629D3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55333" y="8484131"/>
              <a:ext cx="831663" cy="830997"/>
            </a:xfrm>
            <a:prstGeom prst="rect">
              <a:avLst/>
            </a:prstGeom>
          </p:spPr>
        </p:pic>
      </p:grpSp>
      <p:pic>
        <p:nvPicPr>
          <p:cNvPr id="3" name="Picture 2">
            <a:extLst>
              <a:ext uri="{FF2B5EF4-FFF2-40B4-BE49-F238E27FC236}">
                <a16:creationId xmlns:a16="http://schemas.microsoft.com/office/drawing/2014/main" id="{FFC84536-682D-6B93-1264-12D78203F622}"/>
              </a:ext>
            </a:extLst>
          </p:cNvPr>
          <p:cNvPicPr>
            <a:picLocks noChangeAspect="1"/>
          </p:cNvPicPr>
          <p:nvPr/>
        </p:nvPicPr>
        <p:blipFill>
          <a:blip r:embed="rId4"/>
          <a:stretch>
            <a:fillRect/>
          </a:stretch>
        </p:blipFill>
        <p:spPr>
          <a:xfrm>
            <a:off x="430422" y="1603390"/>
            <a:ext cx="13384146" cy="8108920"/>
          </a:xfrm>
          <a:prstGeom prst="rect">
            <a:avLst/>
          </a:prstGeom>
          <a:ln>
            <a:solidFill>
              <a:schemeClr val="tx1"/>
            </a:solidFill>
          </a:ln>
        </p:spPr>
      </p:pic>
      <p:sp>
        <p:nvSpPr>
          <p:cNvPr id="9" name="TextBox 8">
            <a:extLst>
              <a:ext uri="{FF2B5EF4-FFF2-40B4-BE49-F238E27FC236}">
                <a16:creationId xmlns:a16="http://schemas.microsoft.com/office/drawing/2014/main" id="{CEFABD50-775B-C015-D5C6-C85E993D926A}"/>
              </a:ext>
            </a:extLst>
          </p:cNvPr>
          <p:cNvSpPr txBox="1"/>
          <p:nvPr/>
        </p:nvSpPr>
        <p:spPr>
          <a:xfrm>
            <a:off x="14222754" y="6767576"/>
            <a:ext cx="3671524" cy="101604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2001" i="0" u="none" strike="noStrike" kern="1200" cap="none" spc="0" normalizeH="0" baseline="0" noProof="0" dirty="0">
                <a:ln>
                  <a:noFill/>
                </a:ln>
                <a:solidFill>
                  <a:srgbClr val="000000"/>
                </a:solidFill>
                <a:effectLst/>
                <a:uLnTx/>
                <a:uFillTx/>
                <a:latin typeface="Arial"/>
                <a:ea typeface="+mn-ea"/>
                <a:cs typeface="+mn-cs"/>
                <a:sym typeface="Arial"/>
              </a:rPr>
              <a:t>This is what rows to copy from input to output file</a:t>
            </a:r>
            <a:endParaRPr kumimoji="0" lang="en-US" sz="2001" i="0" u="none" strike="noStrike" kern="1200" cap="none" spc="0" normalizeH="0" baseline="0" noProof="0" dirty="0">
              <a:ln>
                <a:noFill/>
              </a:ln>
              <a:solidFill>
                <a:srgbClr val="000000"/>
              </a:solidFill>
              <a:effectLst/>
              <a:uLnTx/>
              <a:uFillTx/>
              <a:latin typeface="Arial"/>
              <a:ea typeface="+mn-ea"/>
              <a:cs typeface="+mn-cs"/>
              <a:sym typeface="Arial"/>
            </a:endParaRP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1" i="0" u="none" strike="noStrike" kern="1200" cap="none" spc="0" normalizeH="0" baseline="0" noProof="0" dirty="0">
                <a:ln>
                  <a:noFill/>
                </a:ln>
                <a:solidFill>
                  <a:srgbClr val="000000"/>
                </a:solidFill>
                <a:effectLst/>
                <a:uLnTx/>
                <a:uFillTx/>
                <a:latin typeface="Arial"/>
                <a:ea typeface="+mn-ea"/>
                <a:cs typeface="+mn-cs"/>
                <a:sym typeface="Arial"/>
              </a:rPr>
              <a:t> </a:t>
            </a:r>
            <a:endParaRPr kumimoji="0" lang="en-IN" sz="2001" i="0" u="none" strike="noStrike" kern="1200" cap="none" spc="0" normalizeH="0" baseline="0" noProof="0" dirty="0">
              <a:ln>
                <a:noFill/>
              </a:ln>
              <a:solidFill>
                <a:srgbClr val="000000"/>
              </a:solidFill>
              <a:effectLst/>
              <a:uLnTx/>
              <a:uFillTx/>
              <a:latin typeface="Arial"/>
              <a:ea typeface="+mn-ea"/>
              <a:cs typeface="+mn-cs"/>
              <a:sym typeface="Arial"/>
            </a:endParaRPr>
          </a:p>
        </p:txBody>
      </p:sp>
      <p:cxnSp>
        <p:nvCxnSpPr>
          <p:cNvPr id="10" name="Straight Arrow Connector 9">
            <a:extLst>
              <a:ext uri="{FF2B5EF4-FFF2-40B4-BE49-F238E27FC236}">
                <a16:creationId xmlns:a16="http://schemas.microsoft.com/office/drawing/2014/main" id="{E610A9AA-677B-1673-2CC8-9B9A7883686D}"/>
              </a:ext>
            </a:extLst>
          </p:cNvPr>
          <p:cNvCxnSpPr>
            <a:cxnSpLocks/>
            <a:stCxn id="9" idx="1"/>
          </p:cNvCxnSpPr>
          <p:nvPr/>
        </p:nvCxnSpPr>
        <p:spPr>
          <a:xfrm flipH="1">
            <a:off x="12704235" y="7275600"/>
            <a:ext cx="1518519" cy="508023"/>
          </a:xfrm>
          <a:prstGeom prst="straightConnector1">
            <a:avLst/>
          </a:prstGeom>
          <a:noFill/>
          <a:ln w="76200" cap="flat" cmpd="sng" algn="ctr">
            <a:solidFill>
              <a:srgbClr val="ED7D31"/>
            </a:solidFill>
            <a:prstDash val="solid"/>
            <a:miter lim="800000"/>
            <a:tailEnd type="triangle"/>
          </a:ln>
          <a:effectLst/>
        </p:spPr>
      </p:cxnSp>
      <p:sp>
        <p:nvSpPr>
          <p:cNvPr id="11" name="TextBox 10">
            <a:extLst>
              <a:ext uri="{FF2B5EF4-FFF2-40B4-BE49-F238E27FC236}">
                <a16:creationId xmlns:a16="http://schemas.microsoft.com/office/drawing/2014/main" id="{3C945914-D847-90F2-2F30-746B72B81709}"/>
              </a:ext>
            </a:extLst>
          </p:cNvPr>
          <p:cNvSpPr txBox="1"/>
          <p:nvPr/>
        </p:nvSpPr>
        <p:spPr>
          <a:xfrm>
            <a:off x="14222754" y="7976075"/>
            <a:ext cx="3671524" cy="101604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lang="en-SG" sz="2001" kern="1200" dirty="0">
                <a:solidFill>
                  <a:srgbClr val="000000"/>
                </a:solidFill>
                <a:latin typeface="Arial"/>
              </a:rPr>
              <a:t>This dictates the place to add the new rows from input to output file</a:t>
            </a:r>
            <a:endParaRPr kumimoji="0" lang="en-IN" sz="2001" i="0" u="none" strike="noStrike" kern="1200" cap="none" spc="0" normalizeH="0" baseline="0" noProof="0" dirty="0">
              <a:ln>
                <a:noFill/>
              </a:ln>
              <a:solidFill>
                <a:srgbClr val="000000"/>
              </a:solidFill>
              <a:effectLst/>
              <a:uLnTx/>
              <a:uFillTx/>
              <a:latin typeface="Arial"/>
              <a:ea typeface="+mn-ea"/>
              <a:cs typeface="+mn-cs"/>
              <a:sym typeface="Arial"/>
            </a:endParaRPr>
          </a:p>
        </p:txBody>
      </p:sp>
      <p:cxnSp>
        <p:nvCxnSpPr>
          <p:cNvPr id="12" name="Straight Arrow Connector 11">
            <a:extLst>
              <a:ext uri="{FF2B5EF4-FFF2-40B4-BE49-F238E27FC236}">
                <a16:creationId xmlns:a16="http://schemas.microsoft.com/office/drawing/2014/main" id="{E573BAC4-B066-914C-2C70-9D933A6152D2}"/>
              </a:ext>
            </a:extLst>
          </p:cNvPr>
          <p:cNvCxnSpPr>
            <a:cxnSpLocks/>
            <a:stCxn id="11" idx="1"/>
          </p:cNvCxnSpPr>
          <p:nvPr/>
        </p:nvCxnSpPr>
        <p:spPr>
          <a:xfrm flipH="1">
            <a:off x="12902643" y="8484099"/>
            <a:ext cx="1320111" cy="0"/>
          </a:xfrm>
          <a:prstGeom prst="straightConnector1">
            <a:avLst/>
          </a:prstGeom>
          <a:noFill/>
          <a:ln w="76200" cap="flat" cmpd="sng" algn="ctr">
            <a:solidFill>
              <a:srgbClr val="ED7D31"/>
            </a:solidFill>
            <a:prstDash val="solid"/>
            <a:miter lim="800000"/>
            <a:tailEnd type="triangle"/>
          </a:ln>
          <a:effectLst/>
        </p:spPr>
      </p:cxnSp>
      <p:cxnSp>
        <p:nvCxnSpPr>
          <p:cNvPr id="15" name="Straight Arrow Connector 14">
            <a:extLst>
              <a:ext uri="{FF2B5EF4-FFF2-40B4-BE49-F238E27FC236}">
                <a16:creationId xmlns:a16="http://schemas.microsoft.com/office/drawing/2014/main" id="{2A11D4AD-1047-4B3F-5785-152F34B4B930}"/>
              </a:ext>
            </a:extLst>
          </p:cNvPr>
          <p:cNvCxnSpPr>
            <a:cxnSpLocks/>
          </p:cNvCxnSpPr>
          <p:nvPr/>
        </p:nvCxnSpPr>
        <p:spPr>
          <a:xfrm>
            <a:off x="3243532" y="4548124"/>
            <a:ext cx="4899804" cy="2370261"/>
          </a:xfrm>
          <a:prstGeom prst="straightConnector1">
            <a:avLst/>
          </a:prstGeom>
          <a:noFill/>
          <a:ln w="76200" cap="flat" cmpd="sng" algn="ctr">
            <a:solidFill>
              <a:srgbClr val="ED7D31"/>
            </a:solidFill>
            <a:prstDash val="solid"/>
            <a:miter lim="800000"/>
            <a:tailEnd type="triangle"/>
          </a:ln>
          <a:effectLst/>
        </p:spPr>
      </p:cxnSp>
    </p:spTree>
    <p:extLst>
      <p:ext uri="{BB962C8B-B14F-4D97-AF65-F5344CB8AC3E}">
        <p14:creationId xmlns:p14="http://schemas.microsoft.com/office/powerpoint/2010/main" val="2160549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86F2BC-22CA-1C4F-D69D-01BD9ADB50D3}"/>
              </a:ext>
            </a:extLst>
          </p:cNvPr>
          <p:cNvPicPr>
            <a:picLocks noChangeAspect="1"/>
          </p:cNvPicPr>
          <p:nvPr/>
        </p:nvPicPr>
        <p:blipFill>
          <a:blip r:embed="rId2"/>
          <a:stretch>
            <a:fillRect/>
          </a:stretch>
        </p:blipFill>
        <p:spPr>
          <a:xfrm>
            <a:off x="373363" y="1482768"/>
            <a:ext cx="12065928" cy="4843306"/>
          </a:xfrm>
          <a:prstGeom prst="rect">
            <a:avLst/>
          </a:prstGeom>
          <a:ln>
            <a:solidFill>
              <a:schemeClr val="tx1"/>
            </a:solidFill>
          </a:ln>
        </p:spPr>
      </p:pic>
      <p:grpSp>
        <p:nvGrpSpPr>
          <p:cNvPr id="6" name="Group 5">
            <a:extLst>
              <a:ext uri="{FF2B5EF4-FFF2-40B4-BE49-F238E27FC236}">
                <a16:creationId xmlns:a16="http://schemas.microsoft.com/office/drawing/2014/main" id="{E5399EE3-F127-5BE0-0ACE-58FBC55E8B25}"/>
              </a:ext>
            </a:extLst>
          </p:cNvPr>
          <p:cNvGrpSpPr/>
          <p:nvPr/>
        </p:nvGrpSpPr>
        <p:grpSpPr>
          <a:xfrm>
            <a:off x="709402" y="487874"/>
            <a:ext cx="10384168" cy="944111"/>
            <a:chOff x="2455333" y="8484131"/>
            <a:chExt cx="8594514" cy="944111"/>
          </a:xfrm>
        </p:grpSpPr>
        <p:sp>
          <p:nvSpPr>
            <p:cNvPr id="7" name="TextBox 6">
              <a:extLst>
                <a:ext uri="{FF2B5EF4-FFF2-40B4-BE49-F238E27FC236}">
                  <a16:creationId xmlns:a16="http://schemas.microsoft.com/office/drawing/2014/main" id="{508C5539-5274-D938-5785-7D06A93786D1}"/>
                </a:ext>
              </a:extLst>
            </p:cNvPr>
            <p:cNvSpPr txBox="1"/>
            <p:nvPr/>
          </p:nvSpPr>
          <p:spPr>
            <a:xfrm>
              <a:off x="3286996" y="8597245"/>
              <a:ext cx="7762851" cy="830997"/>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kern="1200" dirty="0">
                  <a:solidFill>
                    <a:srgbClr val="000000"/>
                  </a:solidFill>
                  <a:latin typeface="Arial"/>
                </a:rPr>
                <a:t>How do we know which table to copy from, and which table to append to? </a:t>
              </a:r>
              <a:r>
                <a:rPr lang="en-US" sz="2400" b="1" kern="1200" dirty="0">
                  <a:solidFill>
                    <a:srgbClr val="000000"/>
                  </a:solidFill>
                  <a:latin typeface="Arial"/>
                </a:rPr>
                <a:t>Using excel table name!</a:t>
              </a:r>
              <a:endParaRPr kumimoji="0" lang="en-US" sz="2400" b="1" i="0" u="none" strike="noStrike" kern="1200" cap="none" spc="0" normalizeH="0" baseline="0" noProof="0" dirty="0">
                <a:ln>
                  <a:noFill/>
                </a:ln>
                <a:solidFill>
                  <a:srgbClr val="C00000"/>
                </a:solidFill>
                <a:effectLst/>
                <a:uLnTx/>
                <a:uFillTx/>
                <a:latin typeface="Arial"/>
                <a:ea typeface="+mn-ea"/>
                <a:cs typeface="+mn-cs"/>
                <a:sym typeface="Arial"/>
              </a:endParaRPr>
            </a:p>
          </p:txBody>
        </p:sp>
        <p:pic>
          <p:nvPicPr>
            <p:cNvPr id="8" name="Graphic 7" descr="Information with solid fill">
              <a:extLst>
                <a:ext uri="{FF2B5EF4-FFF2-40B4-BE49-F238E27FC236}">
                  <a16:creationId xmlns:a16="http://schemas.microsoft.com/office/drawing/2014/main" id="{E282ABE9-6F06-37E9-09E3-39921428A6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5333" y="8484131"/>
              <a:ext cx="831663" cy="830997"/>
            </a:xfrm>
            <a:prstGeom prst="rect">
              <a:avLst/>
            </a:prstGeom>
          </p:spPr>
        </p:pic>
      </p:grpSp>
      <p:sp>
        <p:nvSpPr>
          <p:cNvPr id="9" name="TextBox 8">
            <a:extLst>
              <a:ext uri="{FF2B5EF4-FFF2-40B4-BE49-F238E27FC236}">
                <a16:creationId xmlns:a16="http://schemas.microsoft.com/office/drawing/2014/main" id="{F0E19343-E91A-0ECE-47A8-93083232E66D}"/>
              </a:ext>
            </a:extLst>
          </p:cNvPr>
          <p:cNvSpPr txBox="1"/>
          <p:nvPr/>
        </p:nvSpPr>
        <p:spPr>
          <a:xfrm>
            <a:off x="13126619" y="1967542"/>
            <a:ext cx="5561611" cy="2308324"/>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SG" sz="2400" i="0" u="none" strike="noStrike" kern="1200" cap="none" spc="0" normalizeH="0" baseline="0" noProof="0" dirty="0">
                <a:ln>
                  <a:noFill/>
                </a:ln>
                <a:solidFill>
                  <a:prstClr val="black"/>
                </a:solidFill>
                <a:effectLst/>
                <a:uLnTx/>
                <a:uFillTx/>
                <a:latin typeface="Calibri" panose="020F0502020204030204"/>
                <a:ea typeface="+mn-ea"/>
                <a:cs typeface="+mn-cs"/>
              </a:rPr>
              <a:t>Open one of your </a:t>
            </a:r>
            <a:r>
              <a:rPr kumimoji="0" lang="en-SG" sz="2400" i="0" u="none" strike="noStrike" kern="1200" cap="none" spc="0" normalizeH="0" baseline="0" noProof="0" dirty="0" err="1">
                <a:ln>
                  <a:noFill/>
                </a:ln>
                <a:solidFill>
                  <a:prstClr val="black"/>
                </a:solidFill>
                <a:effectLst/>
                <a:uLnTx/>
                <a:uFillTx/>
                <a:latin typeface="Calibri" panose="020F0502020204030204"/>
                <a:ea typeface="+mn-ea"/>
                <a:cs typeface="+mn-cs"/>
              </a:rPr>
              <a:t>InputFile</a:t>
            </a:r>
            <a:r>
              <a:rPr kumimoji="0" lang="en-SG" sz="2400" i="0" u="none" strike="noStrike" kern="1200" cap="none" spc="0" normalizeH="0" baseline="0" noProof="0" dirty="0">
                <a:ln>
                  <a:noFill/>
                </a:ln>
                <a:solidFill>
                  <a:prstClr val="black"/>
                </a:solidFill>
                <a:effectLst/>
                <a:uLnTx/>
                <a:uFillTx/>
                <a:latin typeface="Calibri" panose="020F0502020204030204"/>
                <a:ea typeface="+mn-ea"/>
                <a:cs typeface="+mn-cs"/>
              </a:rPr>
              <a:t> excel. You will notice under</a:t>
            </a:r>
          </a:p>
          <a:p>
            <a:pPr marL="0" marR="0" lvl="0" indent="0" algn="just" defTabSz="914400" eaLnBrk="1" fontAlgn="auto" latinLnBrk="0" hangingPunct="1">
              <a:lnSpc>
                <a:spcPct val="100000"/>
              </a:lnSpc>
              <a:spcBef>
                <a:spcPts val="0"/>
              </a:spcBef>
              <a:spcAft>
                <a:spcPts val="0"/>
              </a:spcAft>
              <a:buClrTx/>
              <a:buSzTx/>
              <a:buFontTx/>
              <a:buNone/>
              <a:tabLst/>
              <a:defRPr/>
            </a:pPr>
            <a:r>
              <a:rPr lang="en-SG" sz="2400" b="1" kern="1200" dirty="0">
                <a:solidFill>
                  <a:srgbClr val="C00000"/>
                </a:solidFill>
                <a:latin typeface="Calibri" panose="020F0502020204030204"/>
                <a:ea typeface="+mn-ea"/>
                <a:cs typeface="+mn-cs"/>
              </a:rPr>
              <a:t>Table Design </a:t>
            </a:r>
            <a:r>
              <a:rPr lang="en-SG" sz="2400" b="1" kern="1200" dirty="0">
                <a:solidFill>
                  <a:srgbClr val="C00000"/>
                </a:solidFill>
                <a:latin typeface="Calibri" panose="020F0502020204030204"/>
                <a:ea typeface="+mn-ea"/>
                <a:cs typeface="+mn-cs"/>
                <a:sym typeface="Wingdings" panose="05000000000000000000" pitchFamily="2" charset="2"/>
              </a:rPr>
              <a:t> Table Name</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SG" sz="240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The table </a:t>
            </a:r>
            <a:r>
              <a:rPr lang="en-SG" sz="2400" kern="1200" dirty="0">
                <a:solidFill>
                  <a:prstClr val="black"/>
                </a:solidFill>
                <a:latin typeface="Calibri" panose="020F0502020204030204"/>
                <a:ea typeface="+mn-ea"/>
                <a:cs typeface="+mn-cs"/>
                <a:sym typeface="Wingdings" panose="05000000000000000000" pitchFamily="2" charset="2"/>
              </a:rPr>
              <a:t>name is </a:t>
            </a:r>
            <a:r>
              <a:rPr lang="en-SG" sz="2400" b="1" kern="1200" dirty="0">
                <a:solidFill>
                  <a:srgbClr val="C00000"/>
                </a:solidFill>
                <a:latin typeface="Calibri" panose="020F0502020204030204"/>
                <a:ea typeface="+mn-ea"/>
                <a:cs typeface="+mn-cs"/>
                <a:sym typeface="Wingdings" panose="05000000000000000000" pitchFamily="2" charset="2"/>
              </a:rPr>
              <a:t>Table 2</a:t>
            </a:r>
            <a:r>
              <a:rPr lang="en-SG" sz="2400" kern="1200" dirty="0">
                <a:solidFill>
                  <a:prstClr val="black"/>
                </a:solidFill>
                <a:latin typeface="Calibri" panose="020F0502020204030204"/>
                <a:ea typeface="+mn-ea"/>
                <a:cs typeface="+mn-cs"/>
                <a:sym typeface="Wingdings" panose="05000000000000000000" pitchFamily="2" charset="2"/>
              </a:rPr>
              <a:t>.</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SG" sz="240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endParaRPr>
          </a:p>
          <a:p>
            <a:pPr marL="0" marR="0" lvl="0" indent="0" algn="just" defTabSz="914400" eaLnBrk="1" fontAlgn="auto" latinLnBrk="0" hangingPunct="1">
              <a:lnSpc>
                <a:spcPct val="100000"/>
              </a:lnSpc>
              <a:spcBef>
                <a:spcPts val="0"/>
              </a:spcBef>
              <a:spcAft>
                <a:spcPts val="0"/>
              </a:spcAft>
              <a:buClrTx/>
              <a:buSzTx/>
              <a:buFontTx/>
              <a:buNone/>
              <a:tabLst/>
              <a:defRPr/>
            </a:pPr>
            <a:r>
              <a:rPr lang="en-SG" sz="2400" kern="1200" dirty="0">
                <a:solidFill>
                  <a:prstClr val="black"/>
                </a:solidFill>
                <a:latin typeface="Calibri" panose="020F0502020204030204"/>
                <a:ea typeface="+mn-ea"/>
                <a:cs typeface="+mn-cs"/>
                <a:sym typeface="Wingdings" panose="05000000000000000000" pitchFamily="2" charset="2"/>
              </a:rPr>
              <a:t>This is the range to copy from.</a:t>
            </a:r>
            <a:endParaRPr kumimoji="0" lang="en-IN" sz="240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4938244B-3BE9-CBCA-D5DF-5B62AAAD28C1}"/>
              </a:ext>
            </a:extLst>
          </p:cNvPr>
          <p:cNvPicPr>
            <a:picLocks noChangeAspect="1"/>
          </p:cNvPicPr>
          <p:nvPr/>
        </p:nvPicPr>
        <p:blipFill>
          <a:blip r:embed="rId5"/>
          <a:stretch>
            <a:fillRect/>
          </a:stretch>
        </p:blipFill>
        <p:spPr>
          <a:xfrm>
            <a:off x="373363" y="6574316"/>
            <a:ext cx="13477875" cy="4619625"/>
          </a:xfrm>
          <a:prstGeom prst="rect">
            <a:avLst/>
          </a:prstGeom>
          <a:ln>
            <a:solidFill>
              <a:schemeClr val="tx1"/>
            </a:solidFill>
          </a:ln>
        </p:spPr>
      </p:pic>
      <p:sp>
        <p:nvSpPr>
          <p:cNvPr id="12" name="TextBox 11">
            <a:extLst>
              <a:ext uri="{FF2B5EF4-FFF2-40B4-BE49-F238E27FC236}">
                <a16:creationId xmlns:a16="http://schemas.microsoft.com/office/drawing/2014/main" id="{C579F17C-65EF-4B79-F320-1F52F52D4BED}"/>
              </a:ext>
            </a:extLst>
          </p:cNvPr>
          <p:cNvSpPr txBox="1"/>
          <p:nvPr/>
        </p:nvSpPr>
        <p:spPr>
          <a:xfrm>
            <a:off x="14236460" y="7039834"/>
            <a:ext cx="5241985" cy="2308324"/>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SG" sz="2400" i="0" u="none" strike="noStrike" kern="1200" cap="none" spc="0" normalizeH="0" baseline="0" noProof="0" dirty="0">
                <a:ln>
                  <a:noFill/>
                </a:ln>
                <a:solidFill>
                  <a:prstClr val="black"/>
                </a:solidFill>
                <a:effectLst/>
                <a:uLnTx/>
                <a:uFillTx/>
                <a:latin typeface="Calibri" panose="020F0502020204030204"/>
                <a:ea typeface="+mn-ea"/>
                <a:cs typeface="+mn-cs"/>
              </a:rPr>
              <a:t>Open the </a:t>
            </a:r>
            <a:r>
              <a:rPr kumimoji="0" lang="en-SG" sz="2400" i="0" u="none" strike="noStrike" kern="1200" cap="none" spc="0" normalizeH="0" baseline="0" noProof="0" dirty="0" err="1">
                <a:ln>
                  <a:noFill/>
                </a:ln>
                <a:solidFill>
                  <a:prstClr val="black"/>
                </a:solidFill>
                <a:effectLst/>
                <a:uLnTx/>
                <a:uFillTx/>
                <a:latin typeface="Calibri" panose="020F0502020204030204"/>
                <a:ea typeface="+mn-ea"/>
                <a:cs typeface="+mn-cs"/>
              </a:rPr>
              <a:t>OutputFile</a:t>
            </a:r>
            <a:r>
              <a:rPr kumimoji="0" lang="en-SG" sz="2400" i="0" u="none" strike="noStrike" kern="1200" cap="none" spc="0" normalizeH="0" baseline="0" noProof="0" dirty="0">
                <a:ln>
                  <a:noFill/>
                </a:ln>
                <a:solidFill>
                  <a:prstClr val="black"/>
                </a:solidFill>
                <a:effectLst/>
                <a:uLnTx/>
                <a:uFillTx/>
                <a:latin typeface="Calibri" panose="020F0502020204030204"/>
                <a:ea typeface="+mn-ea"/>
                <a:cs typeface="+mn-cs"/>
              </a:rPr>
              <a:t> excel. You will notice under</a:t>
            </a:r>
          </a:p>
          <a:p>
            <a:pPr marL="0" marR="0" lvl="0" indent="0" algn="just" defTabSz="914400" eaLnBrk="1" fontAlgn="auto" latinLnBrk="0" hangingPunct="1">
              <a:lnSpc>
                <a:spcPct val="100000"/>
              </a:lnSpc>
              <a:spcBef>
                <a:spcPts val="0"/>
              </a:spcBef>
              <a:spcAft>
                <a:spcPts val="0"/>
              </a:spcAft>
              <a:buClrTx/>
              <a:buSzTx/>
              <a:buFontTx/>
              <a:buNone/>
              <a:tabLst/>
              <a:defRPr/>
            </a:pPr>
            <a:r>
              <a:rPr lang="en-SG" sz="2400" b="1" kern="1200" dirty="0">
                <a:solidFill>
                  <a:srgbClr val="C00000"/>
                </a:solidFill>
                <a:latin typeface="Calibri" panose="020F0502020204030204"/>
                <a:ea typeface="+mn-ea"/>
                <a:cs typeface="+mn-cs"/>
              </a:rPr>
              <a:t>Table Design </a:t>
            </a:r>
            <a:r>
              <a:rPr lang="en-SG" sz="2400" b="1" kern="1200" dirty="0">
                <a:solidFill>
                  <a:srgbClr val="C00000"/>
                </a:solidFill>
                <a:latin typeface="Calibri" panose="020F0502020204030204"/>
                <a:ea typeface="+mn-ea"/>
                <a:cs typeface="+mn-cs"/>
                <a:sym typeface="Wingdings" panose="05000000000000000000" pitchFamily="2" charset="2"/>
              </a:rPr>
              <a:t> Table Name</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SG" sz="240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The table </a:t>
            </a:r>
            <a:r>
              <a:rPr lang="en-SG" sz="2400" kern="1200" dirty="0">
                <a:solidFill>
                  <a:prstClr val="black"/>
                </a:solidFill>
                <a:latin typeface="Calibri" panose="020F0502020204030204"/>
                <a:ea typeface="+mn-ea"/>
                <a:cs typeface="+mn-cs"/>
                <a:sym typeface="Wingdings" panose="05000000000000000000" pitchFamily="2" charset="2"/>
              </a:rPr>
              <a:t>name is </a:t>
            </a:r>
            <a:r>
              <a:rPr lang="en-SG" sz="2400" b="1" kern="1200" dirty="0" err="1">
                <a:solidFill>
                  <a:srgbClr val="C00000"/>
                </a:solidFill>
                <a:latin typeface="Calibri" panose="020F0502020204030204"/>
                <a:ea typeface="+mn-ea"/>
                <a:cs typeface="+mn-cs"/>
                <a:sym typeface="Wingdings" panose="05000000000000000000" pitchFamily="2" charset="2"/>
              </a:rPr>
              <a:t>AuditRecords</a:t>
            </a:r>
            <a:r>
              <a:rPr lang="en-SG" sz="2400" kern="1200" dirty="0">
                <a:solidFill>
                  <a:prstClr val="black"/>
                </a:solidFill>
                <a:latin typeface="Calibri" panose="020F0502020204030204"/>
                <a:ea typeface="+mn-ea"/>
                <a:cs typeface="+mn-cs"/>
                <a:sym typeface="Wingdings" panose="05000000000000000000" pitchFamily="2" charset="2"/>
              </a:rPr>
              <a:t>.</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SG" sz="240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endParaRPr>
          </a:p>
          <a:p>
            <a:pPr marL="0" marR="0" lvl="0" indent="0" algn="just" defTabSz="914400" eaLnBrk="1" fontAlgn="auto" latinLnBrk="0" hangingPunct="1">
              <a:lnSpc>
                <a:spcPct val="100000"/>
              </a:lnSpc>
              <a:spcBef>
                <a:spcPts val="0"/>
              </a:spcBef>
              <a:spcAft>
                <a:spcPts val="0"/>
              </a:spcAft>
              <a:buClrTx/>
              <a:buSzTx/>
              <a:buFontTx/>
              <a:buNone/>
              <a:tabLst/>
              <a:defRPr/>
            </a:pPr>
            <a:r>
              <a:rPr lang="en-SG" sz="2400" kern="1200" dirty="0">
                <a:solidFill>
                  <a:prstClr val="black"/>
                </a:solidFill>
                <a:latin typeface="Calibri" panose="020F0502020204030204"/>
                <a:ea typeface="+mn-ea"/>
                <a:cs typeface="+mn-cs"/>
                <a:sym typeface="Wingdings" panose="05000000000000000000" pitchFamily="2" charset="2"/>
              </a:rPr>
              <a:t>This is the range to append to.</a:t>
            </a:r>
            <a:endParaRPr kumimoji="0" lang="en-IN" sz="240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10898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DA4E1C-14BA-1B20-ADCF-75101A4F209A}"/>
              </a:ext>
            </a:extLst>
          </p:cNvPr>
          <p:cNvPicPr>
            <a:picLocks noChangeAspect="1"/>
          </p:cNvPicPr>
          <p:nvPr/>
        </p:nvPicPr>
        <p:blipFill>
          <a:blip r:embed="rId2"/>
          <a:stretch>
            <a:fillRect/>
          </a:stretch>
        </p:blipFill>
        <p:spPr>
          <a:xfrm>
            <a:off x="1570008" y="1477459"/>
            <a:ext cx="8625606" cy="6260795"/>
          </a:xfrm>
          <a:prstGeom prst="rect">
            <a:avLst/>
          </a:prstGeom>
          <a:ln>
            <a:solidFill>
              <a:schemeClr val="tx1"/>
            </a:solidFill>
          </a:ln>
        </p:spPr>
      </p:pic>
      <p:sp>
        <p:nvSpPr>
          <p:cNvPr id="6" name="TextBox 5">
            <a:extLst>
              <a:ext uri="{FF2B5EF4-FFF2-40B4-BE49-F238E27FC236}">
                <a16:creationId xmlns:a16="http://schemas.microsoft.com/office/drawing/2014/main" id="{C5AC6408-1A61-99EF-8530-2FB06B2E0DF5}"/>
              </a:ext>
            </a:extLst>
          </p:cNvPr>
          <p:cNvSpPr txBox="1"/>
          <p:nvPr/>
        </p:nvSpPr>
        <p:spPr>
          <a:xfrm>
            <a:off x="10490530" y="1957827"/>
            <a:ext cx="5561611" cy="1692771"/>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SG" sz="2400" i="0" u="none" strike="noStrike" kern="1200" cap="none" spc="0" normalizeH="0" baseline="0" noProof="0" dirty="0">
                <a:ln>
                  <a:noFill/>
                </a:ln>
                <a:solidFill>
                  <a:prstClr val="black"/>
                </a:solidFill>
                <a:effectLst/>
                <a:uLnTx/>
                <a:uFillTx/>
                <a:latin typeface="Calibri" panose="020F0502020204030204"/>
                <a:ea typeface="+mn-ea"/>
                <a:cs typeface="+mn-cs"/>
              </a:rPr>
              <a:t>In the </a:t>
            </a:r>
            <a:r>
              <a:rPr kumimoji="0" lang="en-SG" sz="2400" b="1" i="0" u="none" strike="noStrike" kern="1200" cap="none" spc="0" normalizeH="0" baseline="0" noProof="0" dirty="0">
                <a:ln>
                  <a:noFill/>
                </a:ln>
                <a:solidFill>
                  <a:prstClr val="black"/>
                </a:solidFill>
                <a:effectLst/>
                <a:uLnTx/>
                <a:uFillTx/>
                <a:latin typeface="Calibri" panose="020F0502020204030204"/>
                <a:ea typeface="+mn-ea"/>
                <a:cs typeface="+mn-cs"/>
              </a:rPr>
              <a:t>Excel range to append</a:t>
            </a:r>
            <a:r>
              <a:rPr kumimoji="0" lang="en-SG" sz="2400" b="1"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a:t>
            </a:r>
          </a:p>
          <a:p>
            <a:pPr marL="0" marR="0" lvl="0" indent="0" algn="just" defTabSz="914400" eaLnBrk="1" fontAlgn="auto" latinLnBrk="0" hangingPunct="1">
              <a:lnSpc>
                <a:spcPct val="100000"/>
              </a:lnSpc>
              <a:spcBef>
                <a:spcPts val="0"/>
              </a:spcBef>
              <a:spcAft>
                <a:spcPts val="0"/>
              </a:spcAft>
              <a:buClrTx/>
              <a:buSzTx/>
              <a:buFontTx/>
              <a:buNone/>
              <a:tabLst/>
              <a:defRPr/>
            </a:pPr>
            <a:r>
              <a:rPr lang="en-SG" sz="2400" kern="1200" dirty="0">
                <a:solidFill>
                  <a:prstClr val="black"/>
                </a:solidFill>
                <a:latin typeface="Calibri" panose="020F0502020204030204"/>
                <a:ea typeface="+mn-ea"/>
                <a:cs typeface="+mn-cs"/>
                <a:sym typeface="Wingdings" panose="05000000000000000000" pitchFamily="2" charset="2"/>
              </a:rPr>
              <a:t>Type:</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IN" sz="240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just" defTabSz="914400" eaLnBrk="1" fontAlgn="auto" latinLnBrk="0" hangingPunct="1">
              <a:lnSpc>
                <a:spcPct val="100000"/>
              </a:lnSpc>
              <a:spcBef>
                <a:spcPts val="0"/>
              </a:spcBef>
              <a:spcAft>
                <a:spcPts val="0"/>
              </a:spcAft>
              <a:buClrTx/>
              <a:buSzTx/>
              <a:buFontTx/>
              <a:buNone/>
              <a:tabLst/>
              <a:defRPr/>
            </a:pPr>
            <a:r>
              <a:rPr lang="en-SG" sz="3200" dirty="0" err="1">
                <a:solidFill>
                  <a:srgbClr val="000000"/>
                </a:solidFill>
              </a:rPr>
              <a:t>InputExcel.Table</a:t>
            </a:r>
            <a:r>
              <a:rPr lang="en-SG" sz="3200" dirty="0">
                <a:solidFill>
                  <a:srgbClr val="000000"/>
                </a:solidFill>
              </a:rPr>
              <a:t>(</a:t>
            </a:r>
            <a:r>
              <a:rPr lang="en-SG" sz="3200" dirty="0">
                <a:solidFill>
                  <a:srgbClr val="800000"/>
                </a:solidFill>
              </a:rPr>
              <a:t>"Table2"</a:t>
            </a:r>
            <a:r>
              <a:rPr lang="en-SG" sz="3200" dirty="0">
                <a:solidFill>
                  <a:srgbClr val="000000"/>
                </a:solidFill>
              </a:rPr>
              <a:t>)</a:t>
            </a:r>
            <a:endParaRPr kumimoji="0" lang="en-IN" sz="240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9811FB20-3AE1-7054-4081-8AC3195B8F20}"/>
              </a:ext>
            </a:extLst>
          </p:cNvPr>
          <p:cNvGrpSpPr/>
          <p:nvPr/>
        </p:nvGrpSpPr>
        <p:grpSpPr>
          <a:xfrm>
            <a:off x="1382262" y="298094"/>
            <a:ext cx="10384168" cy="944111"/>
            <a:chOff x="2455333" y="8484131"/>
            <a:chExt cx="8594514" cy="944111"/>
          </a:xfrm>
        </p:grpSpPr>
        <p:sp>
          <p:nvSpPr>
            <p:cNvPr id="8" name="TextBox 7">
              <a:extLst>
                <a:ext uri="{FF2B5EF4-FFF2-40B4-BE49-F238E27FC236}">
                  <a16:creationId xmlns:a16="http://schemas.microsoft.com/office/drawing/2014/main" id="{BA992AC5-D3F5-1DFB-1F86-07F2B2ACD894}"/>
                </a:ext>
              </a:extLst>
            </p:cNvPr>
            <p:cNvSpPr txBox="1"/>
            <p:nvPr/>
          </p:nvSpPr>
          <p:spPr>
            <a:xfrm>
              <a:off x="3286996" y="8597245"/>
              <a:ext cx="7762851" cy="830997"/>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kern="1200" dirty="0">
                  <a:solidFill>
                    <a:srgbClr val="000000"/>
                  </a:solidFill>
                  <a:latin typeface="Arial"/>
                </a:rPr>
                <a:t>How do we know which table to copy from, and which table to append to? </a:t>
              </a:r>
              <a:r>
                <a:rPr lang="en-US" sz="2400" b="1" kern="1200" dirty="0">
                  <a:solidFill>
                    <a:srgbClr val="000000"/>
                  </a:solidFill>
                  <a:latin typeface="Arial"/>
                </a:rPr>
                <a:t>Using excel table name!</a:t>
              </a:r>
              <a:endParaRPr kumimoji="0" lang="en-US" sz="2400" b="1" i="0" u="none" strike="noStrike" kern="1200" cap="none" spc="0" normalizeH="0" baseline="0" noProof="0" dirty="0">
                <a:ln>
                  <a:noFill/>
                </a:ln>
                <a:solidFill>
                  <a:srgbClr val="C00000"/>
                </a:solidFill>
                <a:effectLst/>
                <a:uLnTx/>
                <a:uFillTx/>
                <a:latin typeface="Arial"/>
                <a:ea typeface="+mn-ea"/>
                <a:cs typeface="+mn-cs"/>
                <a:sym typeface="Arial"/>
              </a:endParaRPr>
            </a:p>
          </p:txBody>
        </p:sp>
        <p:pic>
          <p:nvPicPr>
            <p:cNvPr id="9" name="Graphic 8" descr="Information with solid fill">
              <a:extLst>
                <a:ext uri="{FF2B5EF4-FFF2-40B4-BE49-F238E27FC236}">
                  <a16:creationId xmlns:a16="http://schemas.microsoft.com/office/drawing/2014/main" id="{CEC70E40-107A-6797-6C0F-9129994BC8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5333" y="8484131"/>
              <a:ext cx="831663" cy="830997"/>
            </a:xfrm>
            <a:prstGeom prst="rect">
              <a:avLst/>
            </a:prstGeom>
          </p:spPr>
        </p:pic>
      </p:grpSp>
      <p:sp>
        <p:nvSpPr>
          <p:cNvPr id="10" name="TextBox 9">
            <a:extLst>
              <a:ext uri="{FF2B5EF4-FFF2-40B4-BE49-F238E27FC236}">
                <a16:creationId xmlns:a16="http://schemas.microsoft.com/office/drawing/2014/main" id="{32559480-CBA9-79A5-71F2-9F6672362333}"/>
              </a:ext>
            </a:extLst>
          </p:cNvPr>
          <p:cNvSpPr txBox="1"/>
          <p:nvPr/>
        </p:nvSpPr>
        <p:spPr>
          <a:xfrm>
            <a:off x="10490529" y="4560129"/>
            <a:ext cx="8177033" cy="1815882"/>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SG" sz="2400" i="0" u="none" strike="noStrike" kern="1200" cap="none" spc="0" normalizeH="0" baseline="0" noProof="0" dirty="0">
                <a:ln>
                  <a:noFill/>
                </a:ln>
                <a:solidFill>
                  <a:prstClr val="black"/>
                </a:solidFill>
                <a:effectLst/>
                <a:uLnTx/>
                <a:uFillTx/>
                <a:latin typeface="Calibri" panose="020F0502020204030204"/>
                <a:ea typeface="+mn-ea"/>
                <a:cs typeface="+mn-cs"/>
              </a:rPr>
              <a:t>In the </a:t>
            </a:r>
            <a:r>
              <a:rPr kumimoji="0" lang="en-SG" sz="2400" b="1" i="0" u="none" strike="noStrike" kern="1200" cap="none" spc="0" normalizeH="0" baseline="0" noProof="0" dirty="0">
                <a:ln>
                  <a:noFill/>
                </a:ln>
                <a:solidFill>
                  <a:prstClr val="black"/>
                </a:solidFill>
                <a:effectLst/>
                <a:uLnTx/>
                <a:uFillTx/>
                <a:latin typeface="Calibri" panose="020F0502020204030204"/>
                <a:ea typeface="+mn-ea"/>
                <a:cs typeface="+mn-cs"/>
              </a:rPr>
              <a:t>Excel range to append</a:t>
            </a:r>
            <a:r>
              <a:rPr kumimoji="0" lang="en-SG" sz="2400" b="1"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a:t>
            </a:r>
          </a:p>
          <a:p>
            <a:pPr marL="0" marR="0" lvl="0" indent="0" algn="just" defTabSz="914400" eaLnBrk="1" fontAlgn="auto" latinLnBrk="0" hangingPunct="1">
              <a:lnSpc>
                <a:spcPct val="100000"/>
              </a:lnSpc>
              <a:spcBef>
                <a:spcPts val="0"/>
              </a:spcBef>
              <a:spcAft>
                <a:spcPts val="0"/>
              </a:spcAft>
              <a:buClrTx/>
              <a:buSzTx/>
              <a:buFontTx/>
              <a:buNone/>
              <a:tabLst/>
              <a:defRPr/>
            </a:pPr>
            <a:r>
              <a:rPr lang="en-SG" sz="2400" kern="1200" dirty="0">
                <a:solidFill>
                  <a:prstClr val="black"/>
                </a:solidFill>
                <a:latin typeface="Calibri" panose="020F0502020204030204"/>
                <a:ea typeface="+mn-ea"/>
                <a:cs typeface="+mn-cs"/>
                <a:sym typeface="Wingdings" panose="05000000000000000000" pitchFamily="2" charset="2"/>
              </a:rPr>
              <a:t>Type:</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IN" sz="240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just" defTabSz="914400" eaLnBrk="1" fontAlgn="auto" latinLnBrk="0" hangingPunct="1">
              <a:lnSpc>
                <a:spcPct val="100000"/>
              </a:lnSpc>
              <a:spcBef>
                <a:spcPts val="0"/>
              </a:spcBef>
              <a:spcAft>
                <a:spcPts val="0"/>
              </a:spcAft>
              <a:buClrTx/>
              <a:buSzTx/>
              <a:buFontTx/>
              <a:buNone/>
              <a:tabLst/>
              <a:defRPr/>
            </a:pPr>
            <a:r>
              <a:rPr lang="en-SG" sz="4000" dirty="0" err="1">
                <a:solidFill>
                  <a:srgbClr val="000000"/>
                </a:solidFill>
              </a:rPr>
              <a:t>OutputExcel.Table</a:t>
            </a:r>
            <a:r>
              <a:rPr lang="en-SG" sz="4000" dirty="0">
                <a:solidFill>
                  <a:srgbClr val="000000"/>
                </a:solidFill>
              </a:rPr>
              <a:t>(</a:t>
            </a:r>
            <a:r>
              <a:rPr lang="en-SG" sz="4000" dirty="0">
                <a:solidFill>
                  <a:srgbClr val="800000"/>
                </a:solidFill>
              </a:rPr>
              <a:t>"</a:t>
            </a:r>
            <a:r>
              <a:rPr lang="en-SG" sz="4000" dirty="0" err="1">
                <a:solidFill>
                  <a:srgbClr val="800000"/>
                </a:solidFill>
              </a:rPr>
              <a:t>AuditRecords</a:t>
            </a:r>
            <a:r>
              <a:rPr lang="en-SG" sz="4000" dirty="0">
                <a:solidFill>
                  <a:srgbClr val="800000"/>
                </a:solidFill>
              </a:rPr>
              <a:t>"</a:t>
            </a:r>
            <a:r>
              <a:rPr lang="en-SG" sz="4000" dirty="0">
                <a:solidFill>
                  <a:srgbClr val="000000"/>
                </a:solidFill>
              </a:rPr>
              <a:t>)</a:t>
            </a:r>
            <a:endParaRPr kumimoji="0" lang="en-IN" sz="240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90F3FF0A-910C-6AD0-92F3-2E103DD5CFB1}"/>
              </a:ext>
            </a:extLst>
          </p:cNvPr>
          <p:cNvGrpSpPr/>
          <p:nvPr/>
        </p:nvGrpSpPr>
        <p:grpSpPr>
          <a:xfrm>
            <a:off x="1025359" y="8213012"/>
            <a:ext cx="7098688" cy="1831398"/>
            <a:chOff x="2455333" y="8484131"/>
            <a:chExt cx="5875268" cy="1831398"/>
          </a:xfrm>
        </p:grpSpPr>
        <p:sp>
          <p:nvSpPr>
            <p:cNvPr id="12" name="TextBox 11">
              <a:extLst>
                <a:ext uri="{FF2B5EF4-FFF2-40B4-BE49-F238E27FC236}">
                  <a16:creationId xmlns:a16="http://schemas.microsoft.com/office/drawing/2014/main" id="{7298F1A8-E3E2-24C2-1445-51F4137BE157}"/>
                </a:ext>
              </a:extLst>
            </p:cNvPr>
            <p:cNvSpPr txBox="1"/>
            <p:nvPr/>
          </p:nvSpPr>
          <p:spPr>
            <a:xfrm>
              <a:off x="3095204" y="8745869"/>
              <a:ext cx="5235397" cy="1569660"/>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lvl="0"/>
              <a:r>
                <a:rPr lang="en-US" sz="2400" b="1" kern="1200" dirty="0">
                  <a:solidFill>
                    <a:srgbClr val="C00000"/>
                  </a:solidFill>
                </a:rPr>
                <a:t>Run the robot </a:t>
              </a:r>
              <a:r>
                <a:rPr lang="en-US" sz="2400" b="1" kern="1200" dirty="0">
                  <a:solidFill>
                    <a:schemeClr val="tx1"/>
                  </a:solidFill>
                </a:rPr>
                <a:t>to test the workflow.</a:t>
              </a:r>
            </a:p>
            <a:p>
              <a:pPr lvl="0"/>
              <a:endParaRPr lang="en-US" sz="2400" b="1" kern="1200" dirty="0">
                <a:solidFill>
                  <a:schemeClr val="tx1"/>
                </a:solidFill>
              </a:endParaRPr>
            </a:p>
            <a:p>
              <a:pPr lvl="0"/>
              <a:r>
                <a:rPr lang="en-US" sz="2400" b="1" kern="1200" dirty="0">
                  <a:solidFill>
                    <a:schemeClr val="tx1"/>
                  </a:solidFill>
                </a:rPr>
                <a:t>Records from D,E,F input files are added to the excel file.</a:t>
              </a:r>
              <a:endParaRPr lang="en-US" sz="2400" b="1" kern="1200" dirty="0">
                <a:solidFill>
                  <a:srgbClr val="C00000"/>
                </a:solidFill>
              </a:endParaRPr>
            </a:p>
          </p:txBody>
        </p:sp>
        <p:pic>
          <p:nvPicPr>
            <p:cNvPr id="13" name="Graphic 12" descr="Information with solid fill">
              <a:extLst>
                <a:ext uri="{FF2B5EF4-FFF2-40B4-BE49-F238E27FC236}">
                  <a16:creationId xmlns:a16="http://schemas.microsoft.com/office/drawing/2014/main" id="{5028BA92-B719-6683-7FCC-7CC6AE8FCA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5333" y="8484131"/>
              <a:ext cx="831663" cy="830997"/>
            </a:xfrm>
            <a:prstGeom prst="rect">
              <a:avLst/>
            </a:prstGeom>
          </p:spPr>
        </p:pic>
      </p:grpSp>
      <p:pic>
        <p:nvPicPr>
          <p:cNvPr id="15" name="Picture 14">
            <a:extLst>
              <a:ext uri="{FF2B5EF4-FFF2-40B4-BE49-F238E27FC236}">
                <a16:creationId xmlns:a16="http://schemas.microsoft.com/office/drawing/2014/main" id="{72AAE115-F6FA-A4E5-571B-BC98ACEA7E09}"/>
              </a:ext>
            </a:extLst>
          </p:cNvPr>
          <p:cNvPicPr>
            <a:picLocks noChangeAspect="1"/>
          </p:cNvPicPr>
          <p:nvPr/>
        </p:nvPicPr>
        <p:blipFill>
          <a:blip r:embed="rId5"/>
          <a:stretch>
            <a:fillRect/>
          </a:stretch>
        </p:blipFill>
        <p:spPr>
          <a:xfrm>
            <a:off x="8631104" y="7960383"/>
            <a:ext cx="10460337" cy="3165303"/>
          </a:xfrm>
          <a:prstGeom prst="rect">
            <a:avLst/>
          </a:prstGeom>
        </p:spPr>
      </p:pic>
    </p:spTree>
    <p:extLst>
      <p:ext uri="{BB962C8B-B14F-4D97-AF65-F5344CB8AC3E}">
        <p14:creationId xmlns:p14="http://schemas.microsoft.com/office/powerpoint/2010/main" val="11126538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704163B-0DE3-99B3-21CF-4F174BA63F7A}"/>
              </a:ext>
            </a:extLst>
          </p:cNvPr>
          <p:cNvGraphicFramePr/>
          <p:nvPr>
            <p:extLst>
              <p:ext uri="{D42A27DB-BD31-4B8C-83A1-F6EECF244321}">
                <p14:modId xmlns:p14="http://schemas.microsoft.com/office/powerpoint/2010/main" val="1973954979"/>
              </p:ext>
            </p:extLst>
          </p:nvPr>
        </p:nvGraphicFramePr>
        <p:xfrm>
          <a:off x="1690777" y="1276709"/>
          <a:ext cx="16735245" cy="3761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62F07F4-F248-DEF2-BDBE-9B6D14B361D2}"/>
              </a:ext>
            </a:extLst>
          </p:cNvPr>
          <p:cNvSpPr txBox="1"/>
          <p:nvPr/>
        </p:nvSpPr>
        <p:spPr>
          <a:xfrm>
            <a:off x="414068" y="5246927"/>
            <a:ext cx="4578377" cy="2862322"/>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3600" b="1" i="0" u="none" strike="noStrike" kern="1200" cap="none" spc="0" normalizeH="0" baseline="0" noProof="0" dirty="0">
                <a:ln>
                  <a:noFill/>
                </a:ln>
                <a:solidFill>
                  <a:srgbClr val="C00000"/>
                </a:solidFill>
                <a:effectLst/>
                <a:uLnTx/>
                <a:uFillTx/>
                <a:latin typeface="Calibri" panose="020F0502020204030204"/>
                <a:ea typeface="+mn-ea"/>
                <a:cs typeface="+mn-cs"/>
              </a:rPr>
              <a:t>There are 3 workflows now.</a:t>
            </a:r>
          </a:p>
          <a:p>
            <a:pPr marL="0" marR="0" lvl="0" indent="0" defTabSz="914400" eaLnBrk="1" fontAlgn="auto" latinLnBrk="0" hangingPunct="1">
              <a:lnSpc>
                <a:spcPct val="100000"/>
              </a:lnSpc>
              <a:spcBef>
                <a:spcPts val="0"/>
              </a:spcBef>
              <a:spcAft>
                <a:spcPts val="0"/>
              </a:spcAft>
              <a:buClrTx/>
              <a:buSzTx/>
              <a:buFontTx/>
              <a:buNone/>
              <a:tabLst/>
              <a:defRPr/>
            </a:pPr>
            <a:endParaRPr lang="en-SG" sz="3600" b="1" kern="1200" dirty="0">
              <a:solidFill>
                <a:srgbClr val="C00000"/>
              </a:solidFill>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SG" sz="3600" b="1" i="0" u="none" strike="noStrike" kern="1200" cap="none" spc="0" normalizeH="0" baseline="0" noProof="0" dirty="0">
                <a:ln>
                  <a:noFill/>
                </a:ln>
                <a:solidFill>
                  <a:srgbClr val="C00000"/>
                </a:solidFill>
                <a:effectLst/>
                <a:uLnTx/>
                <a:uFillTx/>
                <a:latin typeface="Calibri" panose="020F0502020204030204"/>
                <a:ea typeface="+mn-ea"/>
                <a:cs typeface="+mn-cs"/>
              </a:rPr>
              <a:t>What enhancements can we do?</a:t>
            </a:r>
            <a:endParaRPr kumimoji="0" lang="en-IN" sz="36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5CC61108-492D-09EA-9313-B6946329B0CF}"/>
              </a:ext>
            </a:extLst>
          </p:cNvPr>
          <p:cNvSpPr/>
          <p:nvPr/>
        </p:nvSpPr>
        <p:spPr>
          <a:xfrm>
            <a:off x="1555630" y="1276709"/>
            <a:ext cx="4219942" cy="2923277"/>
          </a:xfrm>
          <a:prstGeom prst="rect">
            <a:avLst/>
          </a:prstGeom>
          <a:noFill/>
          <a:ln w="762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sz="3600" b="1" dirty="0">
                <a:solidFill>
                  <a:srgbClr val="5B9BD5"/>
                </a:solidFill>
              </a:rPr>
              <a:t>ROBOT 1</a:t>
            </a:r>
          </a:p>
        </p:txBody>
      </p:sp>
      <p:sp>
        <p:nvSpPr>
          <p:cNvPr id="8" name="Rectangle 7">
            <a:extLst>
              <a:ext uri="{FF2B5EF4-FFF2-40B4-BE49-F238E27FC236}">
                <a16:creationId xmlns:a16="http://schemas.microsoft.com/office/drawing/2014/main" id="{B9438D18-34CB-11BE-65C7-236E1FE2023B}"/>
              </a:ext>
            </a:extLst>
          </p:cNvPr>
          <p:cNvSpPr/>
          <p:nvPr/>
        </p:nvSpPr>
        <p:spPr>
          <a:xfrm>
            <a:off x="5910719" y="1276708"/>
            <a:ext cx="8271108" cy="2923277"/>
          </a:xfrm>
          <a:prstGeom prst="rect">
            <a:avLst/>
          </a:prstGeom>
          <a:noFill/>
          <a:ln w="76200">
            <a:solidFill>
              <a:srgbClr val="52CAB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sz="3600" b="1" dirty="0">
                <a:solidFill>
                  <a:srgbClr val="52CAB8"/>
                </a:solidFill>
              </a:rPr>
              <a:t>ROBOT 2</a:t>
            </a:r>
          </a:p>
        </p:txBody>
      </p:sp>
      <p:sp>
        <p:nvSpPr>
          <p:cNvPr id="9" name="Rectangle 8">
            <a:extLst>
              <a:ext uri="{FF2B5EF4-FFF2-40B4-BE49-F238E27FC236}">
                <a16:creationId xmlns:a16="http://schemas.microsoft.com/office/drawing/2014/main" id="{3508A3A8-6791-9209-3723-2135720E3F19}"/>
              </a:ext>
            </a:extLst>
          </p:cNvPr>
          <p:cNvSpPr/>
          <p:nvPr/>
        </p:nvSpPr>
        <p:spPr>
          <a:xfrm>
            <a:off x="14341227" y="1308337"/>
            <a:ext cx="4219942" cy="2923277"/>
          </a:xfrm>
          <a:prstGeom prst="rect">
            <a:avLst/>
          </a:prstGeom>
          <a:noFill/>
          <a:ln w="76200">
            <a:solidFill>
              <a:srgbClr val="49BF6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sz="3600" b="1" dirty="0">
                <a:solidFill>
                  <a:srgbClr val="49BF64"/>
                </a:solidFill>
              </a:rPr>
              <a:t>ROBOT 3</a:t>
            </a:r>
          </a:p>
        </p:txBody>
      </p:sp>
      <p:graphicFrame>
        <p:nvGraphicFramePr>
          <p:cNvPr id="10" name="Diagram 9">
            <a:extLst>
              <a:ext uri="{FF2B5EF4-FFF2-40B4-BE49-F238E27FC236}">
                <a16:creationId xmlns:a16="http://schemas.microsoft.com/office/drawing/2014/main" id="{B361F116-0A76-79DD-98A9-E0FEDFC87687}"/>
              </a:ext>
            </a:extLst>
          </p:cNvPr>
          <p:cNvGraphicFramePr/>
          <p:nvPr>
            <p:extLst>
              <p:ext uri="{D42A27DB-BD31-4B8C-83A1-F6EECF244321}">
                <p14:modId xmlns:p14="http://schemas.microsoft.com/office/powerpoint/2010/main" val="820206685"/>
              </p:ext>
            </p:extLst>
          </p:nvPr>
        </p:nvGraphicFramePr>
        <p:xfrm>
          <a:off x="5482274" y="4727275"/>
          <a:ext cx="13411200" cy="58638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42744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Graphic spid="10"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061819" y="540097"/>
            <a:ext cx="8605022" cy="3226748"/>
          </a:xfrm>
          <a:prstGeom prst="rect">
            <a:avLst/>
          </a:prstGeom>
          <a:noFill/>
          <a:ln>
            <a:noFill/>
          </a:ln>
        </p:spPr>
        <p:txBody>
          <a:bodyPr spcFirstLastPara="1" wrap="square" lIns="150754" tIns="75358" rIns="150754" bIns="75358" anchor="b" anchorCtr="0">
            <a:normAutofit/>
          </a:bodyPr>
          <a:lstStyle/>
          <a:p>
            <a:pPr>
              <a:buClr>
                <a:srgbClr val="002060"/>
              </a:buClr>
              <a:buSzPct val="111111"/>
            </a:pPr>
            <a:r>
              <a:rPr lang="en-GB" sz="9607" dirty="0"/>
              <a:t>Excel Functions</a:t>
            </a:r>
            <a:endParaRPr dirty="0"/>
          </a:p>
        </p:txBody>
      </p:sp>
      <p:pic>
        <p:nvPicPr>
          <p:cNvPr id="173" name="Google Shape;173;p28" descr="Laptop open on desk at night"/>
          <p:cNvPicPr preferRelativeResize="0"/>
          <p:nvPr/>
        </p:nvPicPr>
        <p:blipFill rotWithShape="1">
          <a:blip r:embed="rId3">
            <a:alphaModFix/>
          </a:blip>
          <a:srcRect l="21278" r="11767" b="-1"/>
          <a:stretch/>
        </p:blipFill>
        <p:spPr>
          <a:xfrm>
            <a:off x="9842164" y="3590"/>
            <a:ext cx="10265775" cy="1130854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grpSp>
        <p:nvGrpSpPr>
          <p:cNvPr id="12" name="Google Shape;174;p28">
            <a:extLst>
              <a:ext uri="{FF2B5EF4-FFF2-40B4-BE49-F238E27FC236}">
                <a16:creationId xmlns:a16="http://schemas.microsoft.com/office/drawing/2014/main" id="{18EB1266-0BFC-89E4-8A70-C6D43ED28F74}"/>
              </a:ext>
            </a:extLst>
          </p:cNvPr>
          <p:cNvGrpSpPr/>
          <p:nvPr/>
        </p:nvGrpSpPr>
        <p:grpSpPr>
          <a:xfrm>
            <a:off x="224914" y="4390119"/>
            <a:ext cx="9441926" cy="3925808"/>
            <a:chOff x="0" y="1918"/>
            <a:chExt cx="5378521" cy="3925808"/>
          </a:xfrm>
        </p:grpSpPr>
        <p:cxnSp>
          <p:nvCxnSpPr>
            <p:cNvPr id="13" name="Google Shape;175;p28">
              <a:extLst>
                <a:ext uri="{FF2B5EF4-FFF2-40B4-BE49-F238E27FC236}">
                  <a16:creationId xmlns:a16="http://schemas.microsoft.com/office/drawing/2014/main" id="{887CF770-094F-FBF9-E330-68358AE39917}"/>
                </a:ext>
              </a:extLst>
            </p:cNvPr>
            <p:cNvCxnSpPr/>
            <p:nvPr/>
          </p:nvCxnSpPr>
          <p:spPr>
            <a:xfrm>
              <a:off x="0" y="1918"/>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4" name="Google Shape;176;p28">
              <a:extLst>
                <a:ext uri="{FF2B5EF4-FFF2-40B4-BE49-F238E27FC236}">
                  <a16:creationId xmlns:a16="http://schemas.microsoft.com/office/drawing/2014/main" id="{292DA322-21C0-2A0F-9A2C-F16499C96179}"/>
                </a:ext>
              </a:extLst>
            </p:cNvPr>
            <p:cNvSpPr/>
            <p:nvPr/>
          </p:nvSpPr>
          <p:spPr>
            <a:xfrm>
              <a:off x="0" y="1918"/>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15" name="Google Shape;177;p28">
              <a:extLst>
                <a:ext uri="{FF2B5EF4-FFF2-40B4-BE49-F238E27FC236}">
                  <a16:creationId xmlns:a16="http://schemas.microsoft.com/office/drawing/2014/main" id="{9A67DBEF-24DF-232F-57FB-207B7AF75F8C}"/>
                </a:ext>
              </a:extLst>
            </p:cNvPr>
            <p:cNvSpPr txBox="1"/>
            <p:nvPr/>
          </p:nvSpPr>
          <p:spPr>
            <a:xfrm>
              <a:off x="0" y="1918"/>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1801" dirty="0"/>
            </a:p>
          </p:txBody>
        </p:sp>
        <p:cxnSp>
          <p:nvCxnSpPr>
            <p:cNvPr id="16" name="Google Shape;178;p28">
              <a:extLst>
                <a:ext uri="{FF2B5EF4-FFF2-40B4-BE49-F238E27FC236}">
                  <a16:creationId xmlns:a16="http://schemas.microsoft.com/office/drawing/2014/main" id="{92ED1622-E578-329A-1FFD-213707A72AC3}"/>
                </a:ext>
              </a:extLst>
            </p:cNvPr>
            <p:cNvCxnSpPr/>
            <p:nvPr/>
          </p:nvCxnSpPr>
          <p:spPr>
            <a:xfrm>
              <a:off x="0" y="1310521"/>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7" name="Google Shape;179;p28">
              <a:extLst>
                <a:ext uri="{FF2B5EF4-FFF2-40B4-BE49-F238E27FC236}">
                  <a16:creationId xmlns:a16="http://schemas.microsoft.com/office/drawing/2014/main" id="{EB312BBE-F24A-9A7A-5B33-EADAD4B7AB46}"/>
                </a:ext>
              </a:extLst>
            </p:cNvPr>
            <p:cNvSpPr/>
            <p:nvPr/>
          </p:nvSpPr>
          <p:spPr>
            <a:xfrm>
              <a:off x="0" y="1310521"/>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cxnSp>
          <p:nvCxnSpPr>
            <p:cNvPr id="19" name="Google Shape;181;p28">
              <a:extLst>
                <a:ext uri="{FF2B5EF4-FFF2-40B4-BE49-F238E27FC236}">
                  <a16:creationId xmlns:a16="http://schemas.microsoft.com/office/drawing/2014/main" id="{ABB5815B-B151-BDA7-A6BE-6F6C91427A9E}"/>
                </a:ext>
              </a:extLst>
            </p:cNvPr>
            <p:cNvCxnSpPr/>
            <p:nvPr/>
          </p:nvCxnSpPr>
          <p:spPr>
            <a:xfrm>
              <a:off x="0" y="2619124"/>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20" name="Google Shape;182;p28">
              <a:extLst>
                <a:ext uri="{FF2B5EF4-FFF2-40B4-BE49-F238E27FC236}">
                  <a16:creationId xmlns:a16="http://schemas.microsoft.com/office/drawing/2014/main" id="{560AF94A-BB70-D4A9-B37C-0C7DAEE437B8}"/>
                </a:ext>
              </a:extLst>
            </p:cNvPr>
            <p:cNvSpPr/>
            <p:nvPr/>
          </p:nvSpPr>
          <p:spPr>
            <a:xfrm>
              <a:off x="0" y="2619124"/>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21" name="Google Shape;183;p28">
              <a:extLst>
                <a:ext uri="{FF2B5EF4-FFF2-40B4-BE49-F238E27FC236}">
                  <a16:creationId xmlns:a16="http://schemas.microsoft.com/office/drawing/2014/main" id="{35CE1E72-2FFA-51E9-2C75-480445857DCB}"/>
                </a:ext>
              </a:extLst>
            </p:cNvPr>
            <p:cNvSpPr txBox="1"/>
            <p:nvPr/>
          </p:nvSpPr>
          <p:spPr>
            <a:xfrm>
              <a:off x="0" y="2619124"/>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3203" b="1">
                <a:solidFill>
                  <a:srgbClr val="833C0B"/>
                </a:solidFill>
                <a:latin typeface="Calibri"/>
                <a:ea typeface="Calibri"/>
                <a:cs typeface="Calibri"/>
                <a:sym typeface="Calibri"/>
              </a:endParaRPr>
            </a:p>
          </p:txBody>
        </p:sp>
      </p:grpSp>
      <p:sp>
        <p:nvSpPr>
          <p:cNvPr id="27" name="TextBox 26">
            <a:extLst>
              <a:ext uri="{FF2B5EF4-FFF2-40B4-BE49-F238E27FC236}">
                <a16:creationId xmlns:a16="http://schemas.microsoft.com/office/drawing/2014/main" id="{72164501-1EAF-7785-2716-4F70D0F3D71F}"/>
              </a:ext>
            </a:extLst>
          </p:cNvPr>
          <p:cNvSpPr txBox="1"/>
          <p:nvPr/>
        </p:nvSpPr>
        <p:spPr>
          <a:xfrm>
            <a:off x="224914" y="4583089"/>
            <a:ext cx="10125176" cy="646331"/>
          </a:xfrm>
          <a:prstGeom prst="rect">
            <a:avLst/>
          </a:prstGeom>
          <a:noFill/>
        </p:spPr>
        <p:txBody>
          <a:bodyPr wrap="square">
            <a:spAutoFit/>
          </a:bodyPr>
          <a:lstStyle/>
          <a:p>
            <a:pPr defTabSz="914491">
              <a:lnSpc>
                <a:spcPct val="90000"/>
              </a:lnSpc>
              <a:buSzPts val="2400"/>
              <a:defRPr/>
            </a:pPr>
            <a:r>
              <a:rPr lang="en-SG" sz="4000" b="1" dirty="0">
                <a:solidFill>
                  <a:srgbClr val="C00000"/>
                </a:solidFill>
                <a:latin typeface="Calibri"/>
                <a:ea typeface="Calibri"/>
                <a:cs typeface="Calibri"/>
                <a:sym typeface="Calibri"/>
              </a:rPr>
              <a:t>Introduction to Excel Functions</a:t>
            </a:r>
            <a:endParaRPr lang="en-SG" sz="4000" dirty="0">
              <a:solidFill>
                <a:srgbClr val="C00000"/>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B9B7A5E-0110-48E0-BDD6-E8270869DD2A}"/>
              </a:ext>
            </a:extLst>
          </p:cNvPr>
          <p:cNvGrpSpPr/>
          <p:nvPr/>
        </p:nvGrpSpPr>
        <p:grpSpPr>
          <a:xfrm>
            <a:off x="3096104" y="72748"/>
            <a:ext cx="15889759" cy="8802493"/>
            <a:chOff x="1887312" y="235207"/>
            <a:chExt cx="9630157" cy="5334844"/>
          </a:xfrm>
        </p:grpSpPr>
        <p:sp>
          <p:nvSpPr>
            <p:cNvPr id="46" name="TextBox 45">
              <a:extLst>
                <a:ext uri="{FF2B5EF4-FFF2-40B4-BE49-F238E27FC236}">
                  <a16:creationId xmlns:a16="http://schemas.microsoft.com/office/drawing/2014/main" id="{BC16D0D9-0DB2-4B04-9BA4-19B38EA0EB12}"/>
                </a:ext>
              </a:extLst>
            </p:cNvPr>
            <p:cNvSpPr txBox="1"/>
            <p:nvPr/>
          </p:nvSpPr>
          <p:spPr>
            <a:xfrm>
              <a:off x="1921565" y="235207"/>
              <a:ext cx="7553866" cy="548402"/>
            </a:xfrm>
            <a:prstGeom prst="rect">
              <a:avLst/>
            </a:prstGeom>
            <a:noFill/>
          </p:spPr>
          <p:txBody>
            <a:bodyPr wrap="square" rtlCol="0">
              <a:spAutoFit/>
            </a:bodyPr>
            <a:lstStyle/>
            <a:p>
              <a:pPr defTabSz="1508760">
                <a:defRPr/>
              </a:pPr>
              <a:r>
                <a:rPr lang="en-US" sz="5280" b="1" dirty="0">
                  <a:solidFill>
                    <a:srgbClr val="0085CA"/>
                  </a:solidFill>
                  <a:latin typeface="Arial" panose="020B0604020202020204" pitchFamily="34" charset="0"/>
                  <a:ea typeface="Roboto Black" panose="02000000000000000000" pitchFamily="2" charset="0"/>
                  <a:cs typeface="Arial" panose="020B0604020202020204" pitchFamily="34" charset="0"/>
                </a:rPr>
                <a:t>Excel</a:t>
              </a:r>
            </a:p>
          </p:txBody>
        </p:sp>
        <p:sp>
          <p:nvSpPr>
            <p:cNvPr id="3" name="Rectangle 2">
              <a:extLst>
                <a:ext uri="{FF2B5EF4-FFF2-40B4-BE49-F238E27FC236}">
                  <a16:creationId xmlns:a16="http://schemas.microsoft.com/office/drawing/2014/main" id="{0DA4D762-BBAC-442C-87F1-31387581EAE3}"/>
                </a:ext>
              </a:extLst>
            </p:cNvPr>
            <p:cNvSpPr/>
            <p:nvPr/>
          </p:nvSpPr>
          <p:spPr>
            <a:xfrm>
              <a:off x="1887312" y="968616"/>
              <a:ext cx="9630157" cy="363736"/>
            </a:xfrm>
            <a:prstGeom prst="rect">
              <a:avLst/>
            </a:prstGeom>
          </p:spPr>
          <p:txBody>
            <a:bodyPr wrap="square">
              <a:spAutoFit/>
            </a:bodyPr>
            <a:lstStyle/>
            <a:p>
              <a:pPr algn="just" defTabSz="1508760">
                <a:defRPr/>
              </a:pPr>
              <a:r>
                <a:rPr lang="en-US" sz="3300" dirty="0">
                  <a:solidFill>
                    <a:prstClr val="black"/>
                  </a:solidFill>
                  <a:latin typeface="Arial" panose="020B0604020202020204" pitchFamily="34" charset="0"/>
                  <a:ea typeface="+mn-ea"/>
                  <a:cs typeface="Arial" panose="020B0604020202020204" pitchFamily="34" charset="0"/>
                </a:rPr>
                <a:t>Excel activities can help to perform a lot of the same actions in a excel application</a:t>
              </a:r>
              <a:r>
                <a:rPr lang="en-US" sz="3300" dirty="0">
                  <a:solidFill>
                    <a:srgbClr val="7F7F7F"/>
                  </a:solidFill>
                  <a:latin typeface="Arial" panose="020B0604020202020204" pitchFamily="34" charset="0"/>
                  <a:ea typeface="+mn-ea"/>
                  <a:cs typeface="Arial" panose="020B0604020202020204" pitchFamily="34" charset="0"/>
                </a:rPr>
                <a:t>. </a:t>
              </a:r>
            </a:p>
          </p:txBody>
        </p:sp>
        <p:cxnSp>
          <p:nvCxnSpPr>
            <p:cNvPr id="67" name="Straight Connector 66">
              <a:extLst>
                <a:ext uri="{FF2B5EF4-FFF2-40B4-BE49-F238E27FC236}">
                  <a16:creationId xmlns:a16="http://schemas.microsoft.com/office/drawing/2014/main" id="{44D11BD7-BE11-4909-A2DF-C8A24B679CFC}"/>
                </a:ext>
              </a:extLst>
            </p:cNvPr>
            <p:cNvCxnSpPr/>
            <p:nvPr/>
          </p:nvCxnSpPr>
          <p:spPr>
            <a:xfrm flipH="1">
              <a:off x="2548985" y="5550427"/>
              <a:ext cx="272966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FFC160E-BFCB-4AB3-80D0-67A49D6D5185}"/>
                </a:ext>
              </a:extLst>
            </p:cNvPr>
            <p:cNvSpPr txBox="1"/>
            <p:nvPr/>
          </p:nvSpPr>
          <p:spPr>
            <a:xfrm>
              <a:off x="1921565" y="2109275"/>
              <a:ext cx="4080416" cy="3460776"/>
            </a:xfrm>
            <a:prstGeom prst="rect">
              <a:avLst/>
            </a:prstGeom>
            <a:noFill/>
          </p:spPr>
          <p:txBody>
            <a:bodyPr wrap="square" lIns="201168" rIns="201168" rtlCol="0">
              <a:spAutoFit/>
            </a:bodyPr>
            <a:lstStyle/>
            <a:p>
              <a:pPr marL="754380" indent="-754380" defTabSz="1508760">
                <a:spcAft>
                  <a:spcPts val="990"/>
                </a:spcAft>
                <a:buFont typeface="Arial" panose="020B0604020202020204" pitchFamily="34" charset="0"/>
                <a:buChar char="•"/>
                <a:defRPr/>
              </a:pPr>
              <a:r>
                <a:rPr lang="en-US" sz="4620" dirty="0">
                  <a:solidFill>
                    <a:srgbClr val="002855"/>
                  </a:solidFill>
                  <a:latin typeface="Arial" panose="020B0604020202020204" pitchFamily="34" charset="0"/>
                  <a:ea typeface="Bebas Neue" charset="0"/>
                  <a:cs typeface="Arial" panose="020B0604020202020204" pitchFamily="34" charset="0"/>
                </a:rPr>
                <a:t>Excel Process Scope</a:t>
              </a:r>
            </a:p>
            <a:p>
              <a:pPr defTabSz="1508760">
                <a:spcAft>
                  <a:spcPts val="990"/>
                </a:spcAft>
                <a:defRPr/>
              </a:pPr>
              <a:r>
                <a:rPr lang="en-US" sz="3300" dirty="0">
                  <a:solidFill>
                    <a:srgbClr val="C00000"/>
                  </a:solidFill>
                  <a:latin typeface="Arial" panose="020B0604020202020204" pitchFamily="34" charset="0"/>
                  <a:ea typeface="+mn-ea"/>
                  <a:cs typeface="Arial" panose="020B0604020202020204" pitchFamily="34" charset="0"/>
                </a:rPr>
                <a:t>For ALL Excel functions, you must add into a Process Scope </a:t>
              </a:r>
            </a:p>
            <a:p>
              <a:pPr marL="754380" indent="-754380" defTabSz="1508760">
                <a:spcAft>
                  <a:spcPts val="990"/>
                </a:spcAft>
                <a:buFont typeface="Arial" panose="020B0604020202020204" pitchFamily="34" charset="0"/>
                <a:buChar char="•"/>
                <a:defRPr/>
              </a:pPr>
              <a:endParaRPr lang="en-US" sz="4620" dirty="0">
                <a:solidFill>
                  <a:srgbClr val="002855"/>
                </a:solidFill>
                <a:latin typeface="Arial" panose="020B0604020202020204" pitchFamily="34" charset="0"/>
                <a:ea typeface="Bebas Neue" charset="0"/>
                <a:cs typeface="Arial" panose="020B0604020202020204" pitchFamily="34" charset="0"/>
              </a:endParaRPr>
            </a:p>
            <a:p>
              <a:pPr marL="754380" indent="-754380" defTabSz="1508760">
                <a:spcAft>
                  <a:spcPts val="990"/>
                </a:spcAft>
                <a:buFont typeface="Arial" panose="020B0604020202020204" pitchFamily="34" charset="0"/>
                <a:buChar char="•"/>
                <a:defRPr/>
              </a:pPr>
              <a:r>
                <a:rPr lang="en-US" sz="4620" dirty="0">
                  <a:solidFill>
                    <a:srgbClr val="002855"/>
                  </a:solidFill>
                  <a:latin typeface="Arial" panose="020B0604020202020204" pitchFamily="34" charset="0"/>
                  <a:ea typeface="Bebas Neue" charset="0"/>
                  <a:cs typeface="Arial" panose="020B0604020202020204" pitchFamily="34" charset="0"/>
                </a:rPr>
                <a:t>Use Excel File</a:t>
              </a:r>
            </a:p>
            <a:p>
              <a:pPr defTabSz="1508760">
                <a:spcAft>
                  <a:spcPts val="990"/>
                </a:spcAft>
                <a:defRPr/>
              </a:pPr>
              <a:r>
                <a:rPr lang="en-US" sz="3960" dirty="0">
                  <a:solidFill>
                    <a:srgbClr val="C00000"/>
                  </a:solidFill>
                  <a:latin typeface="Arial" panose="020B0604020202020204" pitchFamily="34" charset="0"/>
                  <a:ea typeface="+mn-ea"/>
                  <a:cs typeface="Arial" panose="020B0604020202020204" pitchFamily="34" charset="0"/>
                </a:rPr>
                <a:t>To Open an Excel File, you use this activity.</a:t>
              </a:r>
            </a:p>
            <a:p>
              <a:pPr defTabSz="1508760">
                <a:spcAft>
                  <a:spcPts val="990"/>
                </a:spcAft>
                <a:defRPr/>
              </a:pPr>
              <a:endParaRPr lang="en-US" sz="3960" dirty="0">
                <a:solidFill>
                  <a:srgbClr val="002855"/>
                </a:solidFill>
                <a:latin typeface="Arial" panose="020B0604020202020204" pitchFamily="34" charset="0"/>
                <a:ea typeface="Bebas Neue" charset="0"/>
                <a:cs typeface="Arial" panose="020B0604020202020204" pitchFamily="34" charset="0"/>
              </a:endParaRPr>
            </a:p>
          </p:txBody>
        </p:sp>
      </p:grpSp>
      <p:pic>
        <p:nvPicPr>
          <p:cNvPr id="5" name="Picture 4">
            <a:extLst>
              <a:ext uri="{FF2B5EF4-FFF2-40B4-BE49-F238E27FC236}">
                <a16:creationId xmlns:a16="http://schemas.microsoft.com/office/drawing/2014/main" id="{CF63A043-E422-D349-6D47-D836761D01E2}"/>
              </a:ext>
            </a:extLst>
          </p:cNvPr>
          <p:cNvPicPr>
            <a:picLocks noChangeAspect="1"/>
          </p:cNvPicPr>
          <p:nvPr/>
        </p:nvPicPr>
        <p:blipFill>
          <a:blip r:embed="rId3"/>
          <a:stretch>
            <a:fillRect/>
          </a:stretch>
        </p:blipFill>
        <p:spPr>
          <a:xfrm>
            <a:off x="11040982" y="1965406"/>
            <a:ext cx="7568202" cy="8162992"/>
          </a:xfrm>
          <a:prstGeom prst="rect">
            <a:avLst/>
          </a:prstGeom>
          <a:ln>
            <a:solidFill>
              <a:schemeClr val="tx1"/>
            </a:solidFill>
          </a:ln>
        </p:spPr>
      </p:pic>
    </p:spTree>
    <p:extLst>
      <p:ext uri="{BB962C8B-B14F-4D97-AF65-F5344CB8AC3E}">
        <p14:creationId xmlns:p14="http://schemas.microsoft.com/office/powerpoint/2010/main" val="1242329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7953233-2919-6F61-C6BD-6B1875856C1B}"/>
              </a:ext>
            </a:extLst>
          </p:cNvPr>
          <p:cNvGraphicFramePr/>
          <p:nvPr>
            <p:extLst>
              <p:ext uri="{D42A27DB-BD31-4B8C-83A1-F6EECF244321}">
                <p14:modId xmlns:p14="http://schemas.microsoft.com/office/powerpoint/2010/main" val="3176769962"/>
              </p:ext>
            </p:extLst>
          </p:nvPr>
        </p:nvGraphicFramePr>
        <p:xfrm>
          <a:off x="3417158" y="-125730"/>
          <a:ext cx="15960922" cy="4274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7AA48D71-070A-7F80-3A37-7FA7E47C28FD}"/>
              </a:ext>
            </a:extLst>
          </p:cNvPr>
          <p:cNvPicPr>
            <a:picLocks noChangeAspect="1"/>
          </p:cNvPicPr>
          <p:nvPr/>
        </p:nvPicPr>
        <p:blipFill>
          <a:blip r:embed="rId7"/>
          <a:stretch>
            <a:fillRect/>
          </a:stretch>
        </p:blipFill>
        <p:spPr>
          <a:xfrm>
            <a:off x="3214480" y="3621570"/>
            <a:ext cx="15544968" cy="7251839"/>
          </a:xfrm>
          <a:prstGeom prst="rect">
            <a:avLst/>
          </a:prstGeom>
          <a:ln>
            <a:solidFill>
              <a:schemeClr val="tx1"/>
            </a:solidFill>
          </a:ln>
        </p:spPr>
      </p:pic>
      <p:sp>
        <p:nvSpPr>
          <p:cNvPr id="11" name="TextBox 10">
            <a:extLst>
              <a:ext uri="{FF2B5EF4-FFF2-40B4-BE49-F238E27FC236}">
                <a16:creationId xmlns:a16="http://schemas.microsoft.com/office/drawing/2014/main" id="{3AAFF527-0F78-0F07-366B-DE252AA231D2}"/>
              </a:ext>
            </a:extLst>
          </p:cNvPr>
          <p:cNvSpPr txBox="1"/>
          <p:nvPr/>
        </p:nvSpPr>
        <p:spPr>
          <a:xfrm>
            <a:off x="10223885" y="3831760"/>
            <a:ext cx="2875889" cy="1569660"/>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SG" sz="2400" b="1"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SG" sz="2400" i="0" u="none" strike="noStrike" kern="1200" cap="none" spc="0" normalizeH="0" baseline="0" noProof="0" dirty="0">
                <a:ln>
                  <a:noFill/>
                </a:ln>
                <a:solidFill>
                  <a:prstClr val="black"/>
                </a:solidFill>
                <a:effectLst/>
                <a:uLnTx/>
                <a:uFillTx/>
                <a:latin typeface="Calibri" panose="020F0502020204030204"/>
                <a:ea typeface="+mn-ea"/>
                <a:cs typeface="+mn-cs"/>
              </a:rPr>
              <a:t>Use Excel File </a:t>
            </a:r>
            <a:r>
              <a:rPr kumimoji="0" lang="en-SG" sz="2400" b="1" i="0" u="none" strike="noStrike" kern="1200" cap="none" spc="0" normalizeH="0" baseline="0" noProof="0" dirty="0">
                <a:ln>
                  <a:noFill/>
                </a:ln>
                <a:solidFill>
                  <a:prstClr val="black"/>
                </a:solidFill>
                <a:effectLst/>
                <a:uLnTx/>
                <a:uFillTx/>
                <a:latin typeface="Calibri" panose="020F0502020204030204"/>
                <a:ea typeface="+mn-ea"/>
                <a:cs typeface="+mn-cs"/>
              </a:rPr>
              <a:t> activity has to be within the Excel Process Scope.</a:t>
            </a:r>
            <a:endParaRPr kumimoji="0" lang="en-IN" sz="24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2" name="Straight Arrow Connector 11">
            <a:extLst>
              <a:ext uri="{FF2B5EF4-FFF2-40B4-BE49-F238E27FC236}">
                <a16:creationId xmlns:a16="http://schemas.microsoft.com/office/drawing/2014/main" id="{C1A5DC3D-99ED-8AA9-9D23-F252100829A4}"/>
              </a:ext>
            </a:extLst>
          </p:cNvPr>
          <p:cNvCxnSpPr>
            <a:cxnSpLocks/>
            <a:stCxn id="11" idx="1"/>
          </p:cNvCxnSpPr>
          <p:nvPr/>
        </p:nvCxnSpPr>
        <p:spPr>
          <a:xfrm flipH="1" flipV="1">
            <a:off x="6082748" y="3955774"/>
            <a:ext cx="4141137" cy="660816"/>
          </a:xfrm>
          <a:prstGeom prst="straightConnector1">
            <a:avLst/>
          </a:prstGeom>
          <a:noFill/>
          <a:ln w="76200" cap="flat" cmpd="sng" algn="ctr">
            <a:solidFill>
              <a:srgbClr val="ED7D31"/>
            </a:solidFill>
            <a:prstDash val="solid"/>
            <a:miter lim="800000"/>
            <a:tailEnd type="triangle"/>
          </a:ln>
          <a:effectLst/>
        </p:spPr>
      </p:cxnSp>
      <p:cxnSp>
        <p:nvCxnSpPr>
          <p:cNvPr id="13" name="Straight Arrow Connector 12">
            <a:extLst>
              <a:ext uri="{FF2B5EF4-FFF2-40B4-BE49-F238E27FC236}">
                <a16:creationId xmlns:a16="http://schemas.microsoft.com/office/drawing/2014/main" id="{88161493-A373-61AB-B694-7963F803FDAA}"/>
              </a:ext>
            </a:extLst>
          </p:cNvPr>
          <p:cNvCxnSpPr>
            <a:cxnSpLocks/>
          </p:cNvCxnSpPr>
          <p:nvPr/>
        </p:nvCxnSpPr>
        <p:spPr>
          <a:xfrm flipH="1">
            <a:off x="7147892" y="5401420"/>
            <a:ext cx="4361621" cy="1132761"/>
          </a:xfrm>
          <a:prstGeom prst="straightConnector1">
            <a:avLst/>
          </a:prstGeom>
          <a:noFill/>
          <a:ln w="76200" cap="flat" cmpd="sng" algn="ctr">
            <a:solidFill>
              <a:srgbClr val="ED7D31"/>
            </a:solidFill>
            <a:prstDash val="solid"/>
            <a:miter lim="800000"/>
            <a:tailEnd type="triangle"/>
          </a:ln>
          <a:effectLst/>
        </p:spPr>
      </p:cxnSp>
      <p:cxnSp>
        <p:nvCxnSpPr>
          <p:cNvPr id="18" name="Straight Arrow Connector 17">
            <a:extLst>
              <a:ext uri="{FF2B5EF4-FFF2-40B4-BE49-F238E27FC236}">
                <a16:creationId xmlns:a16="http://schemas.microsoft.com/office/drawing/2014/main" id="{B8AFDF0D-3037-61BB-0DC8-28BCAE2A2CD1}"/>
              </a:ext>
            </a:extLst>
          </p:cNvPr>
          <p:cNvCxnSpPr>
            <a:cxnSpLocks/>
            <a:stCxn id="20" idx="1"/>
          </p:cNvCxnSpPr>
          <p:nvPr/>
        </p:nvCxnSpPr>
        <p:spPr>
          <a:xfrm flipH="1">
            <a:off x="11872292" y="7141918"/>
            <a:ext cx="1227482" cy="591073"/>
          </a:xfrm>
          <a:prstGeom prst="straightConnector1">
            <a:avLst/>
          </a:prstGeom>
          <a:noFill/>
          <a:ln w="76200" cap="flat" cmpd="sng" algn="ctr">
            <a:solidFill>
              <a:srgbClr val="ED7D31"/>
            </a:solidFill>
            <a:prstDash val="solid"/>
            <a:miter lim="800000"/>
            <a:tailEnd type="triangle"/>
          </a:ln>
          <a:effectLst/>
        </p:spPr>
      </p:cxnSp>
      <p:sp>
        <p:nvSpPr>
          <p:cNvPr id="20" name="TextBox 19">
            <a:extLst>
              <a:ext uri="{FF2B5EF4-FFF2-40B4-BE49-F238E27FC236}">
                <a16:creationId xmlns:a16="http://schemas.microsoft.com/office/drawing/2014/main" id="{51036A59-3645-9E27-9A73-129CF94193F2}"/>
              </a:ext>
            </a:extLst>
          </p:cNvPr>
          <p:cNvSpPr txBox="1"/>
          <p:nvPr/>
        </p:nvSpPr>
        <p:spPr>
          <a:xfrm>
            <a:off x="13099774" y="6726419"/>
            <a:ext cx="2875889" cy="830997"/>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SG" sz="2400" b="1" kern="1200" dirty="0">
                <a:solidFill>
                  <a:prstClr val="black"/>
                </a:solidFill>
                <a:latin typeface="Calibri" panose="020F0502020204030204"/>
                <a:ea typeface="+mn-ea"/>
                <a:cs typeface="+mn-cs"/>
              </a:rPr>
              <a:t>This is the file path to the excel file.</a:t>
            </a:r>
            <a:endParaRPr kumimoji="0" lang="en-IN" sz="24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6217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061819" y="540097"/>
            <a:ext cx="8605022" cy="3226748"/>
          </a:xfrm>
          <a:prstGeom prst="rect">
            <a:avLst/>
          </a:prstGeom>
          <a:noFill/>
          <a:ln>
            <a:noFill/>
          </a:ln>
        </p:spPr>
        <p:txBody>
          <a:bodyPr spcFirstLastPara="1" wrap="square" lIns="150754" tIns="75358" rIns="150754" bIns="75358" anchor="b" anchorCtr="0">
            <a:normAutofit/>
          </a:bodyPr>
          <a:lstStyle/>
          <a:p>
            <a:pPr>
              <a:buClr>
                <a:srgbClr val="002060"/>
              </a:buClr>
              <a:buSzPct val="111111"/>
            </a:pPr>
            <a:r>
              <a:rPr lang="en-GB" sz="9607" dirty="0"/>
              <a:t>Excel Functions</a:t>
            </a:r>
            <a:endParaRPr dirty="0"/>
          </a:p>
        </p:txBody>
      </p:sp>
      <p:pic>
        <p:nvPicPr>
          <p:cNvPr id="173" name="Google Shape;173;p28" descr="Laptop open on desk at night"/>
          <p:cNvPicPr preferRelativeResize="0"/>
          <p:nvPr/>
        </p:nvPicPr>
        <p:blipFill rotWithShape="1">
          <a:blip r:embed="rId3">
            <a:alphaModFix/>
          </a:blip>
          <a:srcRect l="21278" r="11767" b="-1"/>
          <a:stretch/>
        </p:blipFill>
        <p:spPr>
          <a:xfrm>
            <a:off x="9842164" y="3590"/>
            <a:ext cx="10265775" cy="1130854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grpSp>
        <p:nvGrpSpPr>
          <p:cNvPr id="12" name="Google Shape;174;p28">
            <a:extLst>
              <a:ext uri="{FF2B5EF4-FFF2-40B4-BE49-F238E27FC236}">
                <a16:creationId xmlns:a16="http://schemas.microsoft.com/office/drawing/2014/main" id="{18EB1266-0BFC-89E4-8A70-C6D43ED28F74}"/>
              </a:ext>
            </a:extLst>
          </p:cNvPr>
          <p:cNvGrpSpPr/>
          <p:nvPr/>
        </p:nvGrpSpPr>
        <p:grpSpPr>
          <a:xfrm>
            <a:off x="224914" y="4390119"/>
            <a:ext cx="9441926" cy="3925808"/>
            <a:chOff x="0" y="1918"/>
            <a:chExt cx="5378521" cy="3925808"/>
          </a:xfrm>
        </p:grpSpPr>
        <p:cxnSp>
          <p:nvCxnSpPr>
            <p:cNvPr id="13" name="Google Shape;175;p28">
              <a:extLst>
                <a:ext uri="{FF2B5EF4-FFF2-40B4-BE49-F238E27FC236}">
                  <a16:creationId xmlns:a16="http://schemas.microsoft.com/office/drawing/2014/main" id="{887CF770-094F-FBF9-E330-68358AE39917}"/>
                </a:ext>
              </a:extLst>
            </p:cNvPr>
            <p:cNvCxnSpPr/>
            <p:nvPr/>
          </p:nvCxnSpPr>
          <p:spPr>
            <a:xfrm>
              <a:off x="0" y="1918"/>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4" name="Google Shape;176;p28">
              <a:extLst>
                <a:ext uri="{FF2B5EF4-FFF2-40B4-BE49-F238E27FC236}">
                  <a16:creationId xmlns:a16="http://schemas.microsoft.com/office/drawing/2014/main" id="{292DA322-21C0-2A0F-9A2C-F16499C96179}"/>
                </a:ext>
              </a:extLst>
            </p:cNvPr>
            <p:cNvSpPr/>
            <p:nvPr/>
          </p:nvSpPr>
          <p:spPr>
            <a:xfrm>
              <a:off x="0" y="1918"/>
              <a:ext cx="5378521" cy="1308602"/>
            </a:xfrm>
            <a:prstGeom prst="rect">
              <a:avLst/>
            </a:prstGeom>
            <a:noFill/>
            <a:ln>
              <a:noFill/>
            </a:ln>
          </p:spPr>
          <p:txBody>
            <a:bodyPr spcFirstLastPara="1" wrap="square" lIns="91426" tIns="91426" rIns="91426" bIns="91426" anchor="ctr" anchorCtr="0">
              <a:noAutofit/>
            </a:bodyPr>
            <a:lstStyle/>
            <a:p>
              <a:pPr marL="0" marR="0" lvl="0" indent="0" algn="l" defTabSz="914491" rtl="0" eaLnBrk="1" fontAlgn="auto" latinLnBrk="0" hangingPunct="1">
                <a:lnSpc>
                  <a:spcPct val="100000"/>
                </a:lnSpc>
                <a:spcBef>
                  <a:spcPts val="0"/>
                </a:spcBef>
                <a:spcAft>
                  <a:spcPts val="0"/>
                </a:spcAft>
                <a:buClr>
                  <a:srgbClr val="000000"/>
                </a:buClr>
                <a:buSzPts val="1400"/>
                <a:buFont typeface="Arial"/>
                <a:buNone/>
                <a:tabLst/>
                <a:defRPr/>
              </a:pPr>
              <a:endParaRPr kumimoji="0" sz="1801"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77;p28">
              <a:extLst>
                <a:ext uri="{FF2B5EF4-FFF2-40B4-BE49-F238E27FC236}">
                  <a16:creationId xmlns:a16="http://schemas.microsoft.com/office/drawing/2014/main" id="{9A67DBEF-24DF-232F-57FB-207B7AF75F8C}"/>
                </a:ext>
              </a:extLst>
            </p:cNvPr>
            <p:cNvSpPr txBox="1"/>
            <p:nvPr/>
          </p:nvSpPr>
          <p:spPr>
            <a:xfrm>
              <a:off x="0" y="1918"/>
              <a:ext cx="5378521" cy="1308602"/>
            </a:xfrm>
            <a:prstGeom prst="rect">
              <a:avLst/>
            </a:prstGeom>
            <a:noFill/>
            <a:ln>
              <a:noFill/>
            </a:ln>
          </p:spPr>
          <p:txBody>
            <a:bodyPr spcFirstLastPara="1" wrap="square" lIns="91426" tIns="91426" rIns="91426" bIns="91426" anchor="t" anchorCtr="0">
              <a:noAutofit/>
            </a:bodyPr>
            <a:lstStyle/>
            <a:p>
              <a:pPr marL="0" marR="0" lvl="0" indent="0" algn="l" defTabSz="914491" rtl="0" eaLnBrk="1" fontAlgn="auto" latinLnBrk="0" hangingPunct="1">
                <a:lnSpc>
                  <a:spcPct val="90000"/>
                </a:lnSpc>
                <a:spcBef>
                  <a:spcPts val="0"/>
                </a:spcBef>
                <a:spcAft>
                  <a:spcPts val="0"/>
                </a:spcAft>
                <a:buClr>
                  <a:srgbClr val="000000"/>
                </a:buClr>
                <a:buSzPts val="2400"/>
                <a:buFont typeface="Arial"/>
                <a:buNone/>
                <a:tabLst/>
                <a:defRPr/>
              </a:pPr>
              <a:endParaRPr kumimoji="0" sz="1801"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 name="Google Shape;178;p28">
              <a:extLst>
                <a:ext uri="{FF2B5EF4-FFF2-40B4-BE49-F238E27FC236}">
                  <a16:creationId xmlns:a16="http://schemas.microsoft.com/office/drawing/2014/main" id="{92ED1622-E578-329A-1FFD-213707A72AC3}"/>
                </a:ext>
              </a:extLst>
            </p:cNvPr>
            <p:cNvCxnSpPr/>
            <p:nvPr/>
          </p:nvCxnSpPr>
          <p:spPr>
            <a:xfrm>
              <a:off x="0" y="1310521"/>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7" name="Google Shape;179;p28">
              <a:extLst>
                <a:ext uri="{FF2B5EF4-FFF2-40B4-BE49-F238E27FC236}">
                  <a16:creationId xmlns:a16="http://schemas.microsoft.com/office/drawing/2014/main" id="{EB312BBE-F24A-9A7A-5B33-EADAD4B7AB46}"/>
                </a:ext>
              </a:extLst>
            </p:cNvPr>
            <p:cNvSpPr/>
            <p:nvPr/>
          </p:nvSpPr>
          <p:spPr>
            <a:xfrm>
              <a:off x="0" y="1310521"/>
              <a:ext cx="5378521" cy="1308602"/>
            </a:xfrm>
            <a:prstGeom prst="rect">
              <a:avLst/>
            </a:prstGeom>
            <a:noFill/>
            <a:ln>
              <a:noFill/>
            </a:ln>
          </p:spPr>
          <p:txBody>
            <a:bodyPr spcFirstLastPara="1" wrap="square" lIns="91426" tIns="91426" rIns="91426" bIns="91426" anchor="ctr" anchorCtr="0">
              <a:noAutofit/>
            </a:bodyPr>
            <a:lstStyle/>
            <a:p>
              <a:pPr marL="0" marR="0" lvl="0" indent="0" algn="l" defTabSz="914491" rtl="0" eaLnBrk="1" fontAlgn="auto" latinLnBrk="0" hangingPunct="1">
                <a:lnSpc>
                  <a:spcPct val="100000"/>
                </a:lnSpc>
                <a:spcBef>
                  <a:spcPts val="0"/>
                </a:spcBef>
                <a:spcAft>
                  <a:spcPts val="0"/>
                </a:spcAft>
                <a:buClr>
                  <a:srgbClr val="000000"/>
                </a:buClr>
                <a:buSzPts val="1400"/>
                <a:buFont typeface="Arial"/>
                <a:buNone/>
                <a:tabLst/>
                <a:defRPr/>
              </a:pPr>
              <a:endParaRPr kumimoji="0" sz="1801" b="0" i="0" u="none" strike="noStrike" kern="0" cap="none" spc="0" normalizeH="0" baseline="0" noProof="0">
                <a:ln>
                  <a:noFill/>
                </a:ln>
                <a:solidFill>
                  <a:srgbClr val="000000"/>
                </a:solidFill>
                <a:effectLst/>
                <a:uLnTx/>
                <a:uFillTx/>
                <a:latin typeface="Arial"/>
                <a:cs typeface="Arial"/>
                <a:sym typeface="Arial"/>
              </a:endParaRPr>
            </a:p>
          </p:txBody>
        </p:sp>
        <p:cxnSp>
          <p:nvCxnSpPr>
            <p:cNvPr id="19" name="Google Shape;181;p28">
              <a:extLst>
                <a:ext uri="{FF2B5EF4-FFF2-40B4-BE49-F238E27FC236}">
                  <a16:creationId xmlns:a16="http://schemas.microsoft.com/office/drawing/2014/main" id="{ABB5815B-B151-BDA7-A6BE-6F6C91427A9E}"/>
                </a:ext>
              </a:extLst>
            </p:cNvPr>
            <p:cNvCxnSpPr/>
            <p:nvPr/>
          </p:nvCxnSpPr>
          <p:spPr>
            <a:xfrm>
              <a:off x="0" y="2619124"/>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20" name="Google Shape;182;p28">
              <a:extLst>
                <a:ext uri="{FF2B5EF4-FFF2-40B4-BE49-F238E27FC236}">
                  <a16:creationId xmlns:a16="http://schemas.microsoft.com/office/drawing/2014/main" id="{560AF94A-BB70-D4A9-B37C-0C7DAEE437B8}"/>
                </a:ext>
              </a:extLst>
            </p:cNvPr>
            <p:cNvSpPr/>
            <p:nvPr/>
          </p:nvSpPr>
          <p:spPr>
            <a:xfrm>
              <a:off x="0" y="2619124"/>
              <a:ext cx="5378521" cy="1308602"/>
            </a:xfrm>
            <a:prstGeom prst="rect">
              <a:avLst/>
            </a:prstGeom>
            <a:noFill/>
            <a:ln>
              <a:noFill/>
            </a:ln>
          </p:spPr>
          <p:txBody>
            <a:bodyPr spcFirstLastPara="1" wrap="square" lIns="91426" tIns="91426" rIns="91426" bIns="91426" anchor="ctr" anchorCtr="0">
              <a:noAutofit/>
            </a:bodyPr>
            <a:lstStyle/>
            <a:p>
              <a:pPr marL="0" marR="0" lvl="0" indent="0" algn="l" defTabSz="914491" rtl="0" eaLnBrk="1" fontAlgn="auto" latinLnBrk="0" hangingPunct="1">
                <a:lnSpc>
                  <a:spcPct val="100000"/>
                </a:lnSpc>
                <a:spcBef>
                  <a:spcPts val="0"/>
                </a:spcBef>
                <a:spcAft>
                  <a:spcPts val="0"/>
                </a:spcAft>
                <a:buClr>
                  <a:srgbClr val="000000"/>
                </a:buClr>
                <a:buSzPts val="1400"/>
                <a:buFont typeface="Arial"/>
                <a:buNone/>
                <a:tabLst/>
                <a:defRPr/>
              </a:pPr>
              <a:endParaRPr kumimoji="0" sz="1801"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83;p28">
              <a:extLst>
                <a:ext uri="{FF2B5EF4-FFF2-40B4-BE49-F238E27FC236}">
                  <a16:creationId xmlns:a16="http://schemas.microsoft.com/office/drawing/2014/main" id="{35CE1E72-2FFA-51E9-2C75-480445857DCB}"/>
                </a:ext>
              </a:extLst>
            </p:cNvPr>
            <p:cNvSpPr txBox="1"/>
            <p:nvPr/>
          </p:nvSpPr>
          <p:spPr>
            <a:xfrm>
              <a:off x="0" y="2619124"/>
              <a:ext cx="5378521" cy="1308602"/>
            </a:xfrm>
            <a:prstGeom prst="rect">
              <a:avLst/>
            </a:prstGeom>
            <a:noFill/>
            <a:ln>
              <a:noFill/>
            </a:ln>
          </p:spPr>
          <p:txBody>
            <a:bodyPr spcFirstLastPara="1" wrap="square" lIns="91426" tIns="91426" rIns="91426" bIns="91426" anchor="t" anchorCtr="0">
              <a:noAutofit/>
            </a:bodyPr>
            <a:lstStyle/>
            <a:p>
              <a:pPr marL="0" marR="0" lvl="0" indent="0" algn="l" defTabSz="914491" rtl="0" eaLnBrk="1" fontAlgn="auto" latinLnBrk="0" hangingPunct="1">
                <a:lnSpc>
                  <a:spcPct val="90000"/>
                </a:lnSpc>
                <a:spcBef>
                  <a:spcPts val="0"/>
                </a:spcBef>
                <a:spcAft>
                  <a:spcPts val="0"/>
                </a:spcAft>
                <a:buClr>
                  <a:srgbClr val="000000"/>
                </a:buClr>
                <a:buSzPts val="2400"/>
                <a:buFont typeface="Arial"/>
                <a:buNone/>
                <a:tabLst/>
                <a:defRPr/>
              </a:pPr>
              <a:endParaRPr kumimoji="0" sz="3203" b="1" i="0" u="none" strike="noStrike" kern="0" cap="none" spc="0" normalizeH="0" baseline="0" noProof="0">
                <a:ln>
                  <a:noFill/>
                </a:ln>
                <a:solidFill>
                  <a:srgbClr val="833C0B"/>
                </a:solidFill>
                <a:effectLst/>
                <a:uLnTx/>
                <a:uFillTx/>
                <a:latin typeface="Calibri"/>
                <a:ea typeface="Calibri"/>
                <a:cs typeface="Calibri"/>
                <a:sym typeface="Calibri"/>
              </a:endParaRPr>
            </a:p>
          </p:txBody>
        </p:sp>
      </p:grpSp>
      <p:sp>
        <p:nvSpPr>
          <p:cNvPr id="27" name="TextBox 26">
            <a:extLst>
              <a:ext uri="{FF2B5EF4-FFF2-40B4-BE49-F238E27FC236}">
                <a16:creationId xmlns:a16="http://schemas.microsoft.com/office/drawing/2014/main" id="{72164501-1EAF-7785-2716-4F70D0F3D71F}"/>
              </a:ext>
            </a:extLst>
          </p:cNvPr>
          <p:cNvSpPr txBox="1"/>
          <p:nvPr/>
        </p:nvSpPr>
        <p:spPr>
          <a:xfrm>
            <a:off x="324786" y="4690228"/>
            <a:ext cx="10125176" cy="646331"/>
          </a:xfrm>
          <a:prstGeom prst="rect">
            <a:avLst/>
          </a:prstGeom>
          <a:noFill/>
        </p:spPr>
        <p:txBody>
          <a:bodyPr wrap="square">
            <a:spAutoFit/>
          </a:bodyPr>
          <a:lstStyle/>
          <a:p>
            <a:pPr marL="0" marR="0" lvl="0" indent="0" algn="l" defTabSz="914491" rtl="0" eaLnBrk="1" fontAlgn="auto" latinLnBrk="0" hangingPunct="1">
              <a:lnSpc>
                <a:spcPct val="90000"/>
              </a:lnSpc>
              <a:spcBef>
                <a:spcPts val="0"/>
              </a:spcBef>
              <a:spcAft>
                <a:spcPts val="0"/>
              </a:spcAft>
              <a:buClr>
                <a:srgbClr val="000000"/>
              </a:buClr>
              <a:buSzPts val="2400"/>
              <a:buFont typeface="Arial"/>
              <a:buNone/>
              <a:tabLst/>
              <a:defRPr/>
            </a:pPr>
            <a:r>
              <a:rPr kumimoji="0" lang="en-SG" sz="4000" b="1" i="0" u="none" strike="noStrike" kern="0" cap="none" spc="0" normalizeH="0" baseline="0" noProof="0" dirty="0">
                <a:ln>
                  <a:noFill/>
                </a:ln>
                <a:solidFill>
                  <a:schemeClr val="tx1"/>
                </a:solidFill>
                <a:effectLst/>
                <a:uLnTx/>
                <a:uFillTx/>
                <a:latin typeface="Calibri"/>
                <a:ea typeface="Calibri"/>
                <a:cs typeface="Calibri"/>
                <a:sym typeface="Calibri"/>
              </a:rPr>
              <a:t>Introduction to Excel Functions</a:t>
            </a:r>
            <a:endParaRPr kumimoji="0" lang="en-SG" sz="4000" b="0" i="0" u="none" strike="noStrike" kern="0" cap="none" spc="0" normalizeH="0" baseline="0" noProof="0" dirty="0">
              <a:ln>
                <a:noFill/>
              </a:ln>
              <a:solidFill>
                <a:schemeClr val="tx1"/>
              </a:solidFill>
              <a:effectLst/>
              <a:uLnTx/>
              <a:uFillTx/>
              <a:latin typeface="Calibri"/>
              <a:ea typeface="Calibri"/>
              <a:cs typeface="Calibri"/>
              <a:sym typeface="Calibri"/>
            </a:endParaRPr>
          </a:p>
        </p:txBody>
      </p:sp>
      <p:sp>
        <p:nvSpPr>
          <p:cNvPr id="2" name="TextBox 1">
            <a:extLst>
              <a:ext uri="{FF2B5EF4-FFF2-40B4-BE49-F238E27FC236}">
                <a16:creationId xmlns:a16="http://schemas.microsoft.com/office/drawing/2014/main" id="{3B70A60E-F671-30FF-775F-25D113A9DBD1}"/>
              </a:ext>
            </a:extLst>
          </p:cNvPr>
          <p:cNvSpPr txBox="1"/>
          <p:nvPr/>
        </p:nvSpPr>
        <p:spPr>
          <a:xfrm>
            <a:off x="224914" y="6159729"/>
            <a:ext cx="10125176" cy="646331"/>
          </a:xfrm>
          <a:prstGeom prst="rect">
            <a:avLst/>
          </a:prstGeom>
          <a:noFill/>
        </p:spPr>
        <p:txBody>
          <a:bodyPr wrap="square">
            <a:spAutoFit/>
          </a:bodyPr>
          <a:lstStyle/>
          <a:p>
            <a:pPr marL="0" marR="0" lvl="0" indent="0" algn="l" defTabSz="914491" rtl="0" eaLnBrk="1" fontAlgn="auto" latinLnBrk="0" hangingPunct="1">
              <a:lnSpc>
                <a:spcPct val="90000"/>
              </a:lnSpc>
              <a:spcBef>
                <a:spcPts val="0"/>
              </a:spcBef>
              <a:spcAft>
                <a:spcPts val="0"/>
              </a:spcAft>
              <a:buClr>
                <a:srgbClr val="000000"/>
              </a:buClr>
              <a:buSzPts val="2400"/>
              <a:buFont typeface="Arial"/>
              <a:buNone/>
              <a:tabLst/>
              <a:defRPr/>
            </a:pPr>
            <a:r>
              <a:rPr lang="en-SG" sz="4000" b="1" dirty="0">
                <a:solidFill>
                  <a:srgbClr val="C00000"/>
                </a:solidFill>
                <a:latin typeface="Calibri"/>
                <a:ea typeface="Calibri"/>
                <a:cs typeface="Calibri"/>
                <a:sym typeface="Calibri"/>
              </a:rPr>
              <a:t>Reading excel files</a:t>
            </a:r>
            <a:endParaRPr kumimoji="0" lang="en-SG" sz="4000" b="0" i="0" u="none" strike="noStrike" kern="0" cap="none" spc="0" normalizeH="0" baseline="0" noProof="0" dirty="0">
              <a:ln>
                <a:noFill/>
              </a:ln>
              <a:solidFill>
                <a:srgbClr val="C00000"/>
              </a:solidFill>
              <a:effectLst/>
              <a:uLnTx/>
              <a:uFillTx/>
              <a:latin typeface="Calibri"/>
              <a:ea typeface="Calibri"/>
              <a:cs typeface="Calibri"/>
              <a:sym typeface="Calibri"/>
            </a:endParaRPr>
          </a:p>
        </p:txBody>
      </p:sp>
      <p:sp>
        <p:nvSpPr>
          <p:cNvPr id="3" name="TextBox 2">
            <a:extLst>
              <a:ext uri="{FF2B5EF4-FFF2-40B4-BE49-F238E27FC236}">
                <a16:creationId xmlns:a16="http://schemas.microsoft.com/office/drawing/2014/main" id="{FCC7EEFB-7863-B1F0-4B25-E3550E6571EB}"/>
              </a:ext>
            </a:extLst>
          </p:cNvPr>
          <p:cNvSpPr txBox="1"/>
          <p:nvPr/>
        </p:nvSpPr>
        <p:spPr>
          <a:xfrm>
            <a:off x="224914" y="7404525"/>
            <a:ext cx="10125176" cy="646331"/>
          </a:xfrm>
          <a:prstGeom prst="rect">
            <a:avLst/>
          </a:prstGeom>
          <a:noFill/>
        </p:spPr>
        <p:txBody>
          <a:bodyPr wrap="square">
            <a:spAutoFit/>
          </a:bodyPr>
          <a:lstStyle/>
          <a:p>
            <a:pPr marL="0" marR="0" lvl="0" indent="0" algn="l" defTabSz="914491" rtl="0" eaLnBrk="1" fontAlgn="auto" latinLnBrk="0" hangingPunct="1">
              <a:lnSpc>
                <a:spcPct val="90000"/>
              </a:lnSpc>
              <a:spcBef>
                <a:spcPts val="0"/>
              </a:spcBef>
              <a:spcAft>
                <a:spcPts val="0"/>
              </a:spcAft>
              <a:buClr>
                <a:srgbClr val="000000"/>
              </a:buClr>
              <a:buSzPts val="2400"/>
              <a:buFont typeface="Arial"/>
              <a:buNone/>
              <a:tabLst/>
              <a:defRPr/>
            </a:pPr>
            <a:r>
              <a:rPr lang="en-SG" sz="4000" b="1" dirty="0">
                <a:solidFill>
                  <a:schemeClr val="tx1"/>
                </a:solidFill>
                <a:latin typeface="Calibri"/>
                <a:ea typeface="Calibri"/>
                <a:cs typeface="Calibri"/>
                <a:sym typeface="Calibri"/>
              </a:rPr>
              <a:t>Appending Range</a:t>
            </a:r>
            <a:endParaRPr kumimoji="0" lang="en-SG" sz="4000" b="0" i="0" u="none" strike="noStrike" kern="0" cap="none" spc="0" normalizeH="0" baseline="0" noProof="0" dirty="0">
              <a:ln>
                <a:noFill/>
              </a:ln>
              <a:solidFill>
                <a:schemeClr val="tx1"/>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367666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78B80B5-0624-B5F0-6968-F27B481C3B54}"/>
              </a:ext>
            </a:extLst>
          </p:cNvPr>
          <p:cNvGraphicFramePr/>
          <p:nvPr>
            <p:extLst>
              <p:ext uri="{D42A27DB-BD31-4B8C-83A1-F6EECF244321}">
                <p14:modId xmlns:p14="http://schemas.microsoft.com/office/powerpoint/2010/main" val="2057185114"/>
              </p:ext>
            </p:extLst>
          </p:nvPr>
        </p:nvGraphicFramePr>
        <p:xfrm>
          <a:off x="1499198" y="155275"/>
          <a:ext cx="16735245" cy="2570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6CEEC4AB-B240-B97A-A932-97777902FC04}"/>
              </a:ext>
            </a:extLst>
          </p:cNvPr>
          <p:cNvSpPr/>
          <p:nvPr/>
        </p:nvSpPr>
        <p:spPr>
          <a:xfrm>
            <a:off x="14183624" y="819508"/>
            <a:ext cx="4433978" cy="1242205"/>
          </a:xfrm>
          <a:prstGeom prst="rect">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91C16040-8F0A-7A40-08DB-E07B7D287137}"/>
              </a:ext>
            </a:extLst>
          </p:cNvPr>
          <p:cNvSpPr/>
          <p:nvPr/>
        </p:nvSpPr>
        <p:spPr>
          <a:xfrm>
            <a:off x="238540" y="2725947"/>
            <a:ext cx="9004852" cy="8434478"/>
          </a:xfrm>
          <a:prstGeom prst="rect">
            <a:avLst/>
          </a:prstGeom>
          <a:noFill/>
          <a:ln w="762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8" name="Picture 7">
            <a:extLst>
              <a:ext uri="{FF2B5EF4-FFF2-40B4-BE49-F238E27FC236}">
                <a16:creationId xmlns:a16="http://schemas.microsoft.com/office/drawing/2014/main" id="{CAF1F44D-E64E-3590-7DF8-7C4F25222D8B}"/>
              </a:ext>
            </a:extLst>
          </p:cNvPr>
          <p:cNvPicPr>
            <a:picLocks noChangeAspect="1"/>
          </p:cNvPicPr>
          <p:nvPr/>
        </p:nvPicPr>
        <p:blipFill>
          <a:blip r:embed="rId7"/>
          <a:stretch>
            <a:fillRect/>
          </a:stretch>
        </p:blipFill>
        <p:spPr>
          <a:xfrm>
            <a:off x="616831" y="4059838"/>
            <a:ext cx="4595399" cy="1947719"/>
          </a:xfrm>
          <a:prstGeom prst="rect">
            <a:avLst/>
          </a:prstGeom>
        </p:spPr>
      </p:pic>
      <p:pic>
        <p:nvPicPr>
          <p:cNvPr id="10" name="Picture 9">
            <a:extLst>
              <a:ext uri="{FF2B5EF4-FFF2-40B4-BE49-F238E27FC236}">
                <a16:creationId xmlns:a16="http://schemas.microsoft.com/office/drawing/2014/main" id="{92F53A40-5DE4-0870-2657-CABB76F69D67}"/>
              </a:ext>
            </a:extLst>
          </p:cNvPr>
          <p:cNvPicPr>
            <a:picLocks noChangeAspect="1"/>
          </p:cNvPicPr>
          <p:nvPr/>
        </p:nvPicPr>
        <p:blipFill>
          <a:blip r:embed="rId8"/>
          <a:stretch>
            <a:fillRect/>
          </a:stretch>
        </p:blipFill>
        <p:spPr>
          <a:xfrm>
            <a:off x="664465" y="6289025"/>
            <a:ext cx="6372225" cy="3219450"/>
          </a:xfrm>
          <a:prstGeom prst="rect">
            <a:avLst/>
          </a:prstGeom>
        </p:spPr>
      </p:pic>
      <p:sp>
        <p:nvSpPr>
          <p:cNvPr id="15" name="TextBox 14">
            <a:extLst>
              <a:ext uri="{FF2B5EF4-FFF2-40B4-BE49-F238E27FC236}">
                <a16:creationId xmlns:a16="http://schemas.microsoft.com/office/drawing/2014/main" id="{5CD92D35-453E-BCAF-4BD0-62B8FD3D2894}"/>
              </a:ext>
            </a:extLst>
          </p:cNvPr>
          <p:cNvSpPr txBox="1"/>
          <p:nvPr/>
        </p:nvSpPr>
        <p:spPr>
          <a:xfrm>
            <a:off x="974688" y="9789943"/>
            <a:ext cx="2875889" cy="461665"/>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SG" sz="2400" b="1" kern="1200" dirty="0">
                <a:solidFill>
                  <a:prstClr val="black"/>
                </a:solidFill>
                <a:latin typeface="Calibri" panose="020F0502020204030204"/>
                <a:ea typeface="+mn-ea"/>
                <a:cs typeface="+mn-cs"/>
              </a:rPr>
              <a:t>X 3 Files</a:t>
            </a:r>
            <a:endParaRPr kumimoji="0" lang="en-IN" sz="24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B9EE84B-ED63-C772-0089-6405E88C6977}"/>
              </a:ext>
            </a:extLst>
          </p:cNvPr>
          <p:cNvSpPr/>
          <p:nvPr/>
        </p:nvSpPr>
        <p:spPr>
          <a:xfrm>
            <a:off x="9243392" y="2725947"/>
            <a:ext cx="10634868" cy="8434478"/>
          </a:xfrm>
          <a:prstGeom prst="rect">
            <a:avLst/>
          </a:prstGeom>
          <a:noFill/>
          <a:ln w="762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Picture 17">
            <a:extLst>
              <a:ext uri="{FF2B5EF4-FFF2-40B4-BE49-F238E27FC236}">
                <a16:creationId xmlns:a16="http://schemas.microsoft.com/office/drawing/2014/main" id="{9B474014-84B0-10E8-D5AC-985F882D3CFF}"/>
              </a:ext>
            </a:extLst>
          </p:cNvPr>
          <p:cNvPicPr>
            <a:picLocks noChangeAspect="1"/>
          </p:cNvPicPr>
          <p:nvPr/>
        </p:nvPicPr>
        <p:blipFill rotWithShape="1">
          <a:blip r:embed="rId9"/>
          <a:srcRect t="-919" r="32274" b="-2"/>
          <a:stretch/>
        </p:blipFill>
        <p:spPr>
          <a:xfrm>
            <a:off x="10423730" y="3061880"/>
            <a:ext cx="5976883" cy="656600"/>
          </a:xfrm>
          <a:prstGeom prst="rect">
            <a:avLst/>
          </a:prstGeom>
        </p:spPr>
      </p:pic>
      <p:pic>
        <p:nvPicPr>
          <p:cNvPr id="22" name="Picture 21">
            <a:extLst>
              <a:ext uri="{FF2B5EF4-FFF2-40B4-BE49-F238E27FC236}">
                <a16:creationId xmlns:a16="http://schemas.microsoft.com/office/drawing/2014/main" id="{BE7D9607-4A6A-9B87-2EB6-B2084994B457}"/>
              </a:ext>
            </a:extLst>
          </p:cNvPr>
          <p:cNvPicPr>
            <a:picLocks noChangeAspect="1"/>
          </p:cNvPicPr>
          <p:nvPr/>
        </p:nvPicPr>
        <p:blipFill>
          <a:blip r:embed="rId10"/>
          <a:stretch>
            <a:fillRect/>
          </a:stretch>
        </p:blipFill>
        <p:spPr>
          <a:xfrm>
            <a:off x="9507262" y="4054414"/>
            <a:ext cx="10247229" cy="3511998"/>
          </a:xfrm>
          <a:prstGeom prst="rect">
            <a:avLst/>
          </a:prstGeom>
        </p:spPr>
      </p:pic>
      <p:cxnSp>
        <p:nvCxnSpPr>
          <p:cNvPr id="23" name="Straight Arrow Connector 22">
            <a:extLst>
              <a:ext uri="{FF2B5EF4-FFF2-40B4-BE49-F238E27FC236}">
                <a16:creationId xmlns:a16="http://schemas.microsoft.com/office/drawing/2014/main" id="{43219B5C-C2C6-F5DB-779B-F636499BF2A9}"/>
              </a:ext>
            </a:extLst>
          </p:cNvPr>
          <p:cNvCxnSpPr>
            <a:cxnSpLocks/>
          </p:cNvCxnSpPr>
          <p:nvPr/>
        </p:nvCxnSpPr>
        <p:spPr>
          <a:xfrm>
            <a:off x="5212230" y="4330460"/>
            <a:ext cx="4432102" cy="696215"/>
          </a:xfrm>
          <a:prstGeom prst="straightConnector1">
            <a:avLst/>
          </a:prstGeom>
          <a:noFill/>
          <a:ln w="76200" cap="flat" cmpd="sng" algn="ctr">
            <a:solidFill>
              <a:srgbClr val="ED7D31"/>
            </a:solidFill>
            <a:prstDash val="solid"/>
            <a:miter lim="800000"/>
            <a:tailEnd type="triangle"/>
          </a:ln>
          <a:effectLst/>
        </p:spPr>
      </p:cxnSp>
      <p:cxnSp>
        <p:nvCxnSpPr>
          <p:cNvPr id="26" name="Straight Arrow Connector 25">
            <a:extLst>
              <a:ext uri="{FF2B5EF4-FFF2-40B4-BE49-F238E27FC236}">
                <a16:creationId xmlns:a16="http://schemas.microsoft.com/office/drawing/2014/main" id="{FEC2AC43-4BD2-3D4E-2F1F-F3EAEE60530C}"/>
              </a:ext>
            </a:extLst>
          </p:cNvPr>
          <p:cNvCxnSpPr>
            <a:cxnSpLocks/>
            <a:stCxn id="8" idx="3"/>
          </p:cNvCxnSpPr>
          <p:nvPr/>
        </p:nvCxnSpPr>
        <p:spPr>
          <a:xfrm>
            <a:off x="5212230" y="5033698"/>
            <a:ext cx="4584502" cy="145377"/>
          </a:xfrm>
          <a:prstGeom prst="straightConnector1">
            <a:avLst/>
          </a:prstGeom>
          <a:noFill/>
          <a:ln w="76200" cap="flat" cmpd="sng" algn="ctr">
            <a:solidFill>
              <a:srgbClr val="ED7D31"/>
            </a:solidFill>
            <a:prstDash val="solid"/>
            <a:miter lim="800000"/>
            <a:tailEnd type="triangle"/>
          </a:ln>
          <a:effectLst/>
        </p:spPr>
      </p:cxnSp>
      <p:cxnSp>
        <p:nvCxnSpPr>
          <p:cNvPr id="28" name="Straight Arrow Connector 27">
            <a:extLst>
              <a:ext uri="{FF2B5EF4-FFF2-40B4-BE49-F238E27FC236}">
                <a16:creationId xmlns:a16="http://schemas.microsoft.com/office/drawing/2014/main" id="{E0F269E0-46EB-31FF-4D0F-B41AC13C70FB}"/>
              </a:ext>
            </a:extLst>
          </p:cNvPr>
          <p:cNvCxnSpPr>
            <a:cxnSpLocks/>
          </p:cNvCxnSpPr>
          <p:nvPr/>
        </p:nvCxnSpPr>
        <p:spPr>
          <a:xfrm flipV="1">
            <a:off x="5212230" y="5313872"/>
            <a:ext cx="4584502" cy="343978"/>
          </a:xfrm>
          <a:prstGeom prst="straightConnector1">
            <a:avLst/>
          </a:prstGeom>
          <a:noFill/>
          <a:ln w="76200" cap="flat" cmpd="sng" algn="ctr">
            <a:solidFill>
              <a:srgbClr val="ED7D31"/>
            </a:solidFill>
            <a:prstDash val="solid"/>
            <a:miter lim="800000"/>
            <a:tailEnd type="triangle"/>
          </a:ln>
          <a:effectLst/>
        </p:spPr>
      </p:cxnSp>
      <p:sp>
        <p:nvSpPr>
          <p:cNvPr id="31" name="TextBox 30">
            <a:extLst>
              <a:ext uri="{FF2B5EF4-FFF2-40B4-BE49-F238E27FC236}">
                <a16:creationId xmlns:a16="http://schemas.microsoft.com/office/drawing/2014/main" id="{D0D3DAF2-E94C-D420-A497-C2844BCFB813}"/>
              </a:ext>
            </a:extLst>
          </p:cNvPr>
          <p:cNvSpPr txBox="1"/>
          <p:nvPr/>
        </p:nvSpPr>
        <p:spPr>
          <a:xfrm>
            <a:off x="9836310" y="7943284"/>
            <a:ext cx="8694628" cy="3046988"/>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SG" sz="2400" b="1" i="0" u="none" strike="noStrike" kern="1200" cap="none" spc="0" normalizeH="0" baseline="0" noProof="0" dirty="0">
                <a:ln>
                  <a:noFill/>
                </a:ln>
                <a:solidFill>
                  <a:prstClr val="black"/>
                </a:solidFill>
                <a:effectLst/>
                <a:uLnTx/>
                <a:uFillTx/>
                <a:latin typeface="Calibri" panose="020F0502020204030204"/>
                <a:ea typeface="+mn-ea"/>
                <a:cs typeface="+mn-cs"/>
              </a:rPr>
              <a:t>Every Excel File received from Auditees has multiple rows of data. </a:t>
            </a:r>
          </a:p>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2400" b="1" i="0" u="none" strike="noStrike" kern="1200" cap="none" spc="0" normalizeH="0" baseline="0" noProof="0" dirty="0">
                <a:ln>
                  <a:noFill/>
                </a:ln>
                <a:solidFill>
                  <a:srgbClr val="C00000"/>
                </a:solidFill>
                <a:effectLst/>
                <a:uLnTx/>
                <a:uFillTx/>
                <a:latin typeface="Calibri" panose="020F0502020204030204"/>
                <a:ea typeface="+mn-ea"/>
                <a:cs typeface="+mn-cs"/>
              </a:rPr>
              <a:t>Auditees submits their confirmed bank amount via email.</a:t>
            </a:r>
          </a:p>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2400" b="1" kern="1200" dirty="0">
                <a:solidFill>
                  <a:srgbClr val="C00000"/>
                </a:solidFill>
                <a:latin typeface="Calibri" panose="020F0502020204030204"/>
                <a:ea typeface="+mn-ea"/>
                <a:cs typeface="+mn-cs"/>
              </a:rPr>
              <a:t>Staff adds the rows from all the files into Output file.</a:t>
            </a:r>
          </a:p>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2400" b="1" i="0" u="none" strike="noStrike" kern="1200" cap="none" spc="0" normalizeH="0" baseline="0" noProof="0" dirty="0" err="1">
                <a:ln>
                  <a:noFill/>
                </a:ln>
                <a:solidFill>
                  <a:srgbClr val="C00000"/>
                </a:solidFill>
                <a:effectLst/>
                <a:uLnTx/>
                <a:uFillTx/>
                <a:latin typeface="Calibri" panose="020F0502020204030204"/>
                <a:ea typeface="+mn-ea"/>
                <a:cs typeface="+mn-cs"/>
              </a:rPr>
              <a:t>VLookup</a:t>
            </a:r>
            <a:r>
              <a:rPr kumimoji="0" lang="en-SG" sz="2400" b="1" i="0" u="none" strike="noStrike" kern="1200" cap="none" spc="0" normalizeH="0" baseline="0" noProof="0" dirty="0">
                <a:ln>
                  <a:noFill/>
                </a:ln>
                <a:solidFill>
                  <a:srgbClr val="C00000"/>
                </a:solidFill>
                <a:effectLst/>
                <a:uLnTx/>
                <a:uFillTx/>
                <a:latin typeface="Calibri" panose="020F0502020204030204"/>
                <a:ea typeface="+mn-ea"/>
                <a:cs typeface="+mn-cs"/>
              </a:rPr>
              <a:t> formulas will match the bank account number and check if any exception is noted</a:t>
            </a:r>
          </a:p>
          <a:p>
            <a:pPr marL="0" marR="0" lvl="0" indent="0" algn="just" defTabSz="914400" eaLnBrk="1" fontAlgn="auto" latinLnBrk="0" hangingPunct="1">
              <a:lnSpc>
                <a:spcPct val="100000"/>
              </a:lnSpc>
              <a:spcBef>
                <a:spcPts val="0"/>
              </a:spcBef>
              <a:spcAft>
                <a:spcPts val="0"/>
              </a:spcAft>
              <a:buClrTx/>
              <a:buSzTx/>
              <a:buFontTx/>
              <a:buNone/>
              <a:tabLst/>
              <a:defRPr/>
            </a:pPr>
            <a:endParaRPr lang="en-SG" sz="2400" b="1" kern="1200" dirty="0">
              <a:solidFill>
                <a:prstClr val="black"/>
              </a:solidFill>
              <a:latin typeface="Calibri" panose="020F0502020204030204"/>
              <a:ea typeface="+mn-ea"/>
              <a:cs typeface="+mn-cs"/>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SG" sz="2400" b="1" i="0" u="none" strike="noStrike" kern="1200" cap="none" spc="0" normalizeH="0" baseline="0" noProof="0" dirty="0">
                <a:ln>
                  <a:noFill/>
                </a:ln>
                <a:solidFill>
                  <a:prstClr val="black"/>
                </a:solidFill>
                <a:effectLst/>
                <a:uLnTx/>
                <a:uFillTx/>
                <a:latin typeface="Calibri" panose="020F0502020204030204"/>
                <a:ea typeface="+mn-ea"/>
                <a:cs typeface="+mn-cs"/>
              </a:rPr>
              <a:t>We will need to read each file, then append them to the Output file.</a:t>
            </a:r>
            <a:endParaRPr kumimoji="0" lang="en-IN" sz="24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836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5D6927-68DD-92E6-2519-71ED99B9599F}"/>
              </a:ext>
            </a:extLst>
          </p:cNvPr>
          <p:cNvPicPr>
            <a:picLocks noChangeAspect="1"/>
          </p:cNvPicPr>
          <p:nvPr/>
        </p:nvPicPr>
        <p:blipFill>
          <a:blip r:embed="rId2"/>
          <a:stretch>
            <a:fillRect/>
          </a:stretch>
        </p:blipFill>
        <p:spPr>
          <a:xfrm>
            <a:off x="1062037" y="1013065"/>
            <a:ext cx="12506325" cy="4286250"/>
          </a:xfrm>
          <a:prstGeom prst="rect">
            <a:avLst/>
          </a:prstGeom>
        </p:spPr>
      </p:pic>
      <p:sp>
        <p:nvSpPr>
          <p:cNvPr id="4" name="TextBox 3">
            <a:extLst>
              <a:ext uri="{FF2B5EF4-FFF2-40B4-BE49-F238E27FC236}">
                <a16:creationId xmlns:a16="http://schemas.microsoft.com/office/drawing/2014/main" id="{F9E3973F-FE49-323E-2E23-00A4D757464B}"/>
              </a:ext>
            </a:extLst>
          </p:cNvPr>
          <p:cNvSpPr txBox="1"/>
          <p:nvPr/>
        </p:nvSpPr>
        <p:spPr>
          <a:xfrm>
            <a:off x="545177" y="5694606"/>
            <a:ext cx="12006523" cy="5262979"/>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SG" sz="2800" b="1" i="0" u="none" strike="noStrike" kern="1200" cap="none" spc="0" normalizeH="0" baseline="0" noProof="0" dirty="0">
                <a:ln>
                  <a:noFill/>
                </a:ln>
                <a:solidFill>
                  <a:prstClr val="black"/>
                </a:solidFill>
                <a:effectLst/>
                <a:uLnTx/>
                <a:uFillTx/>
                <a:latin typeface="Calibri" panose="020F0502020204030204"/>
                <a:ea typeface="+mn-ea"/>
                <a:cs typeface="+mn-cs"/>
              </a:rPr>
              <a:t>The output file has 3 derived columns</a:t>
            </a:r>
          </a:p>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2800" b="1" kern="1200" dirty="0">
                <a:solidFill>
                  <a:srgbClr val="C00000"/>
                </a:solidFill>
                <a:latin typeface="Calibri" panose="020F0502020204030204"/>
                <a:ea typeface="+mn-ea"/>
                <a:cs typeface="+mn-cs"/>
              </a:rPr>
              <a:t>Amount per System </a:t>
            </a:r>
            <a:r>
              <a:rPr lang="en-SG" sz="2800" kern="1200" dirty="0">
                <a:solidFill>
                  <a:prstClr val="black"/>
                </a:solidFill>
                <a:latin typeface="Calibri" panose="020F0502020204030204"/>
                <a:ea typeface="+mn-ea"/>
                <a:cs typeface="+mn-cs"/>
              </a:rPr>
              <a:t>has a </a:t>
            </a:r>
            <a:r>
              <a:rPr lang="en-SG" sz="2800" b="1" kern="1200" dirty="0" err="1">
                <a:solidFill>
                  <a:prstClr val="black"/>
                </a:solidFill>
                <a:latin typeface="Calibri" panose="020F0502020204030204"/>
                <a:ea typeface="+mn-ea"/>
                <a:cs typeface="+mn-cs"/>
              </a:rPr>
              <a:t>VLookup</a:t>
            </a:r>
            <a:r>
              <a:rPr lang="en-SG" sz="2800" kern="1200" dirty="0">
                <a:solidFill>
                  <a:prstClr val="black"/>
                </a:solidFill>
                <a:latin typeface="Calibri" panose="020F0502020204030204"/>
                <a:ea typeface="+mn-ea"/>
                <a:cs typeface="+mn-cs"/>
              </a:rPr>
              <a:t> that matches the Bank Account number with the 2</a:t>
            </a:r>
            <a:r>
              <a:rPr lang="en-SG" sz="2800" kern="1200" baseline="30000" dirty="0">
                <a:solidFill>
                  <a:prstClr val="black"/>
                </a:solidFill>
                <a:latin typeface="Calibri" panose="020F0502020204030204"/>
                <a:ea typeface="+mn-ea"/>
                <a:cs typeface="+mn-cs"/>
              </a:rPr>
              <a:t>nd</a:t>
            </a:r>
            <a:r>
              <a:rPr lang="en-SG" sz="2800" kern="1200" dirty="0">
                <a:solidFill>
                  <a:prstClr val="black"/>
                </a:solidFill>
                <a:latin typeface="Calibri" panose="020F0502020204030204"/>
                <a:ea typeface="+mn-ea"/>
                <a:cs typeface="+mn-cs"/>
              </a:rPr>
              <a:t> excel sheet and retrieves the amount per system</a:t>
            </a:r>
          </a:p>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SG" sz="28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2800" kern="1200" dirty="0">
                <a:solidFill>
                  <a:prstClr val="black"/>
                </a:solidFill>
                <a:latin typeface="Calibri" panose="020F0502020204030204"/>
                <a:ea typeface="+mn-ea"/>
                <a:cs typeface="+mn-cs"/>
              </a:rPr>
              <a:t>Difference will minus the </a:t>
            </a:r>
            <a:r>
              <a:rPr lang="en-SG" sz="2800" b="1" kern="1200" dirty="0">
                <a:solidFill>
                  <a:prstClr val="black"/>
                </a:solidFill>
                <a:latin typeface="Calibri" panose="020F0502020204030204"/>
                <a:ea typeface="+mn-ea"/>
                <a:cs typeface="+mn-cs"/>
              </a:rPr>
              <a:t>Amount given by Auditee </a:t>
            </a:r>
            <a:r>
              <a:rPr lang="en-SG" sz="2800" kern="1200" dirty="0">
                <a:solidFill>
                  <a:prstClr val="black"/>
                </a:solidFill>
                <a:latin typeface="Calibri" panose="020F0502020204030204"/>
                <a:ea typeface="+mn-ea"/>
                <a:cs typeface="+mn-cs"/>
              </a:rPr>
              <a:t>against the </a:t>
            </a:r>
            <a:r>
              <a:rPr lang="en-SG" sz="2800" b="1" kern="1200" dirty="0">
                <a:solidFill>
                  <a:prstClr val="black"/>
                </a:solidFill>
                <a:latin typeface="Calibri" panose="020F0502020204030204"/>
                <a:ea typeface="+mn-ea"/>
                <a:cs typeface="+mn-cs"/>
              </a:rPr>
              <a:t>Amount by system</a:t>
            </a:r>
          </a:p>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SG"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2800" b="1" kern="1200" dirty="0">
                <a:solidFill>
                  <a:prstClr val="black"/>
                </a:solidFill>
                <a:latin typeface="Calibri" panose="020F0502020204030204"/>
                <a:ea typeface="+mn-ea"/>
                <a:cs typeface="+mn-cs"/>
              </a:rPr>
              <a:t>Exceptions Noted </a:t>
            </a:r>
            <a:r>
              <a:rPr lang="en-SG" sz="2800" kern="1200" dirty="0">
                <a:solidFill>
                  <a:prstClr val="black"/>
                </a:solidFill>
                <a:latin typeface="Calibri" panose="020F0502020204030204"/>
                <a:ea typeface="+mn-ea"/>
                <a:cs typeface="+mn-cs"/>
              </a:rPr>
              <a:t>will display</a:t>
            </a:r>
          </a:p>
          <a:p>
            <a:pPr lvl="1" algn="just">
              <a:buClrTx/>
            </a:pPr>
            <a:r>
              <a:rPr lang="en-SG" sz="2800" kern="1200" dirty="0">
                <a:solidFill>
                  <a:prstClr val="black"/>
                </a:solidFill>
                <a:latin typeface="Calibri" panose="020F0502020204030204"/>
                <a:ea typeface="+mn-ea"/>
                <a:cs typeface="+mn-cs"/>
              </a:rPr>
              <a:t>	1) </a:t>
            </a:r>
            <a:r>
              <a:rPr lang="en-SG" sz="2800" b="1" kern="1200" dirty="0">
                <a:solidFill>
                  <a:prstClr val="black"/>
                </a:solidFill>
                <a:latin typeface="Calibri" panose="020F0502020204030204"/>
                <a:ea typeface="+mn-ea"/>
                <a:cs typeface="+mn-cs"/>
              </a:rPr>
              <a:t>NO</a:t>
            </a:r>
            <a:r>
              <a:rPr lang="en-SG" sz="2800" kern="1200" dirty="0">
                <a:solidFill>
                  <a:prstClr val="black"/>
                </a:solidFill>
                <a:latin typeface="Calibri" panose="020F0502020204030204"/>
                <a:ea typeface="+mn-ea"/>
                <a:cs typeface="+mn-cs"/>
              </a:rPr>
              <a:t> </a:t>
            </a:r>
            <a:r>
              <a:rPr lang="en-SG" sz="2800" kern="1200" dirty="0">
                <a:solidFill>
                  <a:prstClr val="black"/>
                </a:solidFill>
                <a:latin typeface="Calibri" panose="020F0502020204030204"/>
                <a:ea typeface="+mn-ea"/>
                <a:cs typeface="+mn-cs"/>
                <a:sym typeface="Wingdings" panose="05000000000000000000" pitchFamily="2" charset="2"/>
              </a:rPr>
              <a:t> No different in amount for column E and F</a:t>
            </a:r>
          </a:p>
          <a:p>
            <a:pPr lvl="1" algn="just">
              <a:buClrTx/>
            </a:pPr>
            <a:r>
              <a:rPr lang="en-SG" sz="2800" kern="1200" dirty="0">
                <a:solidFill>
                  <a:prstClr val="black"/>
                </a:solidFill>
                <a:latin typeface="Calibri" panose="020F0502020204030204"/>
                <a:ea typeface="+mn-ea"/>
                <a:cs typeface="+mn-cs"/>
                <a:sym typeface="Wingdings" panose="05000000000000000000" pitchFamily="2" charset="2"/>
              </a:rPr>
              <a:t>	2) </a:t>
            </a:r>
            <a:r>
              <a:rPr lang="en-SG" sz="2800" b="1" kern="1200" dirty="0">
                <a:solidFill>
                  <a:prstClr val="black"/>
                </a:solidFill>
                <a:latin typeface="Calibri" panose="020F0502020204030204"/>
                <a:ea typeface="+mn-ea"/>
                <a:cs typeface="+mn-cs"/>
                <a:sym typeface="Wingdings" panose="05000000000000000000" pitchFamily="2" charset="2"/>
              </a:rPr>
              <a:t>YES</a:t>
            </a:r>
            <a:r>
              <a:rPr lang="en-SG" sz="2800" kern="1200" dirty="0">
                <a:solidFill>
                  <a:prstClr val="black"/>
                </a:solidFill>
                <a:latin typeface="Calibri" panose="020F0502020204030204"/>
                <a:ea typeface="+mn-ea"/>
                <a:cs typeface="+mn-cs"/>
                <a:sym typeface="Wingdings" panose="05000000000000000000" pitchFamily="2" charset="2"/>
              </a:rPr>
              <a:t>  Difference in amount for column E and F</a:t>
            </a:r>
          </a:p>
          <a:p>
            <a:pPr lvl="1" algn="just">
              <a:buClrTx/>
            </a:pPr>
            <a:r>
              <a:rPr lang="en-SG" sz="2800" kern="1200" dirty="0">
                <a:solidFill>
                  <a:prstClr val="black"/>
                </a:solidFill>
                <a:latin typeface="Calibri" panose="020F0502020204030204"/>
                <a:ea typeface="+mn-ea"/>
                <a:cs typeface="+mn-cs"/>
                <a:sym typeface="Wingdings" panose="05000000000000000000" pitchFamily="2" charset="2"/>
              </a:rPr>
              <a:t>	3) </a:t>
            </a:r>
            <a:r>
              <a:rPr lang="en-SG" sz="2800" b="1" kern="1200" dirty="0">
                <a:solidFill>
                  <a:prstClr val="black"/>
                </a:solidFill>
                <a:latin typeface="Calibri" panose="020F0502020204030204"/>
                <a:ea typeface="+mn-ea"/>
                <a:cs typeface="+mn-cs"/>
                <a:sym typeface="Wingdings" panose="05000000000000000000" pitchFamily="2" charset="2"/>
              </a:rPr>
              <a:t>Value not found </a:t>
            </a:r>
            <a:r>
              <a:rPr lang="en-SG" sz="2800" kern="1200" dirty="0">
                <a:solidFill>
                  <a:prstClr val="black"/>
                </a:solidFill>
                <a:latin typeface="Calibri" panose="020F0502020204030204"/>
                <a:ea typeface="+mn-ea"/>
                <a:cs typeface="+mn-cs"/>
                <a:sym typeface="Wingdings" panose="05000000000000000000" pitchFamily="2" charset="2"/>
              </a:rPr>
              <a:t> Bank account number does not match any account 	number in the look up table.</a:t>
            </a:r>
            <a:endParaRPr kumimoji="0" lang="en-IN" sz="280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BFB0229-DE4C-A257-9CCE-5DE70E51C35A}"/>
              </a:ext>
            </a:extLst>
          </p:cNvPr>
          <p:cNvPicPr>
            <a:picLocks noChangeAspect="1"/>
          </p:cNvPicPr>
          <p:nvPr/>
        </p:nvPicPr>
        <p:blipFill>
          <a:blip r:embed="rId3"/>
          <a:stretch>
            <a:fillRect/>
          </a:stretch>
        </p:blipFill>
        <p:spPr>
          <a:xfrm>
            <a:off x="13568362" y="4035185"/>
            <a:ext cx="6610350" cy="6267450"/>
          </a:xfrm>
          <a:prstGeom prst="rect">
            <a:avLst/>
          </a:prstGeom>
        </p:spPr>
      </p:pic>
      <p:cxnSp>
        <p:nvCxnSpPr>
          <p:cNvPr id="7" name="Straight Arrow Connector 6">
            <a:extLst>
              <a:ext uri="{FF2B5EF4-FFF2-40B4-BE49-F238E27FC236}">
                <a16:creationId xmlns:a16="http://schemas.microsoft.com/office/drawing/2014/main" id="{D5B446C7-9197-F2B3-6EB7-74408250DA20}"/>
              </a:ext>
            </a:extLst>
          </p:cNvPr>
          <p:cNvCxnSpPr>
            <a:cxnSpLocks/>
          </p:cNvCxnSpPr>
          <p:nvPr/>
        </p:nvCxnSpPr>
        <p:spPr>
          <a:xfrm>
            <a:off x="4951562" y="4761781"/>
            <a:ext cx="8616800" cy="1254605"/>
          </a:xfrm>
          <a:prstGeom prst="straightConnector1">
            <a:avLst/>
          </a:prstGeom>
          <a:noFill/>
          <a:ln w="76200" cap="flat" cmpd="sng" algn="ctr">
            <a:solidFill>
              <a:srgbClr val="ED7D31"/>
            </a:solidFill>
            <a:prstDash val="solid"/>
            <a:miter lim="800000"/>
            <a:tailEnd type="triangle"/>
          </a:ln>
          <a:effectLst/>
        </p:spPr>
      </p:cxnSp>
    </p:spTree>
    <p:extLst>
      <p:ext uri="{BB962C8B-B14F-4D97-AF65-F5344CB8AC3E}">
        <p14:creationId xmlns:p14="http://schemas.microsoft.com/office/powerpoint/2010/main" val="7877252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40BC3C6-A38E-040B-90FC-E4D3110717AA}"/>
              </a:ext>
            </a:extLst>
          </p:cNvPr>
          <p:cNvGraphicFramePr/>
          <p:nvPr>
            <p:extLst>
              <p:ext uri="{D42A27DB-BD31-4B8C-83A1-F6EECF244321}">
                <p14:modId xmlns:p14="http://schemas.microsoft.com/office/powerpoint/2010/main" val="533034705"/>
              </p:ext>
            </p:extLst>
          </p:nvPr>
        </p:nvGraphicFramePr>
        <p:xfrm>
          <a:off x="1499198" y="155275"/>
          <a:ext cx="16735245" cy="2570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89A71BE3-19A5-166C-33F5-C4453917EFC3}"/>
              </a:ext>
            </a:extLst>
          </p:cNvPr>
          <p:cNvSpPr/>
          <p:nvPr/>
        </p:nvSpPr>
        <p:spPr>
          <a:xfrm>
            <a:off x="14183624" y="819508"/>
            <a:ext cx="4433978" cy="1242205"/>
          </a:xfrm>
          <a:prstGeom prst="rect">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grpSp>
        <p:nvGrpSpPr>
          <p:cNvPr id="6" name="Group 5">
            <a:extLst>
              <a:ext uri="{FF2B5EF4-FFF2-40B4-BE49-F238E27FC236}">
                <a16:creationId xmlns:a16="http://schemas.microsoft.com/office/drawing/2014/main" id="{A51254F1-E777-A5A0-FC55-A82FB1D3092E}"/>
              </a:ext>
            </a:extLst>
          </p:cNvPr>
          <p:cNvGrpSpPr/>
          <p:nvPr/>
        </p:nvGrpSpPr>
        <p:grpSpPr>
          <a:xfrm>
            <a:off x="0" y="2294626"/>
            <a:ext cx="6654201" cy="1418804"/>
            <a:chOff x="1676400" y="8531095"/>
            <a:chExt cx="6654201" cy="1418804"/>
          </a:xfrm>
        </p:grpSpPr>
        <p:sp>
          <p:nvSpPr>
            <p:cNvPr id="7" name="TextBox 6">
              <a:extLst>
                <a:ext uri="{FF2B5EF4-FFF2-40B4-BE49-F238E27FC236}">
                  <a16:creationId xmlns:a16="http://schemas.microsoft.com/office/drawing/2014/main" id="{743AC9F8-692D-F779-682E-43D101AF3F9C}"/>
                </a:ext>
              </a:extLst>
            </p:cNvPr>
            <p:cNvSpPr txBox="1"/>
            <p:nvPr/>
          </p:nvSpPr>
          <p:spPr>
            <a:xfrm>
              <a:off x="3095204" y="8745869"/>
              <a:ext cx="5235397" cy="830997"/>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lvl="0"/>
              <a:r>
                <a:rPr lang="en-US" sz="2400" b="1" kern="1200" dirty="0">
                  <a:solidFill>
                    <a:schemeClr val="tx1"/>
                  </a:solidFill>
                </a:rPr>
                <a:t>1) Add a new process XAML file and named it </a:t>
              </a:r>
              <a:r>
                <a:rPr lang="en-US" sz="2400" b="1" kern="1200" dirty="0" err="1">
                  <a:solidFill>
                    <a:srgbClr val="C00000"/>
                  </a:solidFill>
                </a:rPr>
                <a:t>excelProcess</a:t>
              </a:r>
              <a:endParaRPr lang="en-US" sz="2400" kern="1200" dirty="0">
                <a:solidFill>
                  <a:srgbClr val="C00000"/>
                </a:solidFill>
              </a:endParaRPr>
            </a:p>
          </p:txBody>
        </p:sp>
        <p:pic>
          <p:nvPicPr>
            <p:cNvPr id="8" name="Graphic 7" descr="Information with solid fill">
              <a:extLst>
                <a:ext uri="{FF2B5EF4-FFF2-40B4-BE49-F238E27FC236}">
                  <a16:creationId xmlns:a16="http://schemas.microsoft.com/office/drawing/2014/main" id="{280C680B-27D7-6CDE-22B3-762774D196D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76400" y="8531095"/>
              <a:ext cx="1418804" cy="1418804"/>
            </a:xfrm>
            <a:prstGeom prst="rect">
              <a:avLst/>
            </a:prstGeom>
          </p:spPr>
        </p:pic>
      </p:grpSp>
      <p:pic>
        <p:nvPicPr>
          <p:cNvPr id="10" name="Picture 9">
            <a:extLst>
              <a:ext uri="{FF2B5EF4-FFF2-40B4-BE49-F238E27FC236}">
                <a16:creationId xmlns:a16="http://schemas.microsoft.com/office/drawing/2014/main" id="{DBC4AB61-1806-4737-1990-50A44E286E7B}"/>
              </a:ext>
            </a:extLst>
          </p:cNvPr>
          <p:cNvPicPr>
            <a:picLocks noChangeAspect="1"/>
          </p:cNvPicPr>
          <p:nvPr/>
        </p:nvPicPr>
        <p:blipFill>
          <a:blip r:embed="rId9"/>
          <a:stretch>
            <a:fillRect/>
          </a:stretch>
        </p:blipFill>
        <p:spPr>
          <a:xfrm>
            <a:off x="1418804" y="3713430"/>
            <a:ext cx="5390673" cy="3082111"/>
          </a:xfrm>
          <a:prstGeom prst="rect">
            <a:avLst/>
          </a:prstGeom>
          <a:ln>
            <a:solidFill>
              <a:schemeClr val="tx1"/>
            </a:solidFill>
          </a:ln>
        </p:spPr>
      </p:pic>
      <p:sp>
        <p:nvSpPr>
          <p:cNvPr id="12" name="TextBox 11">
            <a:extLst>
              <a:ext uri="{FF2B5EF4-FFF2-40B4-BE49-F238E27FC236}">
                <a16:creationId xmlns:a16="http://schemas.microsoft.com/office/drawing/2014/main" id="{C37DE1A5-305D-2866-7B97-82E37403DF71}"/>
              </a:ext>
            </a:extLst>
          </p:cNvPr>
          <p:cNvSpPr txBox="1"/>
          <p:nvPr/>
        </p:nvSpPr>
        <p:spPr>
          <a:xfrm>
            <a:off x="8948227" y="2538544"/>
            <a:ext cx="7303939" cy="1938992"/>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lvl="0"/>
            <a:r>
              <a:rPr lang="en-US" sz="2400" kern="1200" dirty="0">
                <a:solidFill>
                  <a:schemeClr val="tx1"/>
                </a:solidFill>
              </a:rPr>
              <a:t>2) Add a </a:t>
            </a:r>
            <a:r>
              <a:rPr lang="en-US" sz="2400" b="1" kern="1200" dirty="0">
                <a:solidFill>
                  <a:srgbClr val="C00000"/>
                </a:solidFill>
              </a:rPr>
              <a:t>Excel Process Scope</a:t>
            </a:r>
            <a:r>
              <a:rPr lang="en-US" sz="2400" kern="1200" dirty="0">
                <a:solidFill>
                  <a:schemeClr val="tx1"/>
                </a:solidFill>
              </a:rPr>
              <a:t> activity into the sequence. Inside the process scope, add a </a:t>
            </a:r>
            <a:r>
              <a:rPr lang="en-US" sz="2400" b="1" kern="1200" dirty="0">
                <a:solidFill>
                  <a:srgbClr val="C00000"/>
                </a:solidFill>
              </a:rPr>
              <a:t>Use Excel File </a:t>
            </a:r>
            <a:r>
              <a:rPr lang="en-US" sz="2400" kern="1200" dirty="0">
                <a:solidFill>
                  <a:schemeClr val="tx1"/>
                </a:solidFill>
              </a:rPr>
              <a:t>Activity. </a:t>
            </a:r>
          </a:p>
          <a:p>
            <a:pPr lvl="0"/>
            <a:endParaRPr lang="en-US" sz="2400" kern="1200" dirty="0">
              <a:solidFill>
                <a:schemeClr val="tx1"/>
              </a:solidFill>
            </a:endParaRPr>
          </a:p>
          <a:p>
            <a:pPr lvl="0"/>
            <a:r>
              <a:rPr lang="en-US" sz="2400" kern="1200" dirty="0">
                <a:solidFill>
                  <a:schemeClr val="tx1"/>
                </a:solidFill>
              </a:rPr>
              <a:t>This is for </a:t>
            </a:r>
            <a:r>
              <a:rPr lang="en-US" sz="2400" b="1" kern="1200" dirty="0">
                <a:solidFill>
                  <a:schemeClr val="tx1"/>
                </a:solidFill>
              </a:rPr>
              <a:t>OPENING the OUTPUT FILE FIRST.</a:t>
            </a:r>
            <a:endParaRPr lang="en-US" sz="2400" b="1" kern="1200" dirty="0">
              <a:solidFill>
                <a:srgbClr val="C00000"/>
              </a:solidFill>
            </a:endParaRPr>
          </a:p>
        </p:txBody>
      </p:sp>
      <p:pic>
        <p:nvPicPr>
          <p:cNvPr id="15" name="Picture 14">
            <a:extLst>
              <a:ext uri="{FF2B5EF4-FFF2-40B4-BE49-F238E27FC236}">
                <a16:creationId xmlns:a16="http://schemas.microsoft.com/office/drawing/2014/main" id="{2B1DCA83-4068-41FE-9EDA-C6D6EBE533C5}"/>
              </a:ext>
            </a:extLst>
          </p:cNvPr>
          <p:cNvPicPr>
            <a:picLocks noChangeAspect="1"/>
          </p:cNvPicPr>
          <p:nvPr/>
        </p:nvPicPr>
        <p:blipFill rotWithShape="1">
          <a:blip r:embed="rId10"/>
          <a:srcRect r="7074"/>
          <a:stretch/>
        </p:blipFill>
        <p:spPr>
          <a:xfrm>
            <a:off x="7075097" y="5109216"/>
            <a:ext cx="12718752" cy="5119868"/>
          </a:xfrm>
          <a:prstGeom prst="rect">
            <a:avLst/>
          </a:prstGeom>
          <a:ln>
            <a:solidFill>
              <a:schemeClr val="tx1"/>
            </a:solidFill>
          </a:ln>
        </p:spPr>
      </p:pic>
      <p:pic>
        <p:nvPicPr>
          <p:cNvPr id="17" name="Picture 16">
            <a:extLst>
              <a:ext uri="{FF2B5EF4-FFF2-40B4-BE49-F238E27FC236}">
                <a16:creationId xmlns:a16="http://schemas.microsoft.com/office/drawing/2014/main" id="{9FC1E706-1B6A-C3A3-01AF-BE3DD67B688A}"/>
              </a:ext>
            </a:extLst>
          </p:cNvPr>
          <p:cNvPicPr>
            <a:picLocks noChangeAspect="1"/>
          </p:cNvPicPr>
          <p:nvPr/>
        </p:nvPicPr>
        <p:blipFill>
          <a:blip r:embed="rId11"/>
          <a:stretch>
            <a:fillRect/>
          </a:stretch>
        </p:blipFill>
        <p:spPr>
          <a:xfrm>
            <a:off x="16400613" y="2509400"/>
            <a:ext cx="3393236" cy="1938992"/>
          </a:xfrm>
          <a:prstGeom prst="rect">
            <a:avLst/>
          </a:prstGeom>
          <a:ln>
            <a:solidFill>
              <a:schemeClr val="tx1"/>
            </a:solidFill>
          </a:ln>
        </p:spPr>
      </p:pic>
      <p:cxnSp>
        <p:nvCxnSpPr>
          <p:cNvPr id="18" name="Straight Arrow Connector 17">
            <a:extLst>
              <a:ext uri="{FF2B5EF4-FFF2-40B4-BE49-F238E27FC236}">
                <a16:creationId xmlns:a16="http://schemas.microsoft.com/office/drawing/2014/main" id="{CC601150-4804-07BF-78BC-D8A0E7063226}"/>
              </a:ext>
            </a:extLst>
          </p:cNvPr>
          <p:cNvCxnSpPr>
            <a:cxnSpLocks/>
          </p:cNvCxnSpPr>
          <p:nvPr/>
        </p:nvCxnSpPr>
        <p:spPr>
          <a:xfrm flipV="1">
            <a:off x="9644332" y="8126083"/>
            <a:ext cx="3795623" cy="1259457"/>
          </a:xfrm>
          <a:prstGeom prst="straightConnector1">
            <a:avLst/>
          </a:prstGeom>
          <a:noFill/>
          <a:ln w="76200" cap="flat" cmpd="sng" algn="ctr">
            <a:solidFill>
              <a:srgbClr val="ED7D31"/>
            </a:solidFill>
            <a:prstDash val="solid"/>
            <a:miter lim="800000"/>
            <a:tailEnd type="triangle"/>
          </a:ln>
          <a:effectLst/>
        </p:spPr>
      </p:cxnSp>
      <p:cxnSp>
        <p:nvCxnSpPr>
          <p:cNvPr id="21" name="Straight Arrow Connector 20">
            <a:extLst>
              <a:ext uri="{FF2B5EF4-FFF2-40B4-BE49-F238E27FC236}">
                <a16:creationId xmlns:a16="http://schemas.microsoft.com/office/drawing/2014/main" id="{79A34E5F-ABE5-7004-CD4C-4441D4E64756}"/>
              </a:ext>
            </a:extLst>
          </p:cNvPr>
          <p:cNvCxnSpPr>
            <a:cxnSpLocks/>
          </p:cNvCxnSpPr>
          <p:nvPr/>
        </p:nvCxnSpPr>
        <p:spPr>
          <a:xfrm flipV="1">
            <a:off x="9834113" y="6107502"/>
            <a:ext cx="3019245" cy="2669654"/>
          </a:xfrm>
          <a:prstGeom prst="straightConnector1">
            <a:avLst/>
          </a:prstGeom>
          <a:noFill/>
          <a:ln w="76200" cap="flat" cmpd="sng" algn="ctr">
            <a:solidFill>
              <a:srgbClr val="ED7D31"/>
            </a:solidFill>
            <a:prstDash val="solid"/>
            <a:miter lim="800000"/>
            <a:tailEnd type="triangle"/>
          </a:ln>
          <a:effectLst/>
        </p:spPr>
      </p:cxnSp>
    </p:spTree>
    <p:extLst>
      <p:ext uri="{BB962C8B-B14F-4D97-AF65-F5344CB8AC3E}">
        <p14:creationId xmlns:p14="http://schemas.microsoft.com/office/powerpoint/2010/main" val="31618199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40BC3C6-A38E-040B-90FC-E4D3110717AA}"/>
              </a:ext>
            </a:extLst>
          </p:cNvPr>
          <p:cNvGraphicFramePr/>
          <p:nvPr/>
        </p:nvGraphicFramePr>
        <p:xfrm>
          <a:off x="1499198" y="155275"/>
          <a:ext cx="16735245" cy="2570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A71BE3-19A5-166C-33F5-C4453917EFC3}"/>
              </a:ext>
            </a:extLst>
          </p:cNvPr>
          <p:cNvSpPr/>
          <p:nvPr/>
        </p:nvSpPr>
        <p:spPr>
          <a:xfrm>
            <a:off x="14045601" y="836761"/>
            <a:ext cx="4433978" cy="1242205"/>
          </a:xfrm>
          <a:prstGeom prst="rect">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grpSp>
        <p:nvGrpSpPr>
          <p:cNvPr id="6" name="Group 5">
            <a:extLst>
              <a:ext uri="{FF2B5EF4-FFF2-40B4-BE49-F238E27FC236}">
                <a16:creationId xmlns:a16="http://schemas.microsoft.com/office/drawing/2014/main" id="{A51254F1-E777-A5A0-FC55-A82FB1D3092E}"/>
              </a:ext>
            </a:extLst>
          </p:cNvPr>
          <p:cNvGrpSpPr/>
          <p:nvPr/>
        </p:nvGrpSpPr>
        <p:grpSpPr>
          <a:xfrm>
            <a:off x="941133" y="2247662"/>
            <a:ext cx="7098688" cy="1092735"/>
            <a:chOff x="2455333" y="8484131"/>
            <a:chExt cx="5875268" cy="1092735"/>
          </a:xfrm>
        </p:grpSpPr>
        <p:sp>
          <p:nvSpPr>
            <p:cNvPr id="7" name="TextBox 6">
              <a:extLst>
                <a:ext uri="{FF2B5EF4-FFF2-40B4-BE49-F238E27FC236}">
                  <a16:creationId xmlns:a16="http://schemas.microsoft.com/office/drawing/2014/main" id="{743AC9F8-692D-F779-682E-43D101AF3F9C}"/>
                </a:ext>
              </a:extLst>
            </p:cNvPr>
            <p:cNvSpPr txBox="1"/>
            <p:nvPr/>
          </p:nvSpPr>
          <p:spPr>
            <a:xfrm>
              <a:off x="3095204" y="8745869"/>
              <a:ext cx="5235397" cy="830997"/>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lvl="0"/>
              <a:r>
                <a:rPr lang="en-US" sz="2400" kern="1200" dirty="0">
                  <a:solidFill>
                    <a:schemeClr val="tx1"/>
                  </a:solidFill>
                </a:rPr>
                <a:t>3) Make sure you browse to the Output file – </a:t>
              </a:r>
              <a:r>
                <a:rPr lang="en-US" sz="2400" b="1" kern="1200" dirty="0" err="1">
                  <a:solidFill>
                    <a:srgbClr val="C00000"/>
                  </a:solidFill>
                </a:rPr>
                <a:t>Audit_Confirmations_OutputFile</a:t>
              </a:r>
              <a:endParaRPr lang="en-US" sz="2400" b="1" kern="1200" dirty="0">
                <a:solidFill>
                  <a:srgbClr val="C00000"/>
                </a:solidFill>
              </a:endParaRPr>
            </a:p>
          </p:txBody>
        </p:sp>
        <p:pic>
          <p:nvPicPr>
            <p:cNvPr id="8" name="Graphic 7" descr="Information with solid fill">
              <a:extLst>
                <a:ext uri="{FF2B5EF4-FFF2-40B4-BE49-F238E27FC236}">
                  <a16:creationId xmlns:a16="http://schemas.microsoft.com/office/drawing/2014/main" id="{280C680B-27D7-6CDE-22B3-762774D196D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55333" y="8484131"/>
              <a:ext cx="831663" cy="830997"/>
            </a:xfrm>
            <a:prstGeom prst="rect">
              <a:avLst/>
            </a:prstGeom>
          </p:spPr>
        </p:pic>
      </p:grpSp>
      <p:pic>
        <p:nvPicPr>
          <p:cNvPr id="17" name="Picture 16">
            <a:extLst>
              <a:ext uri="{FF2B5EF4-FFF2-40B4-BE49-F238E27FC236}">
                <a16:creationId xmlns:a16="http://schemas.microsoft.com/office/drawing/2014/main" id="{9FC1E706-1B6A-C3A3-01AF-BE3DD67B688A}"/>
              </a:ext>
            </a:extLst>
          </p:cNvPr>
          <p:cNvPicPr>
            <a:picLocks noChangeAspect="1"/>
          </p:cNvPicPr>
          <p:nvPr/>
        </p:nvPicPr>
        <p:blipFill>
          <a:blip r:embed="rId10"/>
          <a:stretch>
            <a:fillRect/>
          </a:stretch>
        </p:blipFill>
        <p:spPr>
          <a:xfrm>
            <a:off x="11086344" y="3713430"/>
            <a:ext cx="4132804" cy="2361602"/>
          </a:xfrm>
          <a:prstGeom prst="rect">
            <a:avLst/>
          </a:prstGeom>
          <a:ln>
            <a:solidFill>
              <a:schemeClr val="tx1"/>
            </a:solidFill>
          </a:ln>
        </p:spPr>
      </p:pic>
      <p:pic>
        <p:nvPicPr>
          <p:cNvPr id="3" name="Picture 2">
            <a:extLst>
              <a:ext uri="{FF2B5EF4-FFF2-40B4-BE49-F238E27FC236}">
                <a16:creationId xmlns:a16="http://schemas.microsoft.com/office/drawing/2014/main" id="{2D2D830B-7025-FA49-CF0F-D3412FA25B49}"/>
              </a:ext>
            </a:extLst>
          </p:cNvPr>
          <p:cNvPicPr>
            <a:picLocks noChangeAspect="1"/>
          </p:cNvPicPr>
          <p:nvPr/>
        </p:nvPicPr>
        <p:blipFill>
          <a:blip r:embed="rId11"/>
          <a:stretch>
            <a:fillRect/>
          </a:stretch>
        </p:blipFill>
        <p:spPr>
          <a:xfrm>
            <a:off x="709402" y="3713430"/>
            <a:ext cx="10012597" cy="5516834"/>
          </a:xfrm>
          <a:prstGeom prst="rect">
            <a:avLst/>
          </a:prstGeom>
          <a:ln>
            <a:solidFill>
              <a:schemeClr val="tx1"/>
            </a:solidFill>
          </a:ln>
        </p:spPr>
      </p:pic>
      <p:cxnSp>
        <p:nvCxnSpPr>
          <p:cNvPr id="9" name="Straight Arrow Connector 8">
            <a:extLst>
              <a:ext uri="{FF2B5EF4-FFF2-40B4-BE49-F238E27FC236}">
                <a16:creationId xmlns:a16="http://schemas.microsoft.com/office/drawing/2014/main" id="{22FDC1E7-AE0B-0CBD-E993-9F422EF7CB65}"/>
              </a:ext>
            </a:extLst>
          </p:cNvPr>
          <p:cNvCxnSpPr>
            <a:cxnSpLocks/>
          </p:cNvCxnSpPr>
          <p:nvPr/>
        </p:nvCxnSpPr>
        <p:spPr>
          <a:xfrm flipH="1">
            <a:off x="8728134" y="7004649"/>
            <a:ext cx="1330266" cy="1000664"/>
          </a:xfrm>
          <a:prstGeom prst="straightConnector1">
            <a:avLst/>
          </a:prstGeom>
          <a:noFill/>
          <a:ln w="76200" cap="flat" cmpd="sng" algn="ctr">
            <a:solidFill>
              <a:srgbClr val="ED7D31"/>
            </a:solidFill>
            <a:prstDash val="solid"/>
            <a:miter lim="800000"/>
            <a:tailEnd type="triangle"/>
          </a:ln>
          <a:effectLst/>
        </p:spPr>
      </p:cxnSp>
      <p:sp>
        <p:nvSpPr>
          <p:cNvPr id="13" name="TextBox 12">
            <a:extLst>
              <a:ext uri="{FF2B5EF4-FFF2-40B4-BE49-F238E27FC236}">
                <a16:creationId xmlns:a16="http://schemas.microsoft.com/office/drawing/2014/main" id="{6942A6AA-14DC-E977-D265-BC5204ADCF86}"/>
              </a:ext>
            </a:extLst>
          </p:cNvPr>
          <p:cNvSpPr txBox="1"/>
          <p:nvPr/>
        </p:nvSpPr>
        <p:spPr>
          <a:xfrm>
            <a:off x="9866820" y="6471846"/>
            <a:ext cx="1951369" cy="70814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0" algn="just"/>
            <a:r>
              <a:rPr lang="en-US" sz="2001" b="1" kern="1200" dirty="0">
                <a:solidFill>
                  <a:schemeClr val="tx1"/>
                </a:solidFill>
              </a:rPr>
              <a:t>Browse to the output file.</a:t>
            </a:r>
            <a:endParaRPr lang="en-IN" sz="2001" kern="1200" dirty="0">
              <a:solidFill>
                <a:schemeClr val="tx1"/>
              </a:solidFill>
            </a:endParaRPr>
          </a:p>
        </p:txBody>
      </p:sp>
      <p:cxnSp>
        <p:nvCxnSpPr>
          <p:cNvPr id="14" name="Straight Arrow Connector 13">
            <a:extLst>
              <a:ext uri="{FF2B5EF4-FFF2-40B4-BE49-F238E27FC236}">
                <a16:creationId xmlns:a16="http://schemas.microsoft.com/office/drawing/2014/main" id="{1BE27C0F-321D-B61C-71BC-1158D67552CB}"/>
              </a:ext>
            </a:extLst>
          </p:cNvPr>
          <p:cNvCxnSpPr>
            <a:cxnSpLocks/>
          </p:cNvCxnSpPr>
          <p:nvPr/>
        </p:nvCxnSpPr>
        <p:spPr>
          <a:xfrm flipH="1">
            <a:off x="8728134" y="8700853"/>
            <a:ext cx="1521846" cy="0"/>
          </a:xfrm>
          <a:prstGeom prst="straightConnector1">
            <a:avLst/>
          </a:prstGeom>
          <a:noFill/>
          <a:ln w="76200" cap="flat" cmpd="sng" algn="ctr">
            <a:solidFill>
              <a:srgbClr val="ED7D31"/>
            </a:solidFill>
            <a:prstDash val="solid"/>
            <a:miter lim="800000"/>
            <a:tailEnd type="triangle"/>
          </a:ln>
          <a:effectLst/>
        </p:spPr>
      </p:cxnSp>
      <p:sp>
        <p:nvSpPr>
          <p:cNvPr id="16" name="TextBox 15">
            <a:extLst>
              <a:ext uri="{FF2B5EF4-FFF2-40B4-BE49-F238E27FC236}">
                <a16:creationId xmlns:a16="http://schemas.microsoft.com/office/drawing/2014/main" id="{D6889BFD-8ECF-5BE1-97F9-61FEB97913A9}"/>
              </a:ext>
            </a:extLst>
          </p:cNvPr>
          <p:cNvSpPr txBox="1"/>
          <p:nvPr/>
        </p:nvSpPr>
        <p:spPr>
          <a:xfrm>
            <a:off x="10058400" y="8168050"/>
            <a:ext cx="1951369" cy="132395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0"/>
            <a:r>
              <a:rPr lang="en-US" sz="2001" kern="1200" dirty="0">
                <a:solidFill>
                  <a:schemeClr val="tx1"/>
                </a:solidFill>
              </a:rPr>
              <a:t>Rename this to </a:t>
            </a:r>
            <a:r>
              <a:rPr lang="en-US" sz="2001" b="1" kern="1200" dirty="0" err="1">
                <a:solidFill>
                  <a:schemeClr val="tx1"/>
                </a:solidFill>
              </a:rPr>
              <a:t>OutputExcel</a:t>
            </a:r>
            <a:r>
              <a:rPr lang="en-US" sz="2001" kern="1200" dirty="0">
                <a:solidFill>
                  <a:schemeClr val="tx1"/>
                </a:solidFill>
              </a:rPr>
              <a:t> for easier reference. </a:t>
            </a:r>
            <a:endParaRPr lang="en-IN" sz="2001" kern="1200" dirty="0">
              <a:solidFill>
                <a:schemeClr val="tx1"/>
              </a:solidFill>
            </a:endParaRPr>
          </a:p>
        </p:txBody>
      </p:sp>
      <p:grpSp>
        <p:nvGrpSpPr>
          <p:cNvPr id="20" name="Group 19">
            <a:extLst>
              <a:ext uri="{FF2B5EF4-FFF2-40B4-BE49-F238E27FC236}">
                <a16:creationId xmlns:a16="http://schemas.microsoft.com/office/drawing/2014/main" id="{9961DDC2-3E25-3028-6F14-C53B93316926}"/>
              </a:ext>
            </a:extLst>
          </p:cNvPr>
          <p:cNvGrpSpPr/>
          <p:nvPr/>
        </p:nvGrpSpPr>
        <p:grpSpPr>
          <a:xfrm>
            <a:off x="12308710" y="9386204"/>
            <a:ext cx="7098688" cy="1092735"/>
            <a:chOff x="2455333" y="8484131"/>
            <a:chExt cx="5875268" cy="1092735"/>
          </a:xfrm>
        </p:grpSpPr>
        <p:sp>
          <p:nvSpPr>
            <p:cNvPr id="22" name="TextBox 21">
              <a:extLst>
                <a:ext uri="{FF2B5EF4-FFF2-40B4-BE49-F238E27FC236}">
                  <a16:creationId xmlns:a16="http://schemas.microsoft.com/office/drawing/2014/main" id="{837BCA51-3610-3EE1-1B35-A89CDEE24A96}"/>
                </a:ext>
              </a:extLst>
            </p:cNvPr>
            <p:cNvSpPr txBox="1"/>
            <p:nvPr/>
          </p:nvSpPr>
          <p:spPr>
            <a:xfrm>
              <a:off x="3095204" y="8745869"/>
              <a:ext cx="5235397" cy="830997"/>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lvl="0"/>
              <a:r>
                <a:rPr lang="en-US" sz="2400" kern="1200" dirty="0">
                  <a:solidFill>
                    <a:schemeClr val="tx1"/>
                  </a:solidFill>
                </a:rPr>
                <a:t>Next, we will need to loop through all the excel files in the attachment folders</a:t>
              </a:r>
              <a:endParaRPr lang="en-US" sz="2400" b="1" kern="1200" dirty="0">
                <a:solidFill>
                  <a:srgbClr val="C00000"/>
                </a:solidFill>
              </a:endParaRPr>
            </a:p>
          </p:txBody>
        </p:sp>
        <p:pic>
          <p:nvPicPr>
            <p:cNvPr id="23" name="Graphic 22" descr="Information with solid fill">
              <a:extLst>
                <a:ext uri="{FF2B5EF4-FFF2-40B4-BE49-F238E27FC236}">
                  <a16:creationId xmlns:a16="http://schemas.microsoft.com/office/drawing/2014/main" id="{5C2BC3C5-7587-E96B-DB4B-8472C1DF1F7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55333" y="8484131"/>
              <a:ext cx="831663" cy="830997"/>
            </a:xfrm>
            <a:prstGeom prst="rect">
              <a:avLst/>
            </a:prstGeom>
          </p:spPr>
        </p:pic>
      </p:grpSp>
    </p:spTree>
    <p:extLst>
      <p:ext uri="{BB962C8B-B14F-4D97-AF65-F5344CB8AC3E}">
        <p14:creationId xmlns:p14="http://schemas.microsoft.com/office/powerpoint/2010/main" val="36260400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6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8_Office Theme">
  <a:themeElements>
    <a:clrScheme name="UiPath 2018">
      <a:dk1>
        <a:sysClr val="windowText" lastClr="000000"/>
      </a:dk1>
      <a:lt1>
        <a:sysClr val="window" lastClr="FFFFFF"/>
      </a:lt1>
      <a:dk2>
        <a:srgbClr val="98A4AE"/>
      </a:dk2>
      <a:lt2>
        <a:srgbClr val="D9E1E2"/>
      </a:lt2>
      <a:accent1>
        <a:srgbClr val="0085CA"/>
      </a:accent1>
      <a:accent2>
        <a:srgbClr val="002855"/>
      </a:accent2>
      <a:accent3>
        <a:srgbClr val="B9D9EB"/>
      </a:accent3>
      <a:accent4>
        <a:srgbClr val="FF6900"/>
      </a:accent4>
      <a:accent5>
        <a:srgbClr val="98A4AE"/>
      </a:accent5>
      <a:accent6>
        <a:srgbClr val="D9E1E2"/>
      </a:accent6>
      <a:hlink>
        <a:srgbClr val="6FCF97"/>
      </a:hlink>
      <a:folHlink>
        <a:srgbClr val="AA8CC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8228</TotalTime>
  <Words>1151</Words>
  <Application>Microsoft Office PowerPoint</Application>
  <PresentationFormat>Custom</PresentationFormat>
  <Paragraphs>124</Paragraphs>
  <Slides>16</Slides>
  <Notes>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16</vt:i4>
      </vt:variant>
    </vt:vector>
  </HeadingPairs>
  <TitlesOfParts>
    <vt:vector size="25" baseType="lpstr">
      <vt:lpstr>Calibri</vt:lpstr>
      <vt:lpstr>Verdana</vt:lpstr>
      <vt:lpstr>Quattrocento Sans</vt:lpstr>
      <vt:lpstr>Arial</vt:lpstr>
      <vt:lpstr>Wingdings</vt:lpstr>
      <vt:lpstr>1_Office Theme</vt:lpstr>
      <vt:lpstr>Office Theme</vt:lpstr>
      <vt:lpstr>6_Office Theme</vt:lpstr>
      <vt:lpstr>8_Office Theme</vt:lpstr>
      <vt:lpstr>RPA Essential Training  Nanyang Polytechnic School of Information Technology</vt:lpstr>
      <vt:lpstr>Excel Functions</vt:lpstr>
      <vt:lpstr>PowerPoint Presentation</vt:lpstr>
      <vt:lpstr>PowerPoint Presentation</vt:lpstr>
      <vt:lpstr>Excel Functions</vt:lpstr>
      <vt:lpstr>PowerPoint Presentation</vt:lpstr>
      <vt:lpstr>PowerPoint Presentation</vt:lpstr>
      <vt:lpstr>PowerPoint Presentation</vt:lpstr>
      <vt:lpstr>PowerPoint Presentation</vt:lpstr>
      <vt:lpstr>PowerPoint Presentation</vt:lpstr>
      <vt:lpstr>PowerPoint Presentation</vt:lpstr>
      <vt:lpstr>Excel Functions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Power Platform</dc:title>
  <dc:creator>Kit Fan LOO (NYP)</dc:creator>
  <cp:lastModifiedBy>Kit Fan LOO (NYP)</cp:lastModifiedBy>
  <cp:revision>37</cp:revision>
  <dcterms:created xsi:type="dcterms:W3CDTF">2023-02-22T04:09:35Z</dcterms:created>
  <dcterms:modified xsi:type="dcterms:W3CDTF">2023-08-27T06:52:15Z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2022-04-05T00:00:00Z</vt:filetime>
  </property>
  <property fmtid="{D5CDD505-2E9C-101B-9397-08002B2CF9AE}" pid="3" name="Creator">
    <vt:lpwstr>Microsoft® PowerPoint® 2013</vt:lpwstr>
  </property>
  <property fmtid="{D5CDD505-2E9C-101B-9397-08002B2CF9AE}" pid="4" name="LastSaved">
    <vt:filetime>2023-02-22T00:00:00Z</vt:filetime>
  </property>
  <property fmtid="{D5CDD505-2E9C-101B-9397-08002B2CF9AE}" pid="5" name="MSIP_Label_babe128f-e2ab-4b18-9c62-301caee5e80a_Enabled">
    <vt:lpwstr>true</vt:lpwstr>
  </property>
  <property fmtid="{D5CDD505-2E9C-101B-9397-08002B2CF9AE}" pid="6" name="MSIP_Label_babe128f-e2ab-4b18-9c62-301caee5e80a_SetDate">
    <vt:lpwstr>2023-08-14T23:07:03Z</vt:lpwstr>
  </property>
  <property fmtid="{D5CDD505-2E9C-101B-9397-08002B2CF9AE}" pid="7" name="MSIP_Label_babe128f-e2ab-4b18-9c62-301caee5e80a_Method">
    <vt:lpwstr>Privileged</vt:lpwstr>
  </property>
  <property fmtid="{D5CDD505-2E9C-101B-9397-08002B2CF9AE}" pid="8" name="MSIP_Label_babe128f-e2ab-4b18-9c62-301caee5e80a_Name">
    <vt:lpwstr>OFFICIAL [OPEN]</vt:lpwstr>
  </property>
  <property fmtid="{D5CDD505-2E9C-101B-9397-08002B2CF9AE}" pid="9" name="MSIP_Label_babe128f-e2ab-4b18-9c62-301caee5e80a_SiteId">
    <vt:lpwstr>243ebaed-00d0-4690-a7dc-75893b0d9f98</vt:lpwstr>
  </property>
  <property fmtid="{D5CDD505-2E9C-101B-9397-08002B2CF9AE}" pid="10" name="MSIP_Label_babe128f-e2ab-4b18-9c62-301caee5e80a_ActionId">
    <vt:lpwstr>dd08cdff-c887-452b-875e-e45b38beb99e</vt:lpwstr>
  </property>
  <property fmtid="{D5CDD505-2E9C-101B-9397-08002B2CF9AE}" pid="11" name="MSIP_Label_babe128f-e2ab-4b18-9c62-301caee5e80a_ContentBits">
    <vt:lpwstr>1</vt:lpwstr>
  </property>
  <property fmtid="{D5CDD505-2E9C-101B-9397-08002B2CF9AE}" pid="12" name="ClassificationContentMarkingHeaderLocations">
    <vt:lpwstr>Jachimo template:3\1_Office Theme:3\1_Office Theme:3\2_Office Theme:3\3_Office Theme:3\Office Theme:3\4_Office Theme:8\5_Office Theme:8</vt:lpwstr>
  </property>
  <property fmtid="{D5CDD505-2E9C-101B-9397-08002B2CF9AE}" pid="13" name="ClassificationContentMarkingHeaderText">
    <vt:lpwstr>Official (Open)</vt:lpwstr>
  </property>
</Properties>
</file>