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4D510-7D47-4C8E-9D49-E71426D84F8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9F227-4E1C-4B16-B4CF-744F8326A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uPi432b-cQ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uPi432b-cQ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7975" y="1414463"/>
            <a:ext cx="6788150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00" dirty="0">
                <a:solidFill>
                  <a:srgbClr val="0000FF"/>
                </a:solidFill>
                <a:effectLst/>
                <a:highlight>
                  <a:srgbClr val="F9F9F9"/>
                </a:highlight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https://youtu.be/LuPi432b-cQ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9F227-4E1C-4B16-B4CF-744F8326AD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00" dirty="0">
                <a:solidFill>
                  <a:srgbClr val="0000FF"/>
                </a:solidFill>
                <a:effectLst/>
                <a:highlight>
                  <a:srgbClr val="F9F9F9"/>
                </a:highlight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https://youtu.be/LuPi432b-cQ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9F227-4E1C-4B16-B4CF-744F8326AD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D1F0-D623-CCA0-0292-13A057F83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DDF5-8937-3179-291E-A73D0471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BC37C-899B-6C36-CBF8-37462564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F9DC-0DB6-E944-8A14-457DE919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0C42-EF97-8E7F-6FF8-CDC0AAE1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89EB-0234-0593-6677-20130183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E335C-CAD7-E3DC-0153-FA6CCA988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BEF3-5B40-8CB8-4E4E-5F23E658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97401-76DF-AD1F-C096-0FC4AB4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33B9-A566-093E-5F2B-FD457F4F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4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FB1EA-5DDA-488A-AE1A-6AB02BE58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A91D8-9241-B68E-850A-F4716C94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0A31-EF7A-7BAD-40A2-7AB1EBCA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6F69-2F89-F74D-D02D-70EC69EF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E257-A6B4-287C-961D-CEB7B32F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layout_2">
  <p:cSld name="title_layout_2">
    <p:bg>
      <p:bgPr>
        <a:solidFill>
          <a:srgbClr val="243A5E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8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702521"/>
            <a:ext cx="12190286" cy="6155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8"/>
          <p:cNvSpPr txBox="1">
            <a:spLocks noGrp="1"/>
          </p:cNvSpPr>
          <p:nvPr>
            <p:ph type="title"/>
          </p:nvPr>
        </p:nvSpPr>
        <p:spPr>
          <a:xfrm>
            <a:off x="584200" y="2980169"/>
            <a:ext cx="6883400" cy="55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body" idx="1"/>
          </p:nvPr>
        </p:nvSpPr>
        <p:spPr>
          <a:xfrm>
            <a:off x="584200" y="3962400"/>
            <a:ext cx="6883400" cy="33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77287" lvl="0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28"/>
              <a:buFont typeface="Calibri"/>
              <a:buNone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4573" lvl="1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831860" lvl="2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109146" lvl="3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386433" lvl="4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663720" lvl="5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941006" lvl="6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218293" lvl="7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495579" lvl="8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38" descr="Microsoft logo white text vers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1" y="585790"/>
            <a:ext cx="1366245" cy="29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90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707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8187-9B5E-270E-116E-883FBCD6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E5AC-FC37-60BD-61B3-C285324D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044E-3D97-C3CA-75B6-65F4BD6C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27A7-CF2F-6367-435D-CCB191B5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06B8-AFE5-BF34-6B99-6B3E8237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1BF6-BD03-F671-D988-0B05C8D9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9F4EB-C4AF-BE1C-A222-AEDAE7B3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A1A7-45A1-5A72-ED81-72DB047A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56F0-E28C-41E7-5C03-5BCD024C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7F4C-791A-FC29-8416-A469E370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FDD2-C04F-3834-9511-0C268F58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A3BA-D53D-C818-9BEB-118415DE6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3676C-E9C4-B8B2-2B0A-B0462081A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6BDA3-9BE7-C5ED-47C2-5BADF8C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B054E-421E-8C11-1880-878B87F7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B0CD-9D26-52C7-6474-3F43F7A8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FD69-4FC8-66B2-91A8-3C80F4AF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0B7F-6BFF-187D-ABA7-0025459B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6D4EF-7E61-4A4A-9C7D-EEA9FDD42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1F642-8DC3-79A5-CE0B-57E558D32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23A93-7A8A-D720-536B-39E712889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E19DC-FB79-7E48-CEEB-31DE39BA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3AA35-9EF9-290C-5D5F-56C40960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F8981-6E1E-49A8-E33F-113470FE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0C11-E7A2-E465-AD84-365E5DC7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85FEB-B60A-4947-3C13-9B12FFF8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ED982-219B-7B76-0705-4B5AEE6B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0F732-AAB5-3BDD-1085-6BD6D54C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D2B5D-4571-1419-4491-05759EE4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0DB47-BCDB-CA43-11E1-F659C1B2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5FD54-55ED-76D0-F688-9440D17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D38E-5661-0ED3-9EB4-A8C19FD2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6E5-139B-19D6-D0FF-B43A8904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579BF-04EA-7DB8-6342-434971156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EC9F3-9A74-FC66-FED4-7B06EAD0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344E2-E0A0-7AD9-6CC4-81717D5A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B386-7121-083D-0D9A-9263D049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3A5D-D956-DD4B-5D24-304D55DA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24C2D-0A84-C007-6A4C-A35747879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980BF-07A6-7FAA-D20C-2F64F898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60163-7ADE-8106-7832-7E8DC50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4E630-FF92-BF7A-DCE3-A70F405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3FD9-8816-9108-B9D4-60EBCDF3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4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CF694-35FA-0EC0-5DC5-9E1AC79A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62CDF-2C71-992A-AEAC-FFD4A4D8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EAE4-239C-36B9-E894-67844CD8A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C9FB9-13DA-48C4-B432-05AB4DFA936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827B-CAB0-7011-E4FF-3FE800C0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B6D6-BB8A-F205-7980-C42CC8B10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9DC15-E005-E1CF-9067-3F3FDF79472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117805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uPi432b-cQ?feature=oembed" TargetMode="Externa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IiPhbcM8IE?feature=oembed" TargetMode="Externa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EdHGwXo32A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"/>
          <p:cNvSpPr txBox="1">
            <a:spLocks noGrp="1"/>
          </p:cNvSpPr>
          <p:nvPr>
            <p:ph type="title"/>
          </p:nvPr>
        </p:nvSpPr>
        <p:spPr>
          <a:xfrm>
            <a:off x="581757" y="1243012"/>
            <a:ext cx="9824985" cy="36565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r>
              <a:rPr lang="en-GB" sz="48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industry Project use case study and Introduction UiPath Academy for professional certification</a:t>
            </a:r>
            <a:br>
              <a:rPr lang="en-GB" sz="48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4849" dirty="0"/>
            </a:br>
            <a:r>
              <a:rPr lang="en-GB" sz="2182" i="1" dirty="0"/>
              <a:t>Nanyang Polytechnic</a:t>
            </a:r>
            <a:br>
              <a:rPr lang="en-GB" sz="2182" i="1" dirty="0"/>
            </a:br>
            <a:r>
              <a:rPr lang="en-GB" sz="2182" i="1" dirty="0"/>
              <a:t>School of Information Technology</a:t>
            </a:r>
            <a:endParaRPr sz="2424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49B69-5622-2B7F-846B-89A5E1AA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7" y="333406"/>
            <a:ext cx="1766455" cy="790864"/>
          </a:xfrm>
          <a:prstGeom prst="rect">
            <a:avLst/>
          </a:prstGeom>
        </p:spPr>
      </p:pic>
      <p:pic>
        <p:nvPicPr>
          <p:cNvPr id="1026" name="Picture 2" descr="Uipath Logo PNG Vector (SVG) Free Download">
            <a:extLst>
              <a:ext uri="{FF2B5EF4-FFF2-40B4-BE49-F238E27FC236}">
                <a16:creationId xmlns:a16="http://schemas.microsoft.com/office/drawing/2014/main" id="{42EB8484-D2FD-9D56-78CD-BE287D98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35" y="434428"/>
            <a:ext cx="1731818" cy="58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2755-8232-D202-1692-90F3EB67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UiPath in action – NYC </a:t>
            </a:r>
            <a:r>
              <a:rPr lang="en-US" dirty="0" err="1"/>
              <a:t>eRegistry</a:t>
            </a:r>
            <a:r>
              <a:rPr lang="en-US" dirty="0"/>
              <a:t> bot 1and 2 </a:t>
            </a:r>
          </a:p>
        </p:txBody>
      </p:sp>
      <p:pic>
        <p:nvPicPr>
          <p:cNvPr id="4" name="Online Media 3" title="Alan_Robot1&amp;2">
            <a:hlinkClick r:id="" action="ppaction://media"/>
            <a:extLst>
              <a:ext uri="{FF2B5EF4-FFF2-40B4-BE49-F238E27FC236}">
                <a16:creationId xmlns:a16="http://schemas.microsoft.com/office/drawing/2014/main" id="{6D12D300-3F7C-19BB-51E3-174879F123F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67782" y="1732643"/>
            <a:ext cx="8172904" cy="46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2755-8232-D202-1692-90F3EB67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UiPath in action – NYC </a:t>
            </a:r>
            <a:r>
              <a:rPr lang="en-US" dirty="0" err="1"/>
              <a:t>eRegistry</a:t>
            </a:r>
            <a:r>
              <a:rPr lang="en-US" dirty="0"/>
              <a:t> bot 3</a:t>
            </a:r>
            <a:br>
              <a:rPr lang="en-US" dirty="0"/>
            </a:br>
            <a:r>
              <a:rPr lang="en-US" sz="3000" dirty="0"/>
              <a:t>Use of Computer Vision, </a:t>
            </a:r>
            <a:r>
              <a:rPr lang="en-US" sz="3000" dirty="0" err="1"/>
              <a:t>TryCatch</a:t>
            </a:r>
            <a:r>
              <a:rPr lang="en-US" sz="3000" dirty="0"/>
              <a:t>, </a:t>
            </a:r>
            <a:r>
              <a:rPr lang="en-US" sz="3000" dirty="0" err="1"/>
              <a:t>dataTable</a:t>
            </a:r>
            <a:r>
              <a:rPr lang="en-US" sz="3000" dirty="0"/>
              <a:t> </a:t>
            </a:r>
          </a:p>
        </p:txBody>
      </p:sp>
      <p:pic>
        <p:nvPicPr>
          <p:cNvPr id="6" name="Online Media 5" title="Alan_robot3">
            <a:hlinkClick r:id="" action="ppaction://media"/>
            <a:extLst>
              <a:ext uri="{FF2B5EF4-FFF2-40B4-BE49-F238E27FC236}">
                <a16:creationId xmlns:a16="http://schemas.microsoft.com/office/drawing/2014/main" id="{6413FB1C-6489-79F7-B7CB-6B12031C472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44725" y="1825625"/>
            <a:ext cx="7700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F0F4-CA4B-B7B8-7491-EDFD0F76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UiPath in action – NYC </a:t>
            </a:r>
            <a:r>
              <a:rPr lang="en-US" dirty="0" err="1"/>
              <a:t>eRegistry</a:t>
            </a:r>
            <a:r>
              <a:rPr lang="en-US" dirty="0"/>
              <a:t> bot 1 to 3</a:t>
            </a:r>
            <a:br>
              <a:rPr lang="en-US" dirty="0"/>
            </a:br>
            <a:r>
              <a:rPr lang="en-US" sz="2000" dirty="0"/>
              <a:t>Going onto Production in UiPath Assistant</a:t>
            </a:r>
          </a:p>
        </p:txBody>
      </p:sp>
      <p:pic>
        <p:nvPicPr>
          <p:cNvPr id="4" name="Online Media 3" title="Alan_robot_in_prod">
            <a:hlinkClick r:id="" action="ppaction://media"/>
            <a:extLst>
              <a:ext uri="{FF2B5EF4-FFF2-40B4-BE49-F238E27FC236}">
                <a16:creationId xmlns:a16="http://schemas.microsoft.com/office/drawing/2014/main" id="{628461D9-3E67-5A37-4AD4-A739968D328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85850" y="1690688"/>
            <a:ext cx="853741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FC7C-C838-B09C-B79D-C7040449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UiPath Cert via the </a:t>
            </a:r>
            <a:r>
              <a:rPr lang="en-US" dirty="0" err="1"/>
              <a:t>Acedemy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878E-45B5-70AF-C59A-89E1A21B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99784-FC3A-38F2-B712-C28E9A09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32" y="1690688"/>
            <a:ext cx="7678682" cy="49064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F46AEA-7A44-6E18-E6AD-D5AE9AAADA7C}"/>
              </a:ext>
            </a:extLst>
          </p:cNvPr>
          <p:cNvSpPr/>
          <p:nvPr/>
        </p:nvSpPr>
        <p:spPr>
          <a:xfrm>
            <a:off x="7467600" y="3298371"/>
            <a:ext cx="2492829" cy="278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8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4C49-EEB4-0BAE-79C0-C35F3348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825E-9F0B-53F8-BBAD-7C90E266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0DCCF-3D18-77CD-B9EF-908B77C2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9" y="387193"/>
            <a:ext cx="11722702" cy="60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3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89</Words>
  <Application>Microsoft Office PowerPoint</Application>
  <PresentationFormat>Widescreen</PresentationFormat>
  <Paragraphs>9</Paragraphs>
  <Slides>6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Roboto</vt:lpstr>
      <vt:lpstr>Office Theme</vt:lpstr>
      <vt:lpstr>RPA industry Project use case study and Introduction UiPath Academy for professional certification  Nanyang Polytechnic School of Information Technology</vt:lpstr>
      <vt:lpstr>UiPath in action – NYC eRegistry bot 1and 2 </vt:lpstr>
      <vt:lpstr>UiPath in action – NYC eRegistry bot 3 Use of Computer Vision, TryCatch, dataTable </vt:lpstr>
      <vt:lpstr>UiPath in action – NYC eRegistry bot 1 to 3 Going onto Production in UiPath Assistant</vt:lpstr>
      <vt:lpstr>How to get UiPath Cert via the Acedemy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CHOW (NYP)</dc:creator>
  <cp:lastModifiedBy>Alan CHOW (NYP)</cp:lastModifiedBy>
  <cp:revision>9</cp:revision>
  <dcterms:created xsi:type="dcterms:W3CDTF">2024-07-23T07:43:08Z</dcterms:created>
  <dcterms:modified xsi:type="dcterms:W3CDTF">2024-07-25T01:10:14Z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be128f-e2ab-4b18-9c62-301caee5e80a_Enabled">
    <vt:lpwstr>true</vt:lpwstr>
  </property>
  <property fmtid="{D5CDD505-2E9C-101B-9397-08002B2CF9AE}" pid="3" name="MSIP_Label_babe128f-e2ab-4b18-9c62-301caee5e80a_SetDate">
    <vt:lpwstr>2024-07-23T07:43:16Z</vt:lpwstr>
  </property>
  <property fmtid="{D5CDD505-2E9C-101B-9397-08002B2CF9AE}" pid="4" name="MSIP_Label_babe128f-e2ab-4b18-9c62-301caee5e80a_Method">
    <vt:lpwstr>Privileged</vt:lpwstr>
  </property>
  <property fmtid="{D5CDD505-2E9C-101B-9397-08002B2CF9AE}" pid="5" name="MSIP_Label_babe128f-e2ab-4b18-9c62-301caee5e80a_Name">
    <vt:lpwstr>OFFICIAL [OPEN]</vt:lpwstr>
  </property>
  <property fmtid="{D5CDD505-2E9C-101B-9397-08002B2CF9AE}" pid="6" name="MSIP_Label_babe128f-e2ab-4b18-9c62-301caee5e80a_SiteId">
    <vt:lpwstr>243ebaed-00d0-4690-a7dc-75893b0d9f98</vt:lpwstr>
  </property>
  <property fmtid="{D5CDD505-2E9C-101B-9397-08002B2CF9AE}" pid="7" name="MSIP_Label_babe128f-e2ab-4b18-9c62-301caee5e80a_ActionId">
    <vt:lpwstr>491522f0-afa6-41f7-b006-ee5378cef339</vt:lpwstr>
  </property>
  <property fmtid="{D5CDD505-2E9C-101B-9397-08002B2CF9AE}" pid="8" name="MSIP_Label_babe128f-e2ab-4b18-9c62-301caee5e80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 (Open)</vt:lpwstr>
  </property>
</Properties>
</file>