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1156" r:id="rId5"/>
    <p:sldId id="2076138274" r:id="rId6"/>
    <p:sldId id="2076138281" r:id="rId7"/>
    <p:sldId id="405" r:id="rId8"/>
    <p:sldId id="2076138282" r:id="rId9"/>
    <p:sldId id="2076138284" r:id="rId10"/>
    <p:sldId id="2076138285" r:id="rId11"/>
    <p:sldId id="2076138286" r:id="rId12"/>
    <p:sldId id="2076138287" r:id="rId13"/>
    <p:sldId id="2076138289" r:id="rId14"/>
    <p:sldId id="2076138288" r:id="rId15"/>
    <p:sldId id="2076138292" r:id="rId16"/>
    <p:sldId id="2076138291" r:id="rId17"/>
    <p:sldId id="257" r:id="rId18"/>
    <p:sldId id="2076138293" r:id="rId19"/>
    <p:sldId id="2076138296" r:id="rId20"/>
    <p:sldId id="2076138297" r:id="rId21"/>
    <p:sldId id="2076138294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3F9C3C-5076-8723-24E0-1E259478E06A}" name="Chit Boon LEE (NYP)" initials="CL" userId="S::lee_chit_boon@nyp.edu.sg::0e817b47-cc79-4bb8-bc83-5570a4df5789" providerId="AD"/>
  <p188:author id="{8B017D76-85B6-DA90-B956-D2CCAE13FDF8}" name="Alan CHOW (NYP)" initials="AC(" userId="S::alan_chow@nyp.edu.sg::7c6840e7-cb2d-422f-becd-63f9a16762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38772-731D-4C81-9EAA-857D3AD0CF7C}" v="7" dt="2024-08-05T06:58:53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68" autoAdjust="0"/>
  </p:normalViewPr>
  <p:slideViewPr>
    <p:cSldViewPr snapToGrid="0">
      <p:cViewPr varScale="1">
        <p:scale>
          <a:sx n="88" d="100"/>
          <a:sy n="88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CHOW (NYP)" userId="7c6840e7-cb2d-422f-becd-63f9a16762e5" providerId="ADAL" clId="{5BF5AAE3-28D0-4679-9EA4-F611884D0A73}"/>
    <pc:docChg chg="undo custSel addSld delSld modSld sldOrd">
      <pc:chgData name="Alan CHOW (NYP)" userId="7c6840e7-cb2d-422f-becd-63f9a16762e5" providerId="ADAL" clId="{5BF5AAE3-28D0-4679-9EA4-F611884D0A73}" dt="2024-07-02T06:09:19.353" v="604" actId="20577"/>
      <pc:docMkLst>
        <pc:docMk/>
      </pc:docMkLst>
      <pc:sldChg chg="addSp modSp add mod delCm">
        <pc:chgData name="Alan CHOW (NYP)" userId="7c6840e7-cb2d-422f-becd-63f9a16762e5" providerId="ADAL" clId="{5BF5AAE3-28D0-4679-9EA4-F611884D0A73}" dt="2024-07-02T06:04:39.058" v="494" actId="255"/>
        <pc:sldMkLst>
          <pc:docMk/>
          <pc:sldMk cId="2738376149" sldId="257"/>
        </pc:sldMkLst>
        <pc:spChg chg="add mod">
          <ac:chgData name="Alan CHOW (NYP)" userId="7c6840e7-cb2d-422f-becd-63f9a16762e5" providerId="ADAL" clId="{5BF5AAE3-28D0-4679-9EA4-F611884D0A73}" dt="2024-07-02T06:04:39.058" v="494" actId="255"/>
          <ac:spMkLst>
            <pc:docMk/>
            <pc:sldMk cId="2738376149" sldId="257"/>
            <ac:spMk id="3" creationId="{F5A5359D-FF66-51AC-4117-F5BD46DA921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an CHOW (NYP)" userId="7c6840e7-cb2d-422f-becd-63f9a16762e5" providerId="ADAL" clId="{5BF5AAE3-28D0-4679-9EA4-F611884D0A73}" dt="2024-07-02T05:59:49.231" v="450"/>
              <pc2:cmMkLst xmlns:pc2="http://schemas.microsoft.com/office/powerpoint/2019/9/main/command">
                <pc:docMk/>
                <pc:sldMk cId="2738376149" sldId="257"/>
                <pc2:cmMk id="{4991BA16-1928-4BAC-90E2-D761E6CC2E82}"/>
              </pc2:cmMkLst>
            </pc226:cmChg>
            <pc226:cmChg xmlns:pc226="http://schemas.microsoft.com/office/powerpoint/2022/06/main/command" chg="del">
              <pc226:chgData name="Alan CHOW (NYP)" userId="7c6840e7-cb2d-422f-becd-63f9a16762e5" providerId="ADAL" clId="{5BF5AAE3-28D0-4679-9EA4-F611884D0A73}" dt="2024-07-02T05:59:50.764" v="451"/>
              <pc2:cmMkLst xmlns:pc2="http://schemas.microsoft.com/office/powerpoint/2019/9/main/command">
                <pc:docMk/>
                <pc:sldMk cId="2738376149" sldId="257"/>
                <pc2:cmMk id="{03EA364F-0458-4EB7-BFA7-124E178984AC}"/>
              </pc2:cmMkLst>
            </pc226:cmChg>
            <pc226:cmChg xmlns:pc226="http://schemas.microsoft.com/office/powerpoint/2022/06/main/command" chg="del">
              <pc226:chgData name="Alan CHOW (NYP)" userId="7c6840e7-cb2d-422f-becd-63f9a16762e5" providerId="ADAL" clId="{5BF5AAE3-28D0-4679-9EA4-F611884D0A73}" dt="2024-07-02T05:59:47.554" v="449"/>
              <pc2:cmMkLst xmlns:pc2="http://schemas.microsoft.com/office/powerpoint/2019/9/main/command">
                <pc:docMk/>
                <pc:sldMk cId="2738376149" sldId="257"/>
                <pc2:cmMk id="{CB7D996C-3BFE-4FF0-9CB6-06CE10B691CC}"/>
              </pc2:cmMkLst>
            </pc226:cmChg>
            <pc226:cmChg xmlns:pc226="http://schemas.microsoft.com/office/powerpoint/2022/06/main/command" chg="del">
              <pc226:chgData name="Alan CHOW (NYP)" userId="7c6840e7-cb2d-422f-becd-63f9a16762e5" providerId="ADAL" clId="{5BF5AAE3-28D0-4679-9EA4-F611884D0A73}" dt="2024-07-02T05:59:45.927" v="448"/>
              <pc2:cmMkLst xmlns:pc2="http://schemas.microsoft.com/office/powerpoint/2019/9/main/command">
                <pc:docMk/>
                <pc:sldMk cId="2738376149" sldId="257"/>
                <pc2:cmMk id="{1F91CCA4-0DAE-4FFF-93FD-9D24365E93C5}"/>
              </pc2:cmMkLst>
            </pc226:cmChg>
          </p:ext>
        </pc:extLst>
      </pc:sldChg>
      <pc:sldChg chg="addSp delSp modSp mod">
        <pc:chgData name="Alan CHOW (NYP)" userId="7c6840e7-cb2d-422f-becd-63f9a16762e5" providerId="ADAL" clId="{5BF5AAE3-28D0-4679-9EA4-F611884D0A73}" dt="2024-07-02T05:09:43.698" v="131" actId="1076"/>
        <pc:sldMkLst>
          <pc:docMk/>
          <pc:sldMk cId="3306270791" sldId="405"/>
        </pc:sldMkLst>
        <pc:spChg chg="mod">
          <ac:chgData name="Alan CHOW (NYP)" userId="7c6840e7-cb2d-422f-becd-63f9a16762e5" providerId="ADAL" clId="{5BF5AAE3-28D0-4679-9EA4-F611884D0A73}" dt="2024-07-02T05:04:17.350" v="55"/>
          <ac:spMkLst>
            <pc:docMk/>
            <pc:sldMk cId="3306270791" sldId="405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08:14.752" v="128" actId="20577"/>
          <ac:spMkLst>
            <pc:docMk/>
            <pc:sldMk cId="3306270791" sldId="405"/>
            <ac:spMk id="3" creationId="{70970143-3F64-C7E2-2CD3-A56175DC0129}"/>
          </ac:spMkLst>
        </pc:spChg>
        <pc:spChg chg="del">
          <ac:chgData name="Alan CHOW (NYP)" userId="7c6840e7-cb2d-422f-becd-63f9a16762e5" providerId="ADAL" clId="{5BF5AAE3-28D0-4679-9EA4-F611884D0A73}" dt="2024-07-02T05:05:00.279" v="58" actId="478"/>
          <ac:spMkLst>
            <pc:docMk/>
            <pc:sldMk cId="3306270791" sldId="405"/>
            <ac:spMk id="5" creationId="{3F4E0BA3-AF0F-A4D0-44E4-E932E69C7157}"/>
          </ac:spMkLst>
        </pc:spChg>
        <pc:graphicFrameChg chg="del">
          <ac:chgData name="Alan CHOW (NYP)" userId="7c6840e7-cb2d-422f-becd-63f9a16762e5" providerId="ADAL" clId="{5BF5AAE3-28D0-4679-9EA4-F611884D0A73}" dt="2024-07-02T05:04:56.676" v="57" actId="478"/>
          <ac:graphicFrameMkLst>
            <pc:docMk/>
            <pc:sldMk cId="3306270791" sldId="405"/>
            <ac:graphicFrameMk id="6" creationId="{445FE86F-323A-2580-875D-FC3EC229C28C}"/>
          </ac:graphicFrameMkLst>
        </pc:graphicFrameChg>
        <pc:picChg chg="add mod">
          <ac:chgData name="Alan CHOW (NYP)" userId="7c6840e7-cb2d-422f-becd-63f9a16762e5" providerId="ADAL" clId="{5BF5AAE3-28D0-4679-9EA4-F611884D0A73}" dt="2024-07-02T05:09:43.698" v="131" actId="1076"/>
          <ac:picMkLst>
            <pc:docMk/>
            <pc:sldMk cId="3306270791" sldId="405"/>
            <ac:picMk id="8" creationId="{2785E701-78B4-4247-C185-5E0D51F92D69}"/>
          </ac:picMkLst>
        </pc:picChg>
      </pc:sldChg>
      <pc:sldChg chg="del">
        <pc:chgData name="Alan CHOW (NYP)" userId="7c6840e7-cb2d-422f-becd-63f9a16762e5" providerId="ADAL" clId="{5BF5AAE3-28D0-4679-9EA4-F611884D0A73}" dt="2024-07-02T05:43:19.708" v="286" actId="47"/>
        <pc:sldMkLst>
          <pc:docMk/>
          <pc:sldMk cId="2929087829" sldId="406"/>
        </pc:sldMkLst>
      </pc:sldChg>
      <pc:sldChg chg="del">
        <pc:chgData name="Alan CHOW (NYP)" userId="7c6840e7-cb2d-422f-becd-63f9a16762e5" providerId="ADAL" clId="{5BF5AAE3-28D0-4679-9EA4-F611884D0A73}" dt="2024-07-02T05:43:33.310" v="302" actId="47"/>
        <pc:sldMkLst>
          <pc:docMk/>
          <pc:sldMk cId="244699893" sldId="408"/>
        </pc:sldMkLst>
      </pc:sldChg>
      <pc:sldChg chg="modSp mod">
        <pc:chgData name="Alan CHOW (NYP)" userId="7c6840e7-cb2d-422f-becd-63f9a16762e5" providerId="ADAL" clId="{5BF5AAE3-28D0-4679-9EA4-F611884D0A73}" dt="2024-07-02T04:58:34.606" v="20" actId="20577"/>
        <pc:sldMkLst>
          <pc:docMk/>
          <pc:sldMk cId="3581297562" sldId="1156"/>
        </pc:sldMkLst>
        <pc:spChg chg="mod">
          <ac:chgData name="Alan CHOW (NYP)" userId="7c6840e7-cb2d-422f-becd-63f9a16762e5" providerId="ADAL" clId="{5BF5AAE3-28D0-4679-9EA4-F611884D0A73}" dt="2024-07-02T04:58:34.606" v="20" actId="20577"/>
          <ac:spMkLst>
            <pc:docMk/>
            <pc:sldMk cId="3581297562" sldId="1156"/>
            <ac:spMk id="9" creationId="{45293F77-2B65-4B38-9F0D-37E0325CDBA4}"/>
          </ac:spMkLst>
        </pc:spChg>
      </pc:sldChg>
      <pc:sldChg chg="del">
        <pc:chgData name="Alan CHOW (NYP)" userId="7c6840e7-cb2d-422f-becd-63f9a16762e5" providerId="ADAL" clId="{5BF5AAE3-28D0-4679-9EA4-F611884D0A73}" dt="2024-07-02T05:43:29.199" v="292" actId="47"/>
        <pc:sldMkLst>
          <pc:docMk/>
          <pc:sldMk cId="1332062530" sldId="2076138241"/>
        </pc:sldMkLst>
      </pc:sldChg>
      <pc:sldChg chg="del">
        <pc:chgData name="Alan CHOW (NYP)" userId="7c6840e7-cb2d-422f-becd-63f9a16762e5" providerId="ADAL" clId="{5BF5AAE3-28D0-4679-9EA4-F611884D0A73}" dt="2024-07-02T05:43:30.704" v="295" actId="47"/>
        <pc:sldMkLst>
          <pc:docMk/>
          <pc:sldMk cId="3431291757" sldId="2076138243"/>
        </pc:sldMkLst>
      </pc:sldChg>
      <pc:sldChg chg="del">
        <pc:chgData name="Alan CHOW (NYP)" userId="7c6840e7-cb2d-422f-becd-63f9a16762e5" providerId="ADAL" clId="{5BF5AAE3-28D0-4679-9EA4-F611884D0A73}" dt="2024-07-02T05:43:26.909" v="288" actId="47"/>
        <pc:sldMkLst>
          <pc:docMk/>
          <pc:sldMk cId="494882931" sldId="2076138245"/>
        </pc:sldMkLst>
      </pc:sldChg>
      <pc:sldChg chg="del">
        <pc:chgData name="Alan CHOW (NYP)" userId="7c6840e7-cb2d-422f-becd-63f9a16762e5" providerId="ADAL" clId="{5BF5AAE3-28D0-4679-9EA4-F611884D0A73}" dt="2024-07-02T05:43:33.593" v="303" actId="47"/>
        <pc:sldMkLst>
          <pc:docMk/>
          <pc:sldMk cId="3560632085" sldId="2076138247"/>
        </pc:sldMkLst>
      </pc:sldChg>
      <pc:sldChg chg="del">
        <pc:chgData name="Alan CHOW (NYP)" userId="7c6840e7-cb2d-422f-becd-63f9a16762e5" providerId="ADAL" clId="{5BF5AAE3-28D0-4679-9EA4-F611884D0A73}" dt="2024-07-02T05:43:33.859" v="304" actId="47"/>
        <pc:sldMkLst>
          <pc:docMk/>
          <pc:sldMk cId="4078702924" sldId="2076138248"/>
        </pc:sldMkLst>
      </pc:sldChg>
      <pc:sldChg chg="del">
        <pc:chgData name="Alan CHOW (NYP)" userId="7c6840e7-cb2d-422f-becd-63f9a16762e5" providerId="ADAL" clId="{5BF5AAE3-28D0-4679-9EA4-F611884D0A73}" dt="2024-07-02T05:43:34.092" v="305" actId="47"/>
        <pc:sldMkLst>
          <pc:docMk/>
          <pc:sldMk cId="4210866308" sldId="2076138250"/>
        </pc:sldMkLst>
      </pc:sldChg>
      <pc:sldChg chg="del">
        <pc:chgData name="Alan CHOW (NYP)" userId="7c6840e7-cb2d-422f-becd-63f9a16762e5" providerId="ADAL" clId="{5BF5AAE3-28D0-4679-9EA4-F611884D0A73}" dt="2024-07-02T05:43:31.402" v="297" actId="47"/>
        <pc:sldMkLst>
          <pc:docMk/>
          <pc:sldMk cId="1320120704" sldId="2076138251"/>
        </pc:sldMkLst>
      </pc:sldChg>
      <pc:sldChg chg="del">
        <pc:chgData name="Alan CHOW (NYP)" userId="7c6840e7-cb2d-422f-becd-63f9a16762e5" providerId="ADAL" clId="{5BF5AAE3-28D0-4679-9EA4-F611884D0A73}" dt="2024-07-02T05:43:36.024" v="310" actId="47"/>
        <pc:sldMkLst>
          <pc:docMk/>
          <pc:sldMk cId="933607050" sldId="2076138252"/>
        </pc:sldMkLst>
      </pc:sldChg>
      <pc:sldChg chg="del">
        <pc:chgData name="Alan CHOW (NYP)" userId="7c6840e7-cb2d-422f-becd-63f9a16762e5" providerId="ADAL" clId="{5BF5AAE3-28D0-4679-9EA4-F611884D0A73}" dt="2024-07-02T05:43:20.360" v="287" actId="47"/>
        <pc:sldMkLst>
          <pc:docMk/>
          <pc:sldMk cId="3725981046" sldId="2076138253"/>
        </pc:sldMkLst>
      </pc:sldChg>
      <pc:sldChg chg="del">
        <pc:chgData name="Alan CHOW (NYP)" userId="7c6840e7-cb2d-422f-becd-63f9a16762e5" providerId="ADAL" clId="{5BF5AAE3-28D0-4679-9EA4-F611884D0A73}" dt="2024-07-02T05:43:32.684" v="300" actId="47"/>
        <pc:sldMkLst>
          <pc:docMk/>
          <pc:sldMk cId="3593554944" sldId="2076138254"/>
        </pc:sldMkLst>
      </pc:sldChg>
      <pc:sldChg chg="del">
        <pc:chgData name="Alan CHOW (NYP)" userId="7c6840e7-cb2d-422f-becd-63f9a16762e5" providerId="ADAL" clId="{5BF5AAE3-28D0-4679-9EA4-F611884D0A73}" dt="2024-07-02T05:43:28.311" v="290" actId="47"/>
        <pc:sldMkLst>
          <pc:docMk/>
          <pc:sldMk cId="2157270062" sldId="2076138256"/>
        </pc:sldMkLst>
      </pc:sldChg>
      <pc:sldChg chg="del">
        <pc:chgData name="Alan CHOW (NYP)" userId="7c6840e7-cb2d-422f-becd-63f9a16762e5" providerId="ADAL" clId="{5BF5AAE3-28D0-4679-9EA4-F611884D0A73}" dt="2024-07-02T05:43:35.419" v="309" actId="47"/>
        <pc:sldMkLst>
          <pc:docMk/>
          <pc:sldMk cId="2488147084" sldId="2076138258"/>
        </pc:sldMkLst>
      </pc:sldChg>
      <pc:sldChg chg="del">
        <pc:chgData name="Alan CHOW (NYP)" userId="7c6840e7-cb2d-422f-becd-63f9a16762e5" providerId="ADAL" clId="{5BF5AAE3-28D0-4679-9EA4-F611884D0A73}" dt="2024-07-02T05:43:32.219" v="299" actId="47"/>
        <pc:sldMkLst>
          <pc:docMk/>
          <pc:sldMk cId="3401525318" sldId="2076138261"/>
        </pc:sldMkLst>
      </pc:sldChg>
      <pc:sldChg chg="del">
        <pc:chgData name="Alan CHOW (NYP)" userId="7c6840e7-cb2d-422f-becd-63f9a16762e5" providerId="ADAL" clId="{5BF5AAE3-28D0-4679-9EA4-F611884D0A73}" dt="2024-07-02T05:43:29.730" v="293" actId="47"/>
        <pc:sldMkLst>
          <pc:docMk/>
          <pc:sldMk cId="1491648789" sldId="2076138262"/>
        </pc:sldMkLst>
      </pc:sldChg>
      <pc:sldChg chg="del">
        <pc:chgData name="Alan CHOW (NYP)" userId="7c6840e7-cb2d-422f-becd-63f9a16762e5" providerId="ADAL" clId="{5BF5AAE3-28D0-4679-9EA4-F611884D0A73}" dt="2024-07-02T05:43:31.793" v="298" actId="47"/>
        <pc:sldMkLst>
          <pc:docMk/>
          <pc:sldMk cId="2932591550" sldId="2076138263"/>
        </pc:sldMkLst>
      </pc:sldChg>
      <pc:sldChg chg="del">
        <pc:chgData name="Alan CHOW (NYP)" userId="7c6840e7-cb2d-422f-becd-63f9a16762e5" providerId="ADAL" clId="{5BF5AAE3-28D0-4679-9EA4-F611884D0A73}" dt="2024-07-02T05:43:32.959" v="301" actId="47"/>
        <pc:sldMkLst>
          <pc:docMk/>
          <pc:sldMk cId="2656386543" sldId="2076138265"/>
        </pc:sldMkLst>
      </pc:sldChg>
      <pc:sldChg chg="del">
        <pc:chgData name="Alan CHOW (NYP)" userId="7c6840e7-cb2d-422f-becd-63f9a16762e5" providerId="ADAL" clId="{5BF5AAE3-28D0-4679-9EA4-F611884D0A73}" dt="2024-07-02T05:43:28.824" v="291" actId="47"/>
        <pc:sldMkLst>
          <pc:docMk/>
          <pc:sldMk cId="1025191185" sldId="2076138269"/>
        </pc:sldMkLst>
      </pc:sldChg>
      <pc:sldChg chg="del">
        <pc:chgData name="Alan CHOW (NYP)" userId="7c6840e7-cb2d-422f-becd-63f9a16762e5" providerId="ADAL" clId="{5BF5AAE3-28D0-4679-9EA4-F611884D0A73}" dt="2024-07-02T05:43:34.332" v="306" actId="47"/>
        <pc:sldMkLst>
          <pc:docMk/>
          <pc:sldMk cId="1464252495" sldId="2076138271"/>
        </pc:sldMkLst>
      </pc:sldChg>
      <pc:sldChg chg="del">
        <pc:chgData name="Alan CHOW (NYP)" userId="7c6840e7-cb2d-422f-becd-63f9a16762e5" providerId="ADAL" clId="{5BF5AAE3-28D0-4679-9EA4-F611884D0A73}" dt="2024-07-02T05:43:36.756" v="311" actId="47"/>
        <pc:sldMkLst>
          <pc:docMk/>
          <pc:sldMk cId="3290305502" sldId="2076138272"/>
        </pc:sldMkLst>
      </pc:sldChg>
      <pc:sldChg chg="del">
        <pc:chgData name="Alan CHOW (NYP)" userId="7c6840e7-cb2d-422f-becd-63f9a16762e5" providerId="ADAL" clId="{5BF5AAE3-28D0-4679-9EA4-F611884D0A73}" dt="2024-07-02T05:43:31.025" v="296" actId="47"/>
        <pc:sldMkLst>
          <pc:docMk/>
          <pc:sldMk cId="1312380652" sldId="2076138273"/>
        </pc:sldMkLst>
      </pc:sldChg>
      <pc:sldChg chg="delSp modSp mod">
        <pc:chgData name="Alan CHOW (NYP)" userId="7c6840e7-cb2d-422f-becd-63f9a16762e5" providerId="ADAL" clId="{5BF5AAE3-28D0-4679-9EA4-F611884D0A73}" dt="2024-07-02T05:00:43.034" v="31" actId="15"/>
        <pc:sldMkLst>
          <pc:docMk/>
          <pc:sldMk cId="4077547871" sldId="2076138274"/>
        </pc:sldMkLst>
        <pc:spChg chg="mod">
          <ac:chgData name="Alan CHOW (NYP)" userId="7c6840e7-cb2d-422f-becd-63f9a16762e5" providerId="ADAL" clId="{5BF5AAE3-28D0-4679-9EA4-F611884D0A73}" dt="2024-07-02T04:59:03.175" v="21"/>
          <ac:spMkLst>
            <pc:docMk/>
            <pc:sldMk cId="4077547871" sldId="2076138274"/>
            <ac:spMk id="2" creationId="{23CF0917-519A-B703-2139-BECE13FFA9A5}"/>
          </ac:spMkLst>
        </pc:spChg>
        <pc:spChg chg="mod">
          <ac:chgData name="Alan CHOW (NYP)" userId="7c6840e7-cb2d-422f-becd-63f9a16762e5" providerId="ADAL" clId="{5BF5AAE3-28D0-4679-9EA4-F611884D0A73}" dt="2024-07-02T05:00:43.034" v="31" actId="15"/>
          <ac:spMkLst>
            <pc:docMk/>
            <pc:sldMk cId="4077547871" sldId="2076138274"/>
            <ac:spMk id="3" creationId="{EB049A73-F0E8-7677-DA91-178551F4AA7F}"/>
          </ac:spMkLst>
        </pc:spChg>
        <pc:spChg chg="del">
          <ac:chgData name="Alan CHOW (NYP)" userId="7c6840e7-cb2d-422f-becd-63f9a16762e5" providerId="ADAL" clId="{5BF5AAE3-28D0-4679-9EA4-F611884D0A73}" dt="2024-07-02T04:59:20.198" v="23" actId="478"/>
          <ac:spMkLst>
            <pc:docMk/>
            <pc:sldMk cId="4077547871" sldId="2076138274"/>
            <ac:spMk id="6" creationId="{69E21B36-FF7B-784F-9671-1DE4D786DFEE}"/>
          </ac:spMkLst>
        </pc:spChg>
      </pc:sldChg>
      <pc:sldChg chg="del">
        <pc:chgData name="Alan CHOW (NYP)" userId="7c6840e7-cb2d-422f-becd-63f9a16762e5" providerId="ADAL" clId="{5BF5AAE3-28D0-4679-9EA4-F611884D0A73}" dt="2024-07-02T05:43:27.678" v="289" actId="47"/>
        <pc:sldMkLst>
          <pc:docMk/>
          <pc:sldMk cId="553412169" sldId="2076138276"/>
        </pc:sldMkLst>
      </pc:sldChg>
      <pc:sldChg chg="del">
        <pc:chgData name="Alan CHOW (NYP)" userId="7c6840e7-cb2d-422f-becd-63f9a16762e5" providerId="ADAL" clId="{5BF5AAE3-28D0-4679-9EA4-F611884D0A73}" dt="2024-07-02T05:43:30.203" v="294" actId="47"/>
        <pc:sldMkLst>
          <pc:docMk/>
          <pc:sldMk cId="1896785432" sldId="2076138277"/>
        </pc:sldMkLst>
      </pc:sldChg>
      <pc:sldChg chg="del">
        <pc:chgData name="Alan CHOW (NYP)" userId="7c6840e7-cb2d-422f-becd-63f9a16762e5" providerId="ADAL" clId="{5BF5AAE3-28D0-4679-9EA4-F611884D0A73}" dt="2024-07-02T05:43:34.570" v="307" actId="47"/>
        <pc:sldMkLst>
          <pc:docMk/>
          <pc:sldMk cId="1645131366" sldId="2076138278"/>
        </pc:sldMkLst>
      </pc:sldChg>
      <pc:sldChg chg="del">
        <pc:chgData name="Alan CHOW (NYP)" userId="7c6840e7-cb2d-422f-becd-63f9a16762e5" providerId="ADAL" clId="{5BF5AAE3-28D0-4679-9EA4-F611884D0A73}" dt="2024-07-02T05:43:34.937" v="308" actId="47"/>
        <pc:sldMkLst>
          <pc:docMk/>
          <pc:sldMk cId="2300740232" sldId="2076138279"/>
        </pc:sldMkLst>
      </pc:sldChg>
      <pc:sldChg chg="addSp delSp new del mod">
        <pc:chgData name="Alan CHOW (NYP)" userId="7c6840e7-cb2d-422f-becd-63f9a16762e5" providerId="ADAL" clId="{5BF5AAE3-28D0-4679-9EA4-F611884D0A73}" dt="2024-07-02T05:01:17.981" v="36" actId="47"/>
        <pc:sldMkLst>
          <pc:docMk/>
          <pc:sldMk cId="2570041951" sldId="2076138280"/>
        </pc:sldMkLst>
        <pc:spChg chg="add del">
          <ac:chgData name="Alan CHOW (NYP)" userId="7c6840e7-cb2d-422f-becd-63f9a16762e5" providerId="ADAL" clId="{5BF5AAE3-28D0-4679-9EA4-F611884D0A73}" dt="2024-07-02T05:01:13.345" v="34" actId="22"/>
          <ac:spMkLst>
            <pc:docMk/>
            <pc:sldMk cId="2570041951" sldId="2076138280"/>
            <ac:spMk id="3" creationId="{E7CBBA2B-2C54-FD9A-6777-92D80A3C03A6}"/>
          </ac:spMkLst>
        </pc:spChg>
      </pc:sldChg>
      <pc:sldChg chg="modSp add mod">
        <pc:chgData name="Alan CHOW (NYP)" userId="7c6840e7-cb2d-422f-becd-63f9a16762e5" providerId="ADAL" clId="{5BF5AAE3-28D0-4679-9EA4-F611884D0A73}" dt="2024-07-02T05:02:34.877" v="50" actId="20577"/>
        <pc:sldMkLst>
          <pc:docMk/>
          <pc:sldMk cId="1027304422" sldId="2076138281"/>
        </pc:sldMkLst>
        <pc:spChg chg="mod">
          <ac:chgData name="Alan CHOW (NYP)" userId="7c6840e7-cb2d-422f-becd-63f9a16762e5" providerId="ADAL" clId="{5BF5AAE3-28D0-4679-9EA4-F611884D0A73}" dt="2024-07-02T05:01:28.300" v="37"/>
          <ac:spMkLst>
            <pc:docMk/>
            <pc:sldMk cId="1027304422" sldId="2076138281"/>
            <ac:spMk id="2" creationId="{23CF0917-519A-B703-2139-BECE13FFA9A5}"/>
          </ac:spMkLst>
        </pc:spChg>
        <pc:spChg chg="mod">
          <ac:chgData name="Alan CHOW (NYP)" userId="7c6840e7-cb2d-422f-becd-63f9a16762e5" providerId="ADAL" clId="{5BF5AAE3-28D0-4679-9EA4-F611884D0A73}" dt="2024-07-02T05:02:34.877" v="50" actId="20577"/>
          <ac:spMkLst>
            <pc:docMk/>
            <pc:sldMk cId="1027304422" sldId="2076138281"/>
            <ac:spMk id="3" creationId="{EB049A73-F0E8-7677-DA91-178551F4AA7F}"/>
          </ac:spMkLst>
        </pc:spChg>
      </pc:sldChg>
      <pc:sldChg chg="addSp delSp modSp add mod">
        <pc:chgData name="Alan CHOW (NYP)" userId="7c6840e7-cb2d-422f-becd-63f9a16762e5" providerId="ADAL" clId="{5BF5AAE3-28D0-4679-9EA4-F611884D0A73}" dt="2024-07-02T05:15:54.696" v="145"/>
        <pc:sldMkLst>
          <pc:docMk/>
          <pc:sldMk cId="3024668091" sldId="2076138282"/>
        </pc:sldMkLst>
        <pc:spChg chg="mod">
          <ac:chgData name="Alan CHOW (NYP)" userId="7c6840e7-cb2d-422f-becd-63f9a16762e5" providerId="ADAL" clId="{5BF5AAE3-28D0-4679-9EA4-F611884D0A73}" dt="2024-07-02T05:14:50.370" v="140"/>
          <ac:spMkLst>
            <pc:docMk/>
            <pc:sldMk cId="3024668091" sldId="2076138282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14:41.197" v="139"/>
          <ac:spMkLst>
            <pc:docMk/>
            <pc:sldMk cId="3024668091" sldId="2076138282"/>
            <ac:spMk id="3" creationId="{70970143-3F64-C7E2-2CD3-A56175DC0129}"/>
          </ac:spMkLst>
        </pc:spChg>
        <pc:picChg chg="add mod">
          <ac:chgData name="Alan CHOW (NYP)" userId="7c6840e7-cb2d-422f-becd-63f9a16762e5" providerId="ADAL" clId="{5BF5AAE3-28D0-4679-9EA4-F611884D0A73}" dt="2024-07-02T05:15:54.696" v="145"/>
          <ac:picMkLst>
            <pc:docMk/>
            <pc:sldMk cId="3024668091" sldId="2076138282"/>
            <ac:picMk id="4" creationId="{A55C26E4-5407-E9AA-BC05-0CC23C663494}"/>
          </ac:picMkLst>
        </pc:picChg>
        <pc:picChg chg="del">
          <ac:chgData name="Alan CHOW (NYP)" userId="7c6840e7-cb2d-422f-becd-63f9a16762e5" providerId="ADAL" clId="{5BF5AAE3-28D0-4679-9EA4-F611884D0A73}" dt="2024-07-02T05:13:58.405" v="137" actId="478"/>
          <ac:picMkLst>
            <pc:docMk/>
            <pc:sldMk cId="3024668091" sldId="2076138282"/>
            <ac:picMk id="8" creationId="{2785E701-78B4-4247-C185-5E0D51F92D69}"/>
          </ac:picMkLst>
        </pc:picChg>
      </pc:sldChg>
      <pc:sldChg chg="addSp delSp new del mod">
        <pc:chgData name="Alan CHOW (NYP)" userId="7c6840e7-cb2d-422f-becd-63f9a16762e5" providerId="ADAL" clId="{5BF5AAE3-28D0-4679-9EA4-F611884D0A73}" dt="2024-07-02T05:43:37.396" v="312" actId="47"/>
        <pc:sldMkLst>
          <pc:docMk/>
          <pc:sldMk cId="2678123970" sldId="2076138283"/>
        </pc:sldMkLst>
        <pc:spChg chg="add del">
          <ac:chgData name="Alan CHOW (NYP)" userId="7c6840e7-cb2d-422f-becd-63f9a16762e5" providerId="ADAL" clId="{5BF5AAE3-28D0-4679-9EA4-F611884D0A73}" dt="2024-07-02T05:13:51.605" v="135" actId="22"/>
          <ac:spMkLst>
            <pc:docMk/>
            <pc:sldMk cId="2678123970" sldId="2076138283"/>
            <ac:spMk id="3" creationId="{535260F8-2112-56AC-DC48-06BBF18E6103}"/>
          </ac:spMkLst>
        </pc:spChg>
        <pc:spChg chg="add del">
          <ac:chgData name="Alan CHOW (NYP)" userId="7c6840e7-cb2d-422f-becd-63f9a16762e5" providerId="ADAL" clId="{5BF5AAE3-28D0-4679-9EA4-F611884D0A73}" dt="2024-07-02T05:20:56.242" v="155" actId="22"/>
          <ac:spMkLst>
            <pc:docMk/>
            <pc:sldMk cId="2678123970" sldId="2076138283"/>
            <ac:spMk id="5" creationId="{C91B60E6-C27E-11DF-254B-323815AA82DC}"/>
          </ac:spMkLst>
        </pc:spChg>
        <pc:spChg chg="add del">
          <ac:chgData name="Alan CHOW (NYP)" userId="7c6840e7-cb2d-422f-becd-63f9a16762e5" providerId="ADAL" clId="{5BF5AAE3-28D0-4679-9EA4-F611884D0A73}" dt="2024-07-02T05:26:32.687" v="172" actId="22"/>
          <ac:spMkLst>
            <pc:docMk/>
            <pc:sldMk cId="2678123970" sldId="2076138283"/>
            <ac:spMk id="7" creationId="{23B5A7D3-98BE-EDAF-181A-AB8F5EECC78C}"/>
          </ac:spMkLst>
        </pc:spChg>
        <pc:spChg chg="add del">
          <ac:chgData name="Alan CHOW (NYP)" userId="7c6840e7-cb2d-422f-becd-63f9a16762e5" providerId="ADAL" clId="{5BF5AAE3-28D0-4679-9EA4-F611884D0A73}" dt="2024-07-02T05:28:36.764" v="181" actId="22"/>
          <ac:spMkLst>
            <pc:docMk/>
            <pc:sldMk cId="2678123970" sldId="2076138283"/>
            <ac:spMk id="9" creationId="{5AB5B051-A2A1-8AD7-D47F-F76DCBB9523A}"/>
          </ac:spMkLst>
        </pc:spChg>
      </pc:sldChg>
      <pc:sldChg chg="addSp delSp modSp add mod">
        <pc:chgData name="Alan CHOW (NYP)" userId="7c6840e7-cb2d-422f-becd-63f9a16762e5" providerId="ADAL" clId="{5BF5AAE3-28D0-4679-9EA4-F611884D0A73}" dt="2024-07-02T05:25:37.560" v="165" actId="1076"/>
        <pc:sldMkLst>
          <pc:docMk/>
          <pc:sldMk cId="1485604822" sldId="2076138284"/>
        </pc:sldMkLst>
        <pc:spChg chg="mod">
          <ac:chgData name="Alan CHOW (NYP)" userId="7c6840e7-cb2d-422f-becd-63f9a16762e5" providerId="ADAL" clId="{5BF5AAE3-28D0-4679-9EA4-F611884D0A73}" dt="2024-07-02T05:25:37.560" v="165" actId="1076"/>
          <ac:spMkLst>
            <pc:docMk/>
            <pc:sldMk cId="1485604822" sldId="2076138284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25:34.162" v="164" actId="1076"/>
          <ac:spMkLst>
            <pc:docMk/>
            <pc:sldMk cId="1485604822" sldId="2076138284"/>
            <ac:spMk id="3" creationId="{70970143-3F64-C7E2-2CD3-A56175DC0129}"/>
          </ac:spMkLst>
        </pc:spChg>
        <pc:picChg chg="add del mod">
          <ac:chgData name="Alan CHOW (NYP)" userId="7c6840e7-cb2d-422f-becd-63f9a16762e5" providerId="ADAL" clId="{5BF5AAE3-28D0-4679-9EA4-F611884D0A73}" dt="2024-07-02T05:15:52.385" v="144" actId="21"/>
          <ac:picMkLst>
            <pc:docMk/>
            <pc:sldMk cId="1485604822" sldId="2076138284"/>
            <ac:picMk id="5" creationId="{A191FC48-E184-6B0A-F305-0513F18ADE01}"/>
          </ac:picMkLst>
        </pc:picChg>
        <pc:picChg chg="del">
          <ac:chgData name="Alan CHOW (NYP)" userId="7c6840e7-cb2d-422f-becd-63f9a16762e5" providerId="ADAL" clId="{5BF5AAE3-28D0-4679-9EA4-F611884D0A73}" dt="2024-07-02T05:14:00.852" v="138" actId="478"/>
          <ac:picMkLst>
            <pc:docMk/>
            <pc:sldMk cId="1485604822" sldId="2076138284"/>
            <ac:picMk id="8" creationId="{2785E701-78B4-4247-C185-5E0D51F92D69}"/>
          </ac:picMkLst>
        </pc:picChg>
      </pc:sldChg>
      <pc:sldChg chg="modSp add mod">
        <pc:chgData name="Alan CHOW (NYP)" userId="7c6840e7-cb2d-422f-becd-63f9a16762e5" providerId="ADAL" clId="{5BF5AAE3-28D0-4679-9EA4-F611884D0A73}" dt="2024-07-02T05:25:24.938" v="162" actId="14100"/>
        <pc:sldMkLst>
          <pc:docMk/>
          <pc:sldMk cId="2815250640" sldId="2076138285"/>
        </pc:sldMkLst>
        <pc:spChg chg="mod">
          <ac:chgData name="Alan CHOW (NYP)" userId="7c6840e7-cb2d-422f-becd-63f9a16762e5" providerId="ADAL" clId="{5BF5AAE3-28D0-4679-9EA4-F611884D0A73}" dt="2024-07-02T05:25:18.762" v="160" actId="1076"/>
          <ac:spMkLst>
            <pc:docMk/>
            <pc:sldMk cId="2815250640" sldId="2076138285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25:24.938" v="162" actId="14100"/>
          <ac:spMkLst>
            <pc:docMk/>
            <pc:sldMk cId="2815250640" sldId="2076138285"/>
            <ac:spMk id="3" creationId="{70970143-3F64-C7E2-2CD3-A56175DC0129}"/>
          </ac:spMkLst>
        </pc:spChg>
      </pc:sldChg>
      <pc:sldChg chg="modSp add mod">
        <pc:chgData name="Alan CHOW (NYP)" userId="7c6840e7-cb2d-422f-becd-63f9a16762e5" providerId="ADAL" clId="{5BF5AAE3-28D0-4679-9EA4-F611884D0A73}" dt="2024-07-02T05:26:08.926" v="170" actId="20577"/>
        <pc:sldMkLst>
          <pc:docMk/>
          <pc:sldMk cId="3377103372" sldId="2076138286"/>
        </pc:sldMkLst>
        <pc:spChg chg="mod">
          <ac:chgData name="Alan CHOW (NYP)" userId="7c6840e7-cb2d-422f-becd-63f9a16762e5" providerId="ADAL" clId="{5BF5AAE3-28D0-4679-9EA4-F611884D0A73}" dt="2024-07-02T05:25:11.082" v="159" actId="1076"/>
          <ac:spMkLst>
            <pc:docMk/>
            <pc:sldMk cId="3377103372" sldId="2076138286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26:08.926" v="170" actId="20577"/>
          <ac:spMkLst>
            <pc:docMk/>
            <pc:sldMk cId="3377103372" sldId="2076138286"/>
            <ac:spMk id="3" creationId="{70970143-3F64-C7E2-2CD3-A56175DC0129}"/>
          </ac:spMkLst>
        </pc:spChg>
      </pc:sldChg>
      <pc:sldChg chg="modSp add mod">
        <pc:chgData name="Alan CHOW (NYP)" userId="7c6840e7-cb2d-422f-becd-63f9a16762e5" providerId="ADAL" clId="{5BF5AAE3-28D0-4679-9EA4-F611884D0A73}" dt="2024-07-02T05:27:58.440" v="179" actId="20577"/>
        <pc:sldMkLst>
          <pc:docMk/>
          <pc:sldMk cId="383624563" sldId="2076138287"/>
        </pc:sldMkLst>
        <pc:spChg chg="mod">
          <ac:chgData name="Alan CHOW (NYP)" userId="7c6840e7-cb2d-422f-becd-63f9a16762e5" providerId="ADAL" clId="{5BF5AAE3-28D0-4679-9EA4-F611884D0A73}" dt="2024-07-02T05:27:19.068" v="174"/>
          <ac:spMkLst>
            <pc:docMk/>
            <pc:sldMk cId="383624563" sldId="2076138287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27:58.440" v="179" actId="20577"/>
          <ac:spMkLst>
            <pc:docMk/>
            <pc:sldMk cId="383624563" sldId="2076138287"/>
            <ac:spMk id="3" creationId="{70970143-3F64-C7E2-2CD3-A56175DC0129}"/>
          </ac:spMkLst>
        </pc:spChg>
      </pc:sldChg>
      <pc:sldChg chg="delSp modSp add mod ord">
        <pc:chgData name="Alan CHOW (NYP)" userId="7c6840e7-cb2d-422f-becd-63f9a16762e5" providerId="ADAL" clId="{5BF5AAE3-28D0-4679-9EA4-F611884D0A73}" dt="2024-07-02T06:09:19.353" v="604" actId="20577"/>
        <pc:sldMkLst>
          <pc:docMk/>
          <pc:sldMk cId="3604850089" sldId="2076138288"/>
        </pc:sldMkLst>
        <pc:spChg chg="mod">
          <ac:chgData name="Alan CHOW (NYP)" userId="7c6840e7-cb2d-422f-becd-63f9a16762e5" providerId="ADAL" clId="{5BF5AAE3-28D0-4679-9EA4-F611884D0A73}" dt="2024-07-02T05:44:58.142" v="421" actId="33524"/>
          <ac:spMkLst>
            <pc:docMk/>
            <pc:sldMk cId="3604850089" sldId="2076138288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6:09:19.353" v="604" actId="20577"/>
          <ac:spMkLst>
            <pc:docMk/>
            <pc:sldMk cId="3604850089" sldId="2076138288"/>
            <ac:spMk id="3" creationId="{70970143-3F64-C7E2-2CD3-A56175DC0129}"/>
          </ac:spMkLst>
        </pc:spChg>
        <pc:spChg chg="del">
          <ac:chgData name="Alan CHOW (NYP)" userId="7c6840e7-cb2d-422f-becd-63f9a16762e5" providerId="ADAL" clId="{5BF5AAE3-28D0-4679-9EA4-F611884D0A73}" dt="2024-07-02T05:44:06.542" v="320" actId="478"/>
          <ac:spMkLst>
            <pc:docMk/>
            <pc:sldMk cId="3604850089" sldId="2076138288"/>
            <ac:spMk id="7" creationId="{5AB07D4A-45F2-1C6E-1590-D8D6B3615B4E}"/>
          </ac:spMkLst>
        </pc:spChg>
      </pc:sldChg>
      <pc:sldChg chg="addSp delSp modSp add mod modAnim">
        <pc:chgData name="Alan CHOW (NYP)" userId="7c6840e7-cb2d-422f-becd-63f9a16762e5" providerId="ADAL" clId="{5BF5AAE3-28D0-4679-9EA4-F611884D0A73}" dt="2024-07-02T05:59:29.601" v="445"/>
        <pc:sldMkLst>
          <pc:docMk/>
          <pc:sldMk cId="3861733869" sldId="2076138289"/>
        </pc:sldMkLst>
        <pc:spChg chg="mod">
          <ac:chgData name="Alan CHOW (NYP)" userId="7c6840e7-cb2d-422f-becd-63f9a16762e5" providerId="ADAL" clId="{5BF5AAE3-28D0-4679-9EA4-F611884D0A73}" dt="2024-07-02T05:29:33.416" v="187"/>
          <ac:spMkLst>
            <pc:docMk/>
            <pc:sldMk cId="3861733869" sldId="2076138289"/>
            <ac:spMk id="2" creationId="{3A0B0C1A-7AC0-0E4B-E6D7-2227004A4A50}"/>
          </ac:spMkLst>
        </pc:spChg>
        <pc:spChg chg="mod">
          <ac:chgData name="Alan CHOW (NYP)" userId="7c6840e7-cb2d-422f-becd-63f9a16762e5" providerId="ADAL" clId="{5BF5AAE3-28D0-4679-9EA4-F611884D0A73}" dt="2024-07-02T05:30:52.901" v="226" actId="5793"/>
          <ac:spMkLst>
            <pc:docMk/>
            <pc:sldMk cId="3861733869" sldId="2076138289"/>
            <ac:spMk id="3" creationId="{70970143-3F64-C7E2-2CD3-A56175DC0129}"/>
          </ac:spMkLst>
        </pc:spChg>
        <pc:spChg chg="del">
          <ac:chgData name="Alan CHOW (NYP)" userId="7c6840e7-cb2d-422f-becd-63f9a16762e5" providerId="ADAL" clId="{5BF5AAE3-28D0-4679-9EA4-F611884D0A73}" dt="2024-07-02T05:29:57.546" v="193" actId="478"/>
          <ac:spMkLst>
            <pc:docMk/>
            <pc:sldMk cId="3861733869" sldId="2076138289"/>
            <ac:spMk id="7" creationId="{5AB07D4A-45F2-1C6E-1590-D8D6B3615B4E}"/>
          </ac:spMkLst>
        </pc:spChg>
        <pc:picChg chg="add mod">
          <ac:chgData name="Alan CHOW (NYP)" userId="7c6840e7-cb2d-422f-becd-63f9a16762e5" providerId="ADAL" clId="{5BF5AAE3-28D0-4679-9EA4-F611884D0A73}" dt="2024-07-02T05:59:29.601" v="445"/>
          <ac:picMkLst>
            <pc:docMk/>
            <pc:sldMk cId="3861733869" sldId="2076138289"/>
            <ac:picMk id="4" creationId="{1008704F-B24D-8063-5CF8-2053D06BD2A6}"/>
          </ac:picMkLst>
        </pc:picChg>
      </pc:sldChg>
      <pc:sldChg chg="add del">
        <pc:chgData name="Alan CHOW (NYP)" userId="7c6840e7-cb2d-422f-becd-63f9a16762e5" providerId="ADAL" clId="{5BF5AAE3-28D0-4679-9EA4-F611884D0A73}" dt="2024-07-02T05:28:48.088" v="184"/>
        <pc:sldMkLst>
          <pc:docMk/>
          <pc:sldMk cId="3918413247" sldId="2076138289"/>
        </pc:sldMkLst>
      </pc:sldChg>
      <pc:sldChg chg="addSp modSp new mod">
        <pc:chgData name="Alan CHOW (NYP)" userId="7c6840e7-cb2d-422f-becd-63f9a16762e5" providerId="ADAL" clId="{5BF5AAE3-28D0-4679-9EA4-F611884D0A73}" dt="2024-07-02T05:45:59.058" v="443" actId="20577"/>
        <pc:sldMkLst>
          <pc:docMk/>
          <pc:sldMk cId="218373385" sldId="2076138290"/>
        </pc:sldMkLst>
        <pc:spChg chg="add mod">
          <ac:chgData name="Alan CHOW (NYP)" userId="7c6840e7-cb2d-422f-becd-63f9a16762e5" providerId="ADAL" clId="{5BF5AAE3-28D0-4679-9EA4-F611884D0A73}" dt="2024-07-02T05:45:50.683" v="436" actId="20577"/>
          <ac:spMkLst>
            <pc:docMk/>
            <pc:sldMk cId="218373385" sldId="2076138290"/>
            <ac:spMk id="2" creationId="{997FADB9-31B0-CA69-3CBD-67C32EF09B06}"/>
          </ac:spMkLst>
        </pc:spChg>
        <pc:spChg chg="add mod">
          <ac:chgData name="Alan CHOW (NYP)" userId="7c6840e7-cb2d-422f-becd-63f9a16762e5" providerId="ADAL" clId="{5BF5AAE3-28D0-4679-9EA4-F611884D0A73}" dt="2024-07-02T05:45:59.058" v="443" actId="20577"/>
          <ac:spMkLst>
            <pc:docMk/>
            <pc:sldMk cId="218373385" sldId="2076138290"/>
            <ac:spMk id="3" creationId="{8D150B6C-0C30-FCA0-C864-FBC4DC28DE38}"/>
          </ac:spMkLst>
        </pc:spChg>
      </pc:sldChg>
      <pc:sldChg chg="addSp modSp new mod">
        <pc:chgData name="Alan CHOW (NYP)" userId="7c6840e7-cb2d-422f-becd-63f9a16762e5" providerId="ADAL" clId="{5BF5AAE3-28D0-4679-9EA4-F611884D0A73}" dt="2024-07-02T06:04:27.192" v="493" actId="14100"/>
        <pc:sldMkLst>
          <pc:docMk/>
          <pc:sldMk cId="269002971" sldId="2076138291"/>
        </pc:sldMkLst>
        <pc:spChg chg="add mod">
          <ac:chgData name="Alan CHOW (NYP)" userId="7c6840e7-cb2d-422f-becd-63f9a16762e5" providerId="ADAL" clId="{5BF5AAE3-28D0-4679-9EA4-F611884D0A73}" dt="2024-07-02T06:04:27.192" v="493" actId="14100"/>
          <ac:spMkLst>
            <pc:docMk/>
            <pc:sldMk cId="269002971" sldId="2076138291"/>
            <ac:spMk id="3" creationId="{6D4FECE9-E879-E88F-81AA-C104F42EDC6D}"/>
          </ac:spMkLst>
        </pc:spChg>
        <pc:picChg chg="add mod">
          <ac:chgData name="Alan CHOW (NYP)" userId="7c6840e7-cb2d-422f-becd-63f9a16762e5" providerId="ADAL" clId="{5BF5AAE3-28D0-4679-9EA4-F611884D0A73}" dt="2024-07-02T06:04:19.968" v="491" actId="1076"/>
          <ac:picMkLst>
            <pc:docMk/>
            <pc:sldMk cId="269002971" sldId="2076138291"/>
            <ac:picMk id="5" creationId="{AD8273A2-1A89-8977-A2AC-EE5C742B429A}"/>
          </ac:picMkLst>
        </pc:picChg>
      </pc:sldChg>
      <pc:sldChg chg="new del">
        <pc:chgData name="Alan CHOW (NYP)" userId="7c6840e7-cb2d-422f-becd-63f9a16762e5" providerId="ADAL" clId="{5BF5AAE3-28D0-4679-9EA4-F611884D0A73}" dt="2024-07-02T05:59:53.284" v="452" actId="47"/>
        <pc:sldMkLst>
          <pc:docMk/>
          <pc:sldMk cId="3410024963" sldId="2076138291"/>
        </pc:sldMkLst>
      </pc:sldChg>
      <pc:sldChg chg="addSp delSp modSp new mod">
        <pc:chgData name="Alan CHOW (NYP)" userId="7c6840e7-cb2d-422f-becd-63f9a16762e5" providerId="ADAL" clId="{5BF5AAE3-28D0-4679-9EA4-F611884D0A73}" dt="2024-07-02T06:04:15.362" v="490" actId="20577"/>
        <pc:sldMkLst>
          <pc:docMk/>
          <pc:sldMk cId="995857017" sldId="2076138292"/>
        </pc:sldMkLst>
        <pc:spChg chg="add del">
          <ac:chgData name="Alan CHOW (NYP)" userId="7c6840e7-cb2d-422f-becd-63f9a16762e5" providerId="ADAL" clId="{5BF5AAE3-28D0-4679-9EA4-F611884D0A73}" dt="2024-07-02T06:02:58.463" v="470" actId="478"/>
          <ac:spMkLst>
            <pc:docMk/>
            <pc:sldMk cId="995857017" sldId="2076138292"/>
            <ac:spMk id="2" creationId="{00597D65-F342-0237-081A-FB858EC3A803}"/>
          </ac:spMkLst>
        </pc:spChg>
        <pc:spChg chg="add del">
          <ac:chgData name="Alan CHOW (NYP)" userId="7c6840e7-cb2d-422f-becd-63f9a16762e5" providerId="ADAL" clId="{5BF5AAE3-28D0-4679-9EA4-F611884D0A73}" dt="2024-07-02T06:02:58.463" v="470" actId="478"/>
          <ac:spMkLst>
            <pc:docMk/>
            <pc:sldMk cId="995857017" sldId="2076138292"/>
            <ac:spMk id="6" creationId="{D44C1E3A-35F3-192D-9421-48E4A43355E7}"/>
          </ac:spMkLst>
        </pc:spChg>
        <pc:spChg chg="add mod">
          <ac:chgData name="Alan CHOW (NYP)" userId="7c6840e7-cb2d-422f-becd-63f9a16762e5" providerId="ADAL" clId="{5BF5AAE3-28D0-4679-9EA4-F611884D0A73}" dt="2024-07-02T06:04:15.362" v="490" actId="20577"/>
          <ac:spMkLst>
            <pc:docMk/>
            <pc:sldMk cId="995857017" sldId="2076138292"/>
            <ac:spMk id="7" creationId="{E1AF7B60-B819-E69D-75F4-3F6C2C6B3099}"/>
          </ac:spMkLst>
        </pc:spChg>
        <pc:spChg chg="add mod">
          <ac:chgData name="Alan CHOW (NYP)" userId="7c6840e7-cb2d-422f-becd-63f9a16762e5" providerId="ADAL" clId="{5BF5AAE3-28D0-4679-9EA4-F611884D0A73}" dt="2024-07-02T06:03:49.604" v="486" actId="20577"/>
          <ac:spMkLst>
            <pc:docMk/>
            <pc:sldMk cId="995857017" sldId="2076138292"/>
            <ac:spMk id="8" creationId="{033B4AF2-6883-63FD-B833-684656AD3F4C}"/>
          </ac:spMkLst>
        </pc:spChg>
        <pc:grpChg chg="add del">
          <ac:chgData name="Alan CHOW (NYP)" userId="7c6840e7-cb2d-422f-becd-63f9a16762e5" providerId="ADAL" clId="{5BF5AAE3-28D0-4679-9EA4-F611884D0A73}" dt="2024-07-02T06:02:58.463" v="470" actId="478"/>
          <ac:grpSpMkLst>
            <pc:docMk/>
            <pc:sldMk cId="995857017" sldId="2076138292"/>
            <ac:grpSpMk id="3" creationId="{E194EDE1-6C80-6C73-1209-6C3023D04510}"/>
          </ac:grpSpMkLst>
        </pc:grpChg>
      </pc:sldChg>
      <pc:sldChg chg="addSp delSp modSp new mod">
        <pc:chgData name="Alan CHOW (NYP)" userId="7c6840e7-cb2d-422f-becd-63f9a16762e5" providerId="ADAL" clId="{5BF5AAE3-28D0-4679-9EA4-F611884D0A73}" dt="2024-07-02T06:05:46.056" v="502"/>
        <pc:sldMkLst>
          <pc:docMk/>
          <pc:sldMk cId="2503595598" sldId="2076138293"/>
        </pc:sldMkLst>
        <pc:spChg chg="mod">
          <ac:chgData name="Alan CHOW (NYP)" userId="7c6840e7-cb2d-422f-becd-63f9a16762e5" providerId="ADAL" clId="{5BF5AAE3-28D0-4679-9EA4-F611884D0A73}" dt="2024-07-02T06:05:43.907" v="500" actId="255"/>
          <ac:spMkLst>
            <pc:docMk/>
            <pc:sldMk cId="2503595598" sldId="2076138293"/>
            <ac:spMk id="3" creationId="{84980C92-65C2-EC50-8B2F-EA98AD0CFE3E}"/>
          </ac:spMkLst>
        </pc:spChg>
        <pc:spChg chg="add del mod">
          <ac:chgData name="Alan CHOW (NYP)" userId="7c6840e7-cb2d-422f-becd-63f9a16762e5" providerId="ADAL" clId="{5BF5AAE3-28D0-4679-9EA4-F611884D0A73}" dt="2024-07-02T06:05:46.056" v="502"/>
          <ac:spMkLst>
            <pc:docMk/>
            <pc:sldMk cId="2503595598" sldId="2076138293"/>
            <ac:spMk id="5" creationId="{720BE0AE-8D91-BB36-3F18-86D132437A23}"/>
          </ac:spMkLst>
        </pc:spChg>
      </pc:sldChg>
      <pc:sldChg chg="modSp new mod">
        <pc:chgData name="Alan CHOW (NYP)" userId="7c6840e7-cb2d-422f-becd-63f9a16762e5" providerId="ADAL" clId="{5BF5AAE3-28D0-4679-9EA4-F611884D0A73}" dt="2024-07-02T06:07:12.286" v="504"/>
        <pc:sldMkLst>
          <pc:docMk/>
          <pc:sldMk cId="3620237007" sldId="2076138294"/>
        </pc:sldMkLst>
        <pc:spChg chg="mod">
          <ac:chgData name="Alan CHOW (NYP)" userId="7c6840e7-cb2d-422f-becd-63f9a16762e5" providerId="ADAL" clId="{5BF5AAE3-28D0-4679-9EA4-F611884D0A73}" dt="2024-07-02T06:07:12.286" v="504"/>
          <ac:spMkLst>
            <pc:docMk/>
            <pc:sldMk cId="3620237007" sldId="2076138294"/>
            <ac:spMk id="3" creationId="{B54DFC3D-14F7-6132-BAB7-30C3B9954089}"/>
          </ac:spMkLst>
        </pc:spChg>
      </pc:sldChg>
    </pc:docChg>
  </pc:docChgLst>
  <pc:docChgLst>
    <pc:chgData name="Alan CHOW (NYP)" userId="7c6840e7-cb2d-422f-becd-63f9a16762e5" providerId="ADAL" clId="{7E438772-731D-4C81-9EAA-857D3AD0CF7C}"/>
    <pc:docChg chg="undo custSel addSld delSld modSld sldOrd">
      <pc:chgData name="Alan CHOW (NYP)" userId="7c6840e7-cb2d-422f-becd-63f9a16762e5" providerId="ADAL" clId="{7E438772-731D-4C81-9EAA-857D3AD0CF7C}" dt="2024-08-05T08:08:45.288" v="660" actId="255"/>
      <pc:docMkLst>
        <pc:docMk/>
      </pc:docMkLst>
      <pc:sldChg chg="addSp delSp modSp mod">
        <pc:chgData name="Alan CHOW (NYP)" userId="7c6840e7-cb2d-422f-becd-63f9a16762e5" providerId="ADAL" clId="{7E438772-731D-4C81-9EAA-857D3AD0CF7C}" dt="2024-08-05T06:52:21.012" v="489" actId="20577"/>
        <pc:sldMkLst>
          <pc:docMk/>
          <pc:sldMk cId="2738376149" sldId="257"/>
        </pc:sldMkLst>
        <pc:spChg chg="mod">
          <ac:chgData name="Alan CHOW (NYP)" userId="7c6840e7-cb2d-422f-becd-63f9a16762e5" providerId="ADAL" clId="{7E438772-731D-4C81-9EAA-857D3AD0CF7C}" dt="2024-08-05T06:32:30.731" v="133" actId="14100"/>
          <ac:spMkLst>
            <pc:docMk/>
            <pc:sldMk cId="2738376149" sldId="257"/>
            <ac:spMk id="3" creationId="{F5A5359D-FF66-51AC-4117-F5BD46DA921D}"/>
          </ac:spMkLst>
        </pc:spChg>
        <pc:spChg chg="add mod">
          <ac:chgData name="Alan CHOW (NYP)" userId="7c6840e7-cb2d-422f-becd-63f9a16762e5" providerId="ADAL" clId="{7E438772-731D-4C81-9EAA-857D3AD0CF7C}" dt="2024-08-05T06:51:55.222" v="485" actId="1076"/>
          <ac:spMkLst>
            <pc:docMk/>
            <pc:sldMk cId="2738376149" sldId="257"/>
            <ac:spMk id="4" creationId="{22868DAD-A542-E6AA-FF22-17BB841941C7}"/>
          </ac:spMkLst>
        </pc:spChg>
        <pc:spChg chg="add mod">
          <ac:chgData name="Alan CHOW (NYP)" userId="7c6840e7-cb2d-422f-becd-63f9a16762e5" providerId="ADAL" clId="{7E438772-731D-4C81-9EAA-857D3AD0CF7C}" dt="2024-08-05T06:52:21.012" v="489" actId="20577"/>
          <ac:spMkLst>
            <pc:docMk/>
            <pc:sldMk cId="2738376149" sldId="257"/>
            <ac:spMk id="7" creationId="{D946228F-66A2-805E-A31D-0DA8951D321C}"/>
          </ac:spMkLst>
        </pc:spChg>
        <pc:spChg chg="del mod">
          <ac:chgData name="Alan CHOW (NYP)" userId="7c6840e7-cb2d-422f-becd-63f9a16762e5" providerId="ADAL" clId="{7E438772-731D-4C81-9EAA-857D3AD0CF7C}" dt="2024-08-05T06:51:39.066" v="480" actId="21"/>
          <ac:spMkLst>
            <pc:docMk/>
            <pc:sldMk cId="2738376149" sldId="257"/>
            <ac:spMk id="75" creationId="{D946228F-66A2-805E-A31D-0DA8951D321C}"/>
          </ac:spMkLst>
        </pc:spChg>
        <pc:spChg chg="del mod">
          <ac:chgData name="Alan CHOW (NYP)" userId="7c6840e7-cb2d-422f-becd-63f9a16762e5" providerId="ADAL" clId="{7E438772-731D-4C81-9EAA-857D3AD0CF7C}" dt="2024-08-05T06:51:34.006" v="477" actId="21"/>
          <ac:spMkLst>
            <pc:docMk/>
            <pc:sldMk cId="2738376149" sldId="257"/>
            <ac:spMk id="76" creationId="{22868DAD-A542-E6AA-FF22-17BB841941C7}"/>
          </ac:spMkLst>
        </pc:spChg>
        <pc:cxnChg chg="mod">
          <ac:chgData name="Alan CHOW (NYP)" userId="7c6840e7-cb2d-422f-becd-63f9a16762e5" providerId="ADAL" clId="{7E438772-731D-4C81-9EAA-857D3AD0CF7C}" dt="2024-08-05T06:51:47.678" v="483" actId="14100"/>
          <ac:cxnSpMkLst>
            <pc:docMk/>
            <pc:sldMk cId="2738376149" sldId="257"/>
            <ac:cxnSpMk id="93" creationId="{BD2A2F1A-E631-36EE-5CC9-33A7071F2310}"/>
          </ac:cxnSpMkLst>
        </pc:cxnChg>
        <pc:cxnChg chg="mod">
          <ac:chgData name="Alan CHOW (NYP)" userId="7c6840e7-cb2d-422f-becd-63f9a16762e5" providerId="ADAL" clId="{7E438772-731D-4C81-9EAA-857D3AD0CF7C}" dt="2024-08-05T06:51:50.670" v="484" actId="14100"/>
          <ac:cxnSpMkLst>
            <pc:docMk/>
            <pc:sldMk cId="2738376149" sldId="257"/>
            <ac:cxnSpMk id="98" creationId="{99D80DC1-F997-9D49-CAA4-2CC25608448D}"/>
          </ac:cxnSpMkLst>
        </pc:cxnChg>
        <pc:cxnChg chg="mod">
          <ac:chgData name="Alan CHOW (NYP)" userId="7c6840e7-cb2d-422f-becd-63f9a16762e5" providerId="ADAL" clId="{7E438772-731D-4C81-9EAA-857D3AD0CF7C}" dt="2024-08-05T06:51:39.066" v="480" actId="21"/>
          <ac:cxnSpMkLst>
            <pc:docMk/>
            <pc:sldMk cId="2738376149" sldId="257"/>
            <ac:cxnSpMk id="105" creationId="{66B6E9CC-5955-A6A1-B544-D0A48E051612}"/>
          </ac:cxnSpMkLst>
        </pc:cxnChg>
      </pc:sldChg>
      <pc:sldChg chg="modSp add del mod ord">
        <pc:chgData name="Alan CHOW (NYP)" userId="7c6840e7-cb2d-422f-becd-63f9a16762e5" providerId="ADAL" clId="{7E438772-731D-4C81-9EAA-857D3AD0CF7C}" dt="2024-08-05T06:58:31.318" v="616" actId="47"/>
        <pc:sldMkLst>
          <pc:docMk/>
          <pc:sldMk cId="2799860631" sldId="259"/>
        </pc:sldMkLst>
        <pc:spChg chg="mod">
          <ac:chgData name="Alan CHOW (NYP)" userId="7c6840e7-cb2d-422f-becd-63f9a16762e5" providerId="ADAL" clId="{7E438772-731D-4C81-9EAA-857D3AD0CF7C}" dt="2024-08-05T06:38:24.802" v="214" actId="2711"/>
          <ac:spMkLst>
            <pc:docMk/>
            <pc:sldMk cId="2799860631" sldId="259"/>
            <ac:spMk id="2" creationId="{7F952755-8232-D202-1692-90F3EB671025}"/>
          </ac:spMkLst>
        </pc:spChg>
        <pc:picChg chg="mod">
          <ac:chgData name="Alan CHOW (NYP)" userId="7c6840e7-cb2d-422f-becd-63f9a16762e5" providerId="ADAL" clId="{7E438772-731D-4C81-9EAA-857D3AD0CF7C}" dt="2024-08-05T06:38:02.698" v="209" actId="1076"/>
          <ac:picMkLst>
            <pc:docMk/>
            <pc:sldMk cId="2799860631" sldId="259"/>
            <ac:picMk id="4" creationId="{6D12D300-3F7C-19BB-51E3-174879F123FF}"/>
          </ac:picMkLst>
        </pc:picChg>
      </pc:sldChg>
      <pc:sldChg chg="modSp add del mod ord">
        <pc:chgData name="Alan CHOW (NYP)" userId="7c6840e7-cb2d-422f-becd-63f9a16762e5" providerId="ADAL" clId="{7E438772-731D-4C81-9EAA-857D3AD0CF7C}" dt="2024-08-05T06:59:46.434" v="624" actId="20577"/>
        <pc:sldMkLst>
          <pc:docMk/>
          <pc:sldMk cId="85978657" sldId="260"/>
        </pc:sldMkLst>
        <pc:spChg chg="mod">
          <ac:chgData name="Alan CHOW (NYP)" userId="7c6840e7-cb2d-422f-becd-63f9a16762e5" providerId="ADAL" clId="{7E438772-731D-4C81-9EAA-857D3AD0CF7C}" dt="2024-08-05T06:59:46.434" v="624" actId="20577"/>
          <ac:spMkLst>
            <pc:docMk/>
            <pc:sldMk cId="85978657" sldId="260"/>
            <ac:spMk id="2" creationId="{7F952755-8232-D202-1692-90F3EB671025}"/>
          </ac:spMkLst>
        </pc:spChg>
        <pc:picChg chg="mod">
          <ac:chgData name="Alan CHOW (NYP)" userId="7c6840e7-cb2d-422f-becd-63f9a16762e5" providerId="ADAL" clId="{7E438772-731D-4C81-9EAA-857D3AD0CF7C}" dt="2024-08-05T06:59:03.903" v="621" actId="1076"/>
          <ac:picMkLst>
            <pc:docMk/>
            <pc:sldMk cId="85978657" sldId="260"/>
            <ac:picMk id="6" creationId="{6413FB1C-6489-79F7-B7CB-6B12031C4728}"/>
          </ac:picMkLst>
        </pc:picChg>
      </pc:sldChg>
      <pc:sldChg chg="modSp add del mod ord">
        <pc:chgData name="Alan CHOW (NYP)" userId="7c6840e7-cb2d-422f-becd-63f9a16762e5" providerId="ADAL" clId="{7E438772-731D-4C81-9EAA-857D3AD0CF7C}" dt="2024-08-05T06:59:37.524" v="622" actId="113"/>
        <pc:sldMkLst>
          <pc:docMk/>
          <pc:sldMk cId="2338740960" sldId="261"/>
        </pc:sldMkLst>
        <pc:spChg chg="mod">
          <ac:chgData name="Alan CHOW (NYP)" userId="7c6840e7-cb2d-422f-becd-63f9a16762e5" providerId="ADAL" clId="{7E438772-731D-4C81-9EAA-857D3AD0CF7C}" dt="2024-08-05T06:59:37.524" v="622" actId="113"/>
          <ac:spMkLst>
            <pc:docMk/>
            <pc:sldMk cId="2338740960" sldId="261"/>
            <ac:spMk id="2" creationId="{57C3F0F4-CA4B-B7B8-7491-EDFD0F76E099}"/>
          </ac:spMkLst>
        </pc:spChg>
      </pc:sldChg>
      <pc:sldChg chg="modSp mod">
        <pc:chgData name="Alan CHOW (NYP)" userId="7c6840e7-cb2d-422f-becd-63f9a16762e5" providerId="ADAL" clId="{7E438772-731D-4C81-9EAA-857D3AD0CF7C}" dt="2024-08-05T07:05:47.480" v="640" actId="20577"/>
        <pc:sldMkLst>
          <pc:docMk/>
          <pc:sldMk cId="4077547871" sldId="2076138274"/>
        </pc:sldMkLst>
        <pc:spChg chg="mod">
          <ac:chgData name="Alan CHOW (NYP)" userId="7c6840e7-cb2d-422f-becd-63f9a16762e5" providerId="ADAL" clId="{7E438772-731D-4C81-9EAA-857D3AD0CF7C}" dt="2024-08-05T07:05:47.480" v="640" actId="20577"/>
          <ac:spMkLst>
            <pc:docMk/>
            <pc:sldMk cId="4077547871" sldId="2076138274"/>
            <ac:spMk id="3" creationId="{EB049A73-F0E8-7677-DA91-178551F4AA7F}"/>
          </ac:spMkLst>
        </pc:spChg>
      </pc:sldChg>
      <pc:sldChg chg="modSp mod">
        <pc:chgData name="Alan CHOW (NYP)" userId="7c6840e7-cb2d-422f-becd-63f9a16762e5" providerId="ADAL" clId="{7E438772-731D-4C81-9EAA-857D3AD0CF7C}" dt="2024-08-05T06:26:51.084" v="55" actId="20577"/>
        <pc:sldMkLst>
          <pc:docMk/>
          <pc:sldMk cId="1027304422" sldId="2076138281"/>
        </pc:sldMkLst>
        <pc:spChg chg="mod">
          <ac:chgData name="Alan CHOW (NYP)" userId="7c6840e7-cb2d-422f-becd-63f9a16762e5" providerId="ADAL" clId="{7E438772-731D-4C81-9EAA-857D3AD0CF7C}" dt="2024-08-05T06:26:51.084" v="55" actId="20577"/>
          <ac:spMkLst>
            <pc:docMk/>
            <pc:sldMk cId="1027304422" sldId="2076138281"/>
            <ac:spMk id="3" creationId="{EB049A73-F0E8-7677-DA91-178551F4AA7F}"/>
          </ac:spMkLst>
        </pc:spChg>
      </pc:sldChg>
      <pc:sldChg chg="modSp mod">
        <pc:chgData name="Alan CHOW (NYP)" userId="7c6840e7-cb2d-422f-becd-63f9a16762e5" providerId="ADAL" clId="{7E438772-731D-4C81-9EAA-857D3AD0CF7C}" dt="2024-08-05T07:00:52.640" v="635" actId="20577"/>
        <pc:sldMkLst>
          <pc:docMk/>
          <pc:sldMk cId="3024668091" sldId="2076138282"/>
        </pc:sldMkLst>
        <pc:spChg chg="mod">
          <ac:chgData name="Alan CHOW (NYP)" userId="7c6840e7-cb2d-422f-becd-63f9a16762e5" providerId="ADAL" clId="{7E438772-731D-4C81-9EAA-857D3AD0CF7C}" dt="2024-08-05T07:00:52.640" v="635" actId="20577"/>
          <ac:spMkLst>
            <pc:docMk/>
            <pc:sldMk cId="3024668091" sldId="2076138282"/>
            <ac:spMk id="3" creationId="{70970143-3F64-C7E2-2CD3-A56175DC0129}"/>
          </ac:spMkLst>
        </pc:spChg>
      </pc:sldChg>
      <pc:sldChg chg="modSp mod">
        <pc:chgData name="Alan CHOW (NYP)" userId="7c6840e7-cb2d-422f-becd-63f9a16762e5" providerId="ADAL" clId="{7E438772-731D-4C81-9EAA-857D3AD0CF7C}" dt="2024-08-05T08:08:30.373" v="659" actId="1076"/>
        <pc:sldMkLst>
          <pc:docMk/>
          <pc:sldMk cId="3604850089" sldId="2076138288"/>
        </pc:sldMkLst>
        <pc:spChg chg="mod">
          <ac:chgData name="Alan CHOW (NYP)" userId="7c6840e7-cb2d-422f-becd-63f9a16762e5" providerId="ADAL" clId="{7E438772-731D-4C81-9EAA-857D3AD0CF7C}" dt="2024-08-05T08:08:30.373" v="659" actId="1076"/>
          <ac:spMkLst>
            <pc:docMk/>
            <pc:sldMk cId="3604850089" sldId="2076138288"/>
            <ac:spMk id="3" creationId="{70970143-3F64-C7E2-2CD3-A56175DC0129}"/>
          </ac:spMkLst>
        </pc:spChg>
      </pc:sldChg>
      <pc:sldChg chg="modSp mod">
        <pc:chgData name="Alan CHOW (NYP)" userId="7c6840e7-cb2d-422f-becd-63f9a16762e5" providerId="ADAL" clId="{7E438772-731D-4C81-9EAA-857D3AD0CF7C}" dt="2024-08-05T08:08:23.783" v="658" actId="1076"/>
        <pc:sldMkLst>
          <pc:docMk/>
          <pc:sldMk cId="3861733869" sldId="2076138289"/>
        </pc:sldMkLst>
        <pc:spChg chg="mod">
          <ac:chgData name="Alan CHOW (NYP)" userId="7c6840e7-cb2d-422f-becd-63f9a16762e5" providerId="ADAL" clId="{7E438772-731D-4C81-9EAA-857D3AD0CF7C}" dt="2024-08-05T08:08:23.783" v="658" actId="1076"/>
          <ac:spMkLst>
            <pc:docMk/>
            <pc:sldMk cId="3861733869" sldId="2076138289"/>
            <ac:spMk id="3" creationId="{70970143-3F64-C7E2-2CD3-A56175DC0129}"/>
          </ac:spMkLst>
        </pc:spChg>
      </pc:sldChg>
      <pc:sldChg chg="del">
        <pc:chgData name="Alan CHOW (NYP)" userId="7c6840e7-cb2d-422f-becd-63f9a16762e5" providerId="ADAL" clId="{7E438772-731D-4C81-9EAA-857D3AD0CF7C}" dt="2024-08-05T06:37:28.188" v="204" actId="47"/>
        <pc:sldMkLst>
          <pc:docMk/>
          <pc:sldMk cId="218373385" sldId="2076138290"/>
        </pc:sldMkLst>
      </pc:sldChg>
      <pc:sldChg chg="modSp mod">
        <pc:chgData name="Alan CHOW (NYP)" userId="7c6840e7-cb2d-422f-becd-63f9a16762e5" providerId="ADAL" clId="{7E438772-731D-4C81-9EAA-857D3AD0CF7C}" dt="2024-08-05T06:32:02.696" v="129" actId="207"/>
        <pc:sldMkLst>
          <pc:docMk/>
          <pc:sldMk cId="269002971" sldId="2076138291"/>
        </pc:sldMkLst>
        <pc:spChg chg="mod">
          <ac:chgData name="Alan CHOW (NYP)" userId="7c6840e7-cb2d-422f-becd-63f9a16762e5" providerId="ADAL" clId="{7E438772-731D-4C81-9EAA-857D3AD0CF7C}" dt="2024-08-05T06:32:02.696" v="129" actId="207"/>
          <ac:spMkLst>
            <pc:docMk/>
            <pc:sldMk cId="269002971" sldId="2076138291"/>
            <ac:spMk id="3" creationId="{6D4FECE9-E879-E88F-81AA-C104F42EDC6D}"/>
          </ac:spMkLst>
        </pc:spChg>
        <pc:picChg chg="mod">
          <ac:chgData name="Alan CHOW (NYP)" userId="7c6840e7-cb2d-422f-becd-63f9a16762e5" providerId="ADAL" clId="{7E438772-731D-4C81-9EAA-857D3AD0CF7C}" dt="2024-08-05T06:30:52.866" v="80" actId="1076"/>
          <ac:picMkLst>
            <pc:docMk/>
            <pc:sldMk cId="269002971" sldId="2076138291"/>
            <ac:picMk id="5" creationId="{AD8273A2-1A89-8977-A2AC-EE5C742B429A}"/>
          </ac:picMkLst>
        </pc:picChg>
      </pc:sldChg>
      <pc:sldChg chg="modSp mod">
        <pc:chgData name="Alan CHOW (NYP)" userId="7c6840e7-cb2d-422f-becd-63f9a16762e5" providerId="ADAL" clId="{7E438772-731D-4C81-9EAA-857D3AD0CF7C}" dt="2024-08-05T06:46:41.226" v="258" actId="20577"/>
        <pc:sldMkLst>
          <pc:docMk/>
          <pc:sldMk cId="2503595598" sldId="2076138293"/>
        </pc:sldMkLst>
        <pc:spChg chg="mod">
          <ac:chgData name="Alan CHOW (NYP)" userId="7c6840e7-cb2d-422f-becd-63f9a16762e5" providerId="ADAL" clId="{7E438772-731D-4C81-9EAA-857D3AD0CF7C}" dt="2024-08-05T06:38:40.586" v="218" actId="1076"/>
          <ac:spMkLst>
            <pc:docMk/>
            <pc:sldMk cId="2503595598" sldId="2076138293"/>
            <ac:spMk id="2" creationId="{D58D8415-7672-6241-4DCA-7C1FF8446DC2}"/>
          </ac:spMkLst>
        </pc:spChg>
        <pc:spChg chg="mod">
          <ac:chgData name="Alan CHOW (NYP)" userId="7c6840e7-cb2d-422f-becd-63f9a16762e5" providerId="ADAL" clId="{7E438772-731D-4C81-9EAA-857D3AD0CF7C}" dt="2024-08-05T06:46:41.226" v="258" actId="20577"/>
          <ac:spMkLst>
            <pc:docMk/>
            <pc:sldMk cId="2503595598" sldId="2076138293"/>
            <ac:spMk id="3" creationId="{84980C92-65C2-EC50-8B2F-EA98AD0CFE3E}"/>
          </ac:spMkLst>
        </pc:spChg>
      </pc:sldChg>
      <pc:sldChg chg="modSp mod">
        <pc:chgData name="Alan CHOW (NYP)" userId="7c6840e7-cb2d-422f-becd-63f9a16762e5" providerId="ADAL" clId="{7E438772-731D-4C81-9EAA-857D3AD0CF7C}" dt="2024-08-05T06:39:17.664" v="221" actId="207"/>
        <pc:sldMkLst>
          <pc:docMk/>
          <pc:sldMk cId="3620237007" sldId="2076138294"/>
        </pc:sldMkLst>
        <pc:spChg chg="mod">
          <ac:chgData name="Alan CHOW (NYP)" userId="7c6840e7-cb2d-422f-becd-63f9a16762e5" providerId="ADAL" clId="{7E438772-731D-4C81-9EAA-857D3AD0CF7C}" dt="2024-08-05T06:39:17.664" v="221" actId="207"/>
          <ac:spMkLst>
            <pc:docMk/>
            <pc:sldMk cId="3620237007" sldId="2076138294"/>
            <ac:spMk id="2" creationId="{D3B05C00-6653-644E-4A59-8D1DE01AAE18}"/>
          </ac:spMkLst>
        </pc:spChg>
        <pc:spChg chg="mod">
          <ac:chgData name="Alan CHOW (NYP)" userId="7c6840e7-cb2d-422f-becd-63f9a16762e5" providerId="ADAL" clId="{7E438772-731D-4C81-9EAA-857D3AD0CF7C}" dt="2024-08-05T06:38:56.538" v="220" actId="1076"/>
          <ac:spMkLst>
            <pc:docMk/>
            <pc:sldMk cId="3620237007" sldId="2076138294"/>
            <ac:spMk id="3" creationId="{B54DFC3D-14F7-6132-BAB7-30C3B9954089}"/>
          </ac:spMkLst>
        </pc:spChg>
      </pc:sldChg>
      <pc:sldChg chg="addSp modSp new del mod">
        <pc:chgData name="Alan CHOW (NYP)" userId="7c6840e7-cb2d-422f-becd-63f9a16762e5" providerId="ADAL" clId="{7E438772-731D-4C81-9EAA-857D3AD0CF7C}" dt="2024-08-05T07:01:31.040" v="636" actId="47"/>
        <pc:sldMkLst>
          <pc:docMk/>
          <pc:sldMk cId="47864026" sldId="2076138295"/>
        </pc:sldMkLst>
        <pc:spChg chg="add mod">
          <ac:chgData name="Alan CHOW (NYP)" userId="7c6840e7-cb2d-422f-becd-63f9a16762e5" providerId="ADAL" clId="{7E438772-731D-4C81-9EAA-857D3AD0CF7C}" dt="2024-08-05T07:00:28.040" v="627" actId="1076"/>
          <ac:spMkLst>
            <pc:docMk/>
            <pc:sldMk cId="47864026" sldId="2076138295"/>
            <ac:spMk id="3" creationId="{DF9272D0-2DA8-29CF-A858-32DC3AA8D06F}"/>
          </ac:spMkLst>
        </pc:spChg>
      </pc:sldChg>
      <pc:sldChg chg="modSp add mod">
        <pc:chgData name="Alan CHOW (NYP)" userId="7c6840e7-cb2d-422f-becd-63f9a16762e5" providerId="ADAL" clId="{7E438772-731D-4C81-9EAA-857D3AD0CF7C}" dt="2024-08-05T08:08:45.288" v="660" actId="255"/>
        <pc:sldMkLst>
          <pc:docMk/>
          <pc:sldMk cId="3254145664" sldId="2076138296"/>
        </pc:sldMkLst>
        <pc:spChg chg="mod">
          <ac:chgData name="Alan CHOW (NYP)" userId="7c6840e7-cb2d-422f-becd-63f9a16762e5" providerId="ADAL" clId="{7E438772-731D-4C81-9EAA-857D3AD0CF7C}" dt="2024-08-05T06:38:31.769" v="215" actId="207"/>
          <ac:spMkLst>
            <pc:docMk/>
            <pc:sldMk cId="3254145664" sldId="2076138296"/>
            <ac:spMk id="2" creationId="{D58D8415-7672-6241-4DCA-7C1FF8446DC2}"/>
          </ac:spMkLst>
        </pc:spChg>
        <pc:spChg chg="mod">
          <ac:chgData name="Alan CHOW (NYP)" userId="7c6840e7-cb2d-422f-becd-63f9a16762e5" providerId="ADAL" clId="{7E438772-731D-4C81-9EAA-857D3AD0CF7C}" dt="2024-08-05T08:08:45.288" v="660" actId="255"/>
          <ac:spMkLst>
            <pc:docMk/>
            <pc:sldMk cId="3254145664" sldId="2076138296"/>
            <ac:spMk id="3" creationId="{84980C92-65C2-EC50-8B2F-EA98AD0CFE3E}"/>
          </ac:spMkLst>
        </pc:spChg>
      </pc:sldChg>
      <pc:sldChg chg="addSp delSp modSp add mod">
        <pc:chgData name="Alan CHOW (NYP)" userId="7c6840e7-cb2d-422f-becd-63f9a16762e5" providerId="ADAL" clId="{7E438772-731D-4C81-9EAA-857D3AD0CF7C}" dt="2024-08-05T07:00:19.111" v="626" actId="14100"/>
        <pc:sldMkLst>
          <pc:docMk/>
          <pc:sldMk cId="3757103835" sldId="2076138297"/>
        </pc:sldMkLst>
        <pc:spChg chg="del">
          <ac:chgData name="Alan CHOW (NYP)" userId="7c6840e7-cb2d-422f-becd-63f9a16762e5" providerId="ADAL" clId="{7E438772-731D-4C81-9EAA-857D3AD0CF7C}" dt="2024-08-05T06:58:24.693" v="612" actId="478"/>
          <ac:spMkLst>
            <pc:docMk/>
            <pc:sldMk cId="3757103835" sldId="2076138297"/>
            <ac:spMk id="2" creationId="{7F952755-8232-D202-1692-90F3EB671025}"/>
          </ac:spMkLst>
        </pc:spChg>
        <pc:spChg chg="add del mod">
          <ac:chgData name="Alan CHOW (NYP)" userId="7c6840e7-cb2d-422f-becd-63f9a16762e5" providerId="ADAL" clId="{7E438772-731D-4C81-9EAA-857D3AD0CF7C}" dt="2024-08-05T06:58:27.533" v="615" actId="478"/>
          <ac:spMkLst>
            <pc:docMk/>
            <pc:sldMk cId="3757103835" sldId="2076138297"/>
            <ac:spMk id="5" creationId="{71F675B9-8A4A-D485-EDFC-C353DD26F76C}"/>
          </ac:spMkLst>
        </pc:spChg>
        <pc:spChg chg="add mod">
          <ac:chgData name="Alan CHOW (NYP)" userId="7c6840e7-cb2d-422f-becd-63f9a16762e5" providerId="ADAL" clId="{7E438772-731D-4C81-9EAA-857D3AD0CF7C}" dt="2024-08-05T07:00:14.641" v="625" actId="20577"/>
          <ac:spMkLst>
            <pc:docMk/>
            <pc:sldMk cId="3757103835" sldId="2076138297"/>
            <ac:spMk id="6" creationId="{8981AFF4-2627-C5DC-0D68-7DB670C56166}"/>
          </ac:spMkLst>
        </pc:spChg>
        <pc:picChg chg="mod">
          <ac:chgData name="Alan CHOW (NYP)" userId="7c6840e7-cb2d-422f-becd-63f9a16762e5" providerId="ADAL" clId="{7E438772-731D-4C81-9EAA-857D3AD0CF7C}" dt="2024-08-05T07:00:19.111" v="626" actId="14100"/>
          <ac:picMkLst>
            <pc:docMk/>
            <pc:sldMk cId="3757103835" sldId="2076138297"/>
            <ac:picMk id="4" creationId="{6D12D300-3F7C-19BB-51E3-174879F123FF}"/>
          </ac:picMkLst>
        </pc:picChg>
      </pc:sldChg>
    </pc:docChg>
  </pc:docChgLst>
  <pc:docChgLst>
    <pc:chgData name="Alan CHOW (NYP)" userId="7c6840e7-cb2d-422f-becd-63f9a16762e5" providerId="ADAL" clId="{87157946-4597-47B0-8DC4-6FE0142E5FB9}"/>
    <pc:docChg chg="undo custSel addSld delSld modSld sldOrd">
      <pc:chgData name="Alan CHOW (NYP)" userId="7c6840e7-cb2d-422f-becd-63f9a16762e5" providerId="ADAL" clId="{87157946-4597-47B0-8DC4-6FE0142E5FB9}" dt="2024-06-26T09:36:50.701" v="943" actId="1076"/>
      <pc:docMkLst>
        <pc:docMk/>
      </pc:docMkLst>
      <pc:sldChg chg="delCm modNotesTx">
        <pc:chgData name="Alan CHOW (NYP)" userId="7c6840e7-cb2d-422f-becd-63f9a16762e5" providerId="ADAL" clId="{87157946-4597-47B0-8DC4-6FE0142E5FB9}" dt="2024-06-25T06:42:49.023" v="1"/>
        <pc:sldMkLst>
          <pc:docMk/>
          <pc:sldMk cId="2929087829" sldId="4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an CHOW (NYP)" userId="7c6840e7-cb2d-422f-becd-63f9a16762e5" providerId="ADAL" clId="{87157946-4597-47B0-8DC4-6FE0142E5FB9}" dt="2024-06-25T06:42:49.023" v="1"/>
              <pc2:cmMkLst xmlns:pc2="http://schemas.microsoft.com/office/powerpoint/2019/9/main/command">
                <pc:docMk/>
                <pc:sldMk cId="2929087829" sldId="406"/>
                <pc2:cmMk id="{BE25FD59-C8B3-4740-91F8-DFA453ED4889}"/>
              </pc2:cmMkLst>
            </pc226:cmChg>
          </p:ext>
        </pc:extLst>
      </pc:sldChg>
      <pc:sldChg chg="modSp mod delCm">
        <pc:chgData name="Alan CHOW (NYP)" userId="7c6840e7-cb2d-422f-becd-63f9a16762e5" providerId="ADAL" clId="{87157946-4597-47B0-8DC4-6FE0142E5FB9}" dt="2024-06-25T06:44:45.611" v="9"/>
        <pc:sldMkLst>
          <pc:docMk/>
          <pc:sldMk cId="1332062530" sldId="2076138241"/>
        </pc:sldMkLst>
        <pc:spChg chg="mod">
          <ac:chgData name="Alan CHOW (NYP)" userId="7c6840e7-cb2d-422f-becd-63f9a16762e5" providerId="ADAL" clId="{87157946-4597-47B0-8DC4-6FE0142E5FB9}" dt="2024-06-25T06:43:31.775" v="8" actId="20577"/>
          <ac:spMkLst>
            <pc:docMk/>
            <pc:sldMk cId="1332062530" sldId="2076138241"/>
            <ac:spMk id="15" creationId="{AC6FF129-368E-01F4-6016-F9410AE35B4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an CHOW (NYP)" userId="7c6840e7-cb2d-422f-becd-63f9a16762e5" providerId="ADAL" clId="{87157946-4597-47B0-8DC4-6FE0142E5FB9}" dt="2024-06-25T06:44:45.611" v="9"/>
              <pc2:cmMkLst xmlns:pc2="http://schemas.microsoft.com/office/powerpoint/2019/9/main/command">
                <pc:docMk/>
                <pc:sldMk cId="1332062530" sldId="2076138241"/>
                <pc2:cmMk id="{56082C1B-53AF-476F-82E6-528DCD0BEA4B}"/>
              </pc2:cmMkLst>
            </pc226:cmChg>
          </p:ext>
        </pc:extLst>
      </pc:sldChg>
      <pc:sldChg chg="modSp mod">
        <pc:chgData name="Alan CHOW (NYP)" userId="7c6840e7-cb2d-422f-becd-63f9a16762e5" providerId="ADAL" clId="{87157946-4597-47B0-8DC4-6FE0142E5FB9}" dt="2024-06-26T09:12:57.277" v="35" actId="207"/>
        <pc:sldMkLst>
          <pc:docMk/>
          <pc:sldMk cId="494882931" sldId="2076138245"/>
        </pc:sldMkLst>
        <pc:spChg chg="mod">
          <ac:chgData name="Alan CHOW (NYP)" userId="7c6840e7-cb2d-422f-becd-63f9a16762e5" providerId="ADAL" clId="{87157946-4597-47B0-8DC4-6FE0142E5FB9}" dt="2024-06-26T09:12:57.277" v="35" actId="207"/>
          <ac:spMkLst>
            <pc:docMk/>
            <pc:sldMk cId="494882931" sldId="2076138245"/>
            <ac:spMk id="3" creationId="{6CE69036-D7C3-681E-2F10-C8679D7E0489}"/>
          </ac:spMkLst>
        </pc:spChg>
      </pc:sldChg>
      <pc:sldChg chg="addSp delSp modSp mod delCm">
        <pc:chgData name="Alan CHOW (NYP)" userId="7c6840e7-cb2d-422f-becd-63f9a16762e5" providerId="ADAL" clId="{87157946-4597-47B0-8DC4-6FE0142E5FB9}" dt="2024-06-26T09:36:50.701" v="943" actId="1076"/>
        <pc:sldMkLst>
          <pc:docMk/>
          <pc:sldMk cId="553412169" sldId="2076138276"/>
        </pc:sldMkLst>
        <pc:spChg chg="mod">
          <ac:chgData name="Alan CHOW (NYP)" userId="7c6840e7-cb2d-422f-becd-63f9a16762e5" providerId="ADAL" clId="{87157946-4597-47B0-8DC4-6FE0142E5FB9}" dt="2024-06-26T09:32:50.320" v="792" actId="207"/>
          <ac:spMkLst>
            <pc:docMk/>
            <pc:sldMk cId="553412169" sldId="2076138276"/>
            <ac:spMk id="2" creationId="{933E9D2E-4515-2539-28B3-7E7804010492}"/>
          </ac:spMkLst>
        </pc:spChg>
        <pc:spChg chg="add mod">
          <ac:chgData name="Alan CHOW (NYP)" userId="7c6840e7-cb2d-422f-becd-63f9a16762e5" providerId="ADAL" clId="{87157946-4597-47B0-8DC4-6FE0142E5FB9}" dt="2024-06-26T09:28:45.882" v="637" actId="1076"/>
          <ac:spMkLst>
            <pc:docMk/>
            <pc:sldMk cId="553412169" sldId="2076138276"/>
            <ac:spMk id="3" creationId="{A0DC0AD7-DAEC-BB77-57A0-3B34CFA25D07}"/>
          </ac:spMkLst>
        </pc:spChg>
        <pc:spChg chg="add mod">
          <ac:chgData name="Alan CHOW (NYP)" userId="7c6840e7-cb2d-422f-becd-63f9a16762e5" providerId="ADAL" clId="{87157946-4597-47B0-8DC4-6FE0142E5FB9}" dt="2024-06-26T09:28:36.414" v="635" actId="1038"/>
          <ac:spMkLst>
            <pc:docMk/>
            <pc:sldMk cId="553412169" sldId="2076138276"/>
            <ac:spMk id="4" creationId="{EAF7D8B4-BDA9-4546-F3DF-F12DBEF19576}"/>
          </ac:spMkLst>
        </pc:spChg>
        <pc:spChg chg="mod">
          <ac:chgData name="Alan CHOW (NYP)" userId="7c6840e7-cb2d-422f-becd-63f9a16762e5" providerId="ADAL" clId="{87157946-4597-47B0-8DC4-6FE0142E5FB9}" dt="2024-06-26T09:32:31.099" v="790" actId="1038"/>
          <ac:spMkLst>
            <pc:docMk/>
            <pc:sldMk cId="553412169" sldId="2076138276"/>
            <ac:spMk id="5" creationId="{96D95DCA-54FF-473E-08B0-C8D349E8AC4E}"/>
          </ac:spMkLst>
        </pc:spChg>
        <pc:spChg chg="mod">
          <ac:chgData name="Alan CHOW (NYP)" userId="7c6840e7-cb2d-422f-becd-63f9a16762e5" providerId="ADAL" clId="{87157946-4597-47B0-8DC4-6FE0142E5FB9}" dt="2024-06-26T09:36:48.845" v="942" actId="1076"/>
          <ac:spMkLst>
            <pc:docMk/>
            <pc:sldMk cId="553412169" sldId="2076138276"/>
            <ac:spMk id="6" creationId="{A7FC841D-EB68-2205-8C1E-1D6F9A09E67B}"/>
          </ac:spMkLst>
        </pc:spChg>
        <pc:spChg chg="mod">
          <ac:chgData name="Alan CHOW (NYP)" userId="7c6840e7-cb2d-422f-becd-63f9a16762e5" providerId="ADAL" clId="{87157946-4597-47B0-8DC4-6FE0142E5FB9}" dt="2024-06-26T09:28:36.414" v="635" actId="1038"/>
          <ac:spMkLst>
            <pc:docMk/>
            <pc:sldMk cId="553412169" sldId="2076138276"/>
            <ac:spMk id="7" creationId="{05DEAF1D-A623-5D46-E0C0-206DA7E225E4}"/>
          </ac:spMkLst>
        </pc:spChg>
        <pc:spChg chg="mod topLvl">
          <ac:chgData name="Alan CHOW (NYP)" userId="7c6840e7-cb2d-422f-becd-63f9a16762e5" providerId="ADAL" clId="{87157946-4597-47B0-8DC4-6FE0142E5FB9}" dt="2024-06-26T09:36:50.701" v="943" actId="1076"/>
          <ac:spMkLst>
            <pc:docMk/>
            <pc:sldMk cId="553412169" sldId="2076138276"/>
            <ac:spMk id="9" creationId="{D218D872-621E-0691-5D00-269D5A9B0C17}"/>
          </ac:spMkLst>
        </pc:spChg>
        <pc:spChg chg="del mod topLvl">
          <ac:chgData name="Alan CHOW (NYP)" userId="7c6840e7-cb2d-422f-becd-63f9a16762e5" providerId="ADAL" clId="{87157946-4597-47B0-8DC4-6FE0142E5FB9}" dt="2024-06-26T09:15:41.769" v="69" actId="478"/>
          <ac:spMkLst>
            <pc:docMk/>
            <pc:sldMk cId="553412169" sldId="2076138276"/>
            <ac:spMk id="11" creationId="{76FEEBA1-F9F1-6BE8-EC51-7F8EE38852CC}"/>
          </ac:spMkLst>
        </pc:spChg>
        <pc:spChg chg="add mod">
          <ac:chgData name="Alan CHOW (NYP)" userId="7c6840e7-cb2d-422f-becd-63f9a16762e5" providerId="ADAL" clId="{87157946-4597-47B0-8DC4-6FE0142E5FB9}" dt="2024-06-26T09:32:52.549" v="793" actId="207"/>
          <ac:spMkLst>
            <pc:docMk/>
            <pc:sldMk cId="553412169" sldId="2076138276"/>
            <ac:spMk id="12" creationId="{985A94E1-0422-A0A5-FA37-117884C183C1}"/>
          </ac:spMkLst>
        </pc:spChg>
        <pc:spChg chg="add mod">
          <ac:chgData name="Alan CHOW (NYP)" userId="7c6840e7-cb2d-422f-becd-63f9a16762e5" providerId="ADAL" clId="{87157946-4597-47B0-8DC4-6FE0142E5FB9}" dt="2024-06-26T09:28:55.996" v="642" actId="113"/>
          <ac:spMkLst>
            <pc:docMk/>
            <pc:sldMk cId="553412169" sldId="2076138276"/>
            <ac:spMk id="13" creationId="{64413D50-6A2E-7F75-DE28-ECE13FE61584}"/>
          </ac:spMkLst>
        </pc:spChg>
        <pc:grpChg chg="add del mod">
          <ac:chgData name="Alan CHOW (NYP)" userId="7c6840e7-cb2d-422f-becd-63f9a16762e5" providerId="ADAL" clId="{87157946-4597-47B0-8DC4-6FE0142E5FB9}" dt="2024-06-26T09:15:41.769" v="69" actId="478"/>
          <ac:grpSpMkLst>
            <pc:docMk/>
            <pc:sldMk cId="553412169" sldId="2076138276"/>
            <ac:grpSpMk id="8" creationId="{47E6C7B4-2679-60A4-3463-6A5E8776A2AC}"/>
          </ac:grpSpMkLst>
        </pc:grpChg>
        <pc:grpChg chg="mod">
          <ac:chgData name="Alan CHOW (NYP)" userId="7c6840e7-cb2d-422f-becd-63f9a16762e5" providerId="ADAL" clId="{87157946-4597-47B0-8DC4-6FE0142E5FB9}" dt="2024-06-26T09:28:40.594" v="636" actId="1076"/>
          <ac:grpSpMkLst>
            <pc:docMk/>
            <pc:sldMk cId="553412169" sldId="2076138276"/>
            <ac:grpSpMk id="10" creationId="{FED42289-D1DF-DA28-1630-7FED7BBCA314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lan CHOW (NYP)" userId="7c6840e7-cb2d-422f-becd-63f9a16762e5" providerId="ADAL" clId="{87157946-4597-47B0-8DC4-6FE0142E5FB9}" dt="2024-06-25T06:42:54.176" v="2"/>
              <pc2:cmMkLst xmlns:pc2="http://schemas.microsoft.com/office/powerpoint/2019/9/main/command">
                <pc:docMk/>
                <pc:sldMk cId="553412169" sldId="2076138276"/>
                <pc2:cmMk id="{C07196D1-D302-4FC2-898E-C3183D671E7D}"/>
              </pc2:cmMkLst>
            </pc226:cmChg>
          </p:ext>
        </pc:extLst>
      </pc:sldChg>
      <pc:sldChg chg="add del">
        <pc:chgData name="Alan CHOW (NYP)" userId="7c6840e7-cb2d-422f-becd-63f9a16762e5" providerId="ADAL" clId="{87157946-4597-47B0-8DC4-6FE0142E5FB9}" dt="2024-06-26T09:13:12.356" v="37"/>
        <pc:sldMkLst>
          <pc:docMk/>
          <pc:sldMk cId="253165138" sldId="2076138278"/>
        </pc:sldMkLst>
      </pc:sldChg>
      <pc:sldChg chg="addSp delSp modSp new mod ord">
        <pc:chgData name="Alan CHOW (NYP)" userId="7c6840e7-cb2d-422f-becd-63f9a16762e5" providerId="ADAL" clId="{87157946-4597-47B0-8DC4-6FE0142E5FB9}" dt="2024-06-26T09:31:02.207" v="782"/>
        <pc:sldMkLst>
          <pc:docMk/>
          <pc:sldMk cId="1645131366" sldId="2076138278"/>
        </pc:sldMkLst>
        <pc:spChg chg="mod">
          <ac:chgData name="Alan CHOW (NYP)" userId="7c6840e7-cb2d-422f-becd-63f9a16762e5" providerId="ADAL" clId="{87157946-4597-47B0-8DC4-6FE0142E5FB9}" dt="2024-06-26T09:26:20.091" v="566" actId="20577"/>
          <ac:spMkLst>
            <pc:docMk/>
            <pc:sldMk cId="1645131366" sldId="2076138278"/>
            <ac:spMk id="2" creationId="{73829857-451A-F4AE-69C1-AC0A02AD8AF4}"/>
          </ac:spMkLst>
        </pc:spChg>
        <pc:spChg chg="add del">
          <ac:chgData name="Alan CHOW (NYP)" userId="7c6840e7-cb2d-422f-becd-63f9a16762e5" providerId="ADAL" clId="{87157946-4597-47B0-8DC4-6FE0142E5FB9}" dt="2024-06-26T09:21:08.969" v="465" actId="22"/>
          <ac:spMkLst>
            <pc:docMk/>
            <pc:sldMk cId="1645131366" sldId="2076138278"/>
            <ac:spMk id="4" creationId="{FDB9160D-B372-8A82-81F6-249F8A1CA82D}"/>
          </ac:spMkLst>
        </pc:spChg>
        <pc:spChg chg="add del">
          <ac:chgData name="Alan CHOW (NYP)" userId="7c6840e7-cb2d-422f-becd-63f9a16762e5" providerId="ADAL" clId="{87157946-4597-47B0-8DC4-6FE0142E5FB9}" dt="2024-06-26T09:21:15.615" v="467" actId="22"/>
          <ac:spMkLst>
            <pc:docMk/>
            <pc:sldMk cId="1645131366" sldId="2076138278"/>
            <ac:spMk id="6" creationId="{F9F7CBC1-B2E6-1674-E019-2D1AF47A1473}"/>
          </ac:spMkLst>
        </pc:spChg>
        <pc:picChg chg="add mod">
          <ac:chgData name="Alan CHOW (NYP)" userId="7c6840e7-cb2d-422f-becd-63f9a16762e5" providerId="ADAL" clId="{87157946-4597-47B0-8DC4-6FE0142E5FB9}" dt="2024-06-26T09:24:21.707" v="540" actId="1076"/>
          <ac:picMkLst>
            <pc:docMk/>
            <pc:sldMk cId="1645131366" sldId="2076138278"/>
            <ac:picMk id="8" creationId="{DE8990EE-EBBA-C175-48EE-3E820982E9DB}"/>
          </ac:picMkLst>
        </pc:picChg>
        <pc:picChg chg="add mod">
          <ac:chgData name="Alan CHOW (NYP)" userId="7c6840e7-cb2d-422f-becd-63f9a16762e5" providerId="ADAL" clId="{87157946-4597-47B0-8DC4-6FE0142E5FB9}" dt="2024-06-26T09:24:20.010" v="539" actId="1076"/>
          <ac:picMkLst>
            <pc:docMk/>
            <pc:sldMk cId="1645131366" sldId="2076138278"/>
            <ac:picMk id="10" creationId="{9B9A95A8-53D2-EB85-6D34-95276A69700E}"/>
          </ac:picMkLst>
        </pc:picChg>
        <pc:picChg chg="add mod">
          <ac:chgData name="Alan CHOW (NYP)" userId="7c6840e7-cb2d-422f-becd-63f9a16762e5" providerId="ADAL" clId="{87157946-4597-47B0-8DC4-6FE0142E5FB9}" dt="2024-06-26T09:24:19.201" v="538" actId="1076"/>
          <ac:picMkLst>
            <pc:docMk/>
            <pc:sldMk cId="1645131366" sldId="2076138278"/>
            <ac:picMk id="12" creationId="{9EA54367-A1E9-5769-7783-D2A0D9798DCF}"/>
          </ac:picMkLst>
        </pc:picChg>
        <pc:picChg chg="add mod">
          <ac:chgData name="Alan CHOW (NYP)" userId="7c6840e7-cb2d-422f-becd-63f9a16762e5" providerId="ADAL" clId="{87157946-4597-47B0-8DC4-6FE0142E5FB9}" dt="2024-06-26T09:26:02.323" v="542" actId="1076"/>
          <ac:picMkLst>
            <pc:docMk/>
            <pc:sldMk cId="1645131366" sldId="2076138278"/>
            <ac:picMk id="14" creationId="{6A71825C-2197-D844-C18B-4A2356DBBFBC}"/>
          </ac:picMkLst>
        </pc:picChg>
      </pc:sldChg>
      <pc:sldChg chg="modSp add del mod ord">
        <pc:chgData name="Alan CHOW (NYP)" userId="7c6840e7-cb2d-422f-becd-63f9a16762e5" providerId="ADAL" clId="{87157946-4597-47B0-8DC4-6FE0142E5FB9}" dt="2024-06-26T09:30:54.538" v="780" actId="2696"/>
        <pc:sldMkLst>
          <pc:docMk/>
          <pc:sldMk cId="3283384881" sldId="2076138279"/>
        </pc:sldMkLst>
        <pc:spChg chg="mod">
          <ac:chgData name="Alan CHOW (NYP)" userId="7c6840e7-cb2d-422f-becd-63f9a16762e5" providerId="ADAL" clId="{87157946-4597-47B0-8DC4-6FE0142E5FB9}" dt="2024-06-26T09:26:37.137" v="575" actId="20577"/>
          <ac:spMkLst>
            <pc:docMk/>
            <pc:sldMk cId="3283384881" sldId="2076138279"/>
            <ac:spMk id="2" creationId="{73829857-451A-F4AE-69C1-AC0A02AD8A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237D2-DADF-40E7-A470-24F137C3EBEB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08584-647B-47A2-AE74-7A5157DF8AE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88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uPi432b-cQ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uPi432b-cQ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513216">
              <a:defRPr/>
            </a:pPr>
            <a:fld id="{22051D1B-8E92-654E-8E50-F5C8CBAEA6CB}" type="slidenum">
              <a:rPr lang="en-US" sz="1300">
                <a:solidFill>
                  <a:prstClr val="black"/>
                </a:solidFill>
                <a:latin typeface="Calibri"/>
              </a:rPr>
              <a:pPr defTabSz="513216">
                <a:defRPr/>
              </a:pPr>
              <a:t>1</a:t>
            </a:fld>
            <a:endParaRPr lang="en-US" sz="13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9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228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299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00" dirty="0">
                <a:solidFill>
                  <a:srgbClr val="0000FF"/>
                </a:solidFill>
                <a:effectLst/>
                <a:highlight>
                  <a:srgbClr val="F9F9F9"/>
                </a:highlight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https://youtu.be/LuPi432b-cQ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9F227-4E1C-4B16-B4CF-744F8326AD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00" dirty="0">
                <a:solidFill>
                  <a:srgbClr val="0000FF"/>
                </a:solidFill>
                <a:effectLst/>
                <a:highlight>
                  <a:srgbClr val="F9F9F9"/>
                </a:highlight>
                <a:latin typeface="Roboto" panose="02000000000000000000" pitchFamily="2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https://youtu.be/LuPi432b-cQ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9F227-4E1C-4B16-B4CF-744F8326AD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895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6194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240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857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86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35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30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D08584-647B-47A2-AE74-7A5157DF8AE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92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3993-0718-418E-6152-E94A8100D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DD56-E2DA-D116-F4AA-1EE90C74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78461-4BBA-9AF5-4902-D3C94C55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965E-0EC5-FC92-5F20-E868E581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59737-67EB-3C3B-CC1D-6DF5365B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53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49D9-7817-F48C-25FF-0ECA1C60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09AF6-37D0-0E27-DF7A-A8EDE10C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895D-3919-A300-A61C-0E0F1D7B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D1EC-39C1-29F0-36C3-906E3BFE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BCAE-3023-FADD-E768-BAAD4A86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71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28DF6-A1BC-7546-98A0-99C7A3E9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95F2-7C36-393E-81BC-8B288C255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47D5-9CBA-2E11-13EE-D6A03DFC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DC455-5877-35F0-FE25-CFD24FB6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6B37-61CB-F97B-496C-5F831D0A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1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E85A-6164-E62D-5FFC-D2F47E5E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ED0B-ABAE-3B17-FEA8-A2061D79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4707-6627-5D82-435E-A9DDB6A5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5383-8DFE-6527-FB9C-2D3A7AFD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F6B6-293A-01B6-1E04-543471C3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68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024F-895E-9DD5-DC1D-6C9A74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8490-CF51-03A4-CCED-331E23F4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A6A4-D732-1475-E9EE-CC3EEB97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D716-6F7A-6152-A020-B58B0556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8CE2-02DF-476F-CC13-DFC03E4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34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24C9-25F4-99F6-E042-B5750CB4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79B-842D-9070-742B-0569519DE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4DC02-87F7-7A0A-2D84-EEEDAF1E7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36B9A-9671-B1BA-6024-92F165A3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3BE34-0C64-6CF5-AE2F-1A501CA2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21EFA-E11A-6946-4ED1-6610A884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38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0548-F6F9-BC43-73B4-719C91384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55342-B0DD-2B5E-E373-12AE0DAD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89AA-0463-06DD-2CB4-6361FFBE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4CCE9-B276-DAEC-BB8F-B8F78EFED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9A7D7-6567-7BCD-C3BC-444D96737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93139-54D1-0B5E-0A1E-9F9E2F32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9CA1B-38DF-F693-066C-8A3B5585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14BE3-4721-00B5-5260-5330461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0973-41E6-C551-D431-4A581B2F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8DBBB-6DC8-505F-8C56-9AF3AF64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8D0EF-649C-C5E0-4153-2AE4EB0C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1725A-791D-B254-1912-FAF0727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FE5CE-37C0-C09B-7774-F6E0AC56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7FF8D-5689-7990-2A6B-E9C625DF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0CBE7-934E-847C-A858-B95C7952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6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A5E7-DDC3-34C2-ABAB-E0D746AD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F511-D09D-700B-04F2-2BB1DCA5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C002-15EF-3918-72B8-8A6EE60E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9FE7-FEAE-D92A-28AE-20693EF4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DAE33-C60A-9330-A1BF-D3A0A9E1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4303D-106D-E597-D163-749E5EFF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93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AEA-84B0-F373-2A36-1A898716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5FE1-13C1-4623-C830-DDDD72A1C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6182F-BE2B-0E54-6CBD-BA6DB4D1B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F42C3-9FE2-194F-D4D7-3924E8B0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EF18B-EAA4-432D-262A-6DDCB986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08E4C-A8DF-CE8A-A38F-E561F3B1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93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CFE45-41C6-28A6-0D09-4BB4284C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5551E-F454-234A-68DB-D2D643F2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13C3-889C-FDF9-2A79-A9C983587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6228-A50D-4E47-AA0B-92A1808F5CA4}" type="datetimeFigureOut">
              <a:rPr lang="en-SG" smtClean="0"/>
              <a:t>5/8/2024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6A03-9159-BA91-F2F5-379D8B501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E9A8-6567-F619-19B8-FCC776D34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D55B-A540-4E82-9674-0B9849685DE8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8AECD-94A3-7904-971F-3B35B89C77F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131241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uPi432b-cQ?feature=oembed" TargetMode="Externa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IiPhbcM8IE?feature=oembed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EdHGwXo32A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T3.jpg">
            <a:extLst>
              <a:ext uri="{FF2B5EF4-FFF2-40B4-BE49-F238E27FC236}">
                <a16:creationId xmlns:a16="http://schemas.microsoft.com/office/drawing/2014/main" id="{D88B8F37-DF4F-49DF-9068-CB13DE13B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7"/>
            <a:ext cx="12192000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5293F77-2B65-4B38-9F0D-37E0325CDBA4}"/>
              </a:ext>
            </a:extLst>
          </p:cNvPr>
          <p:cNvSpPr txBox="1">
            <a:spLocks/>
          </p:cNvSpPr>
          <p:nvPr/>
        </p:nvSpPr>
        <p:spPr>
          <a:xfrm>
            <a:off x="420414" y="2416651"/>
            <a:ext cx="11131432" cy="202469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SG" dirty="0">
                <a:solidFill>
                  <a:schemeClr val="bg1"/>
                </a:solidFill>
                <a:latin typeface="+mn-lt"/>
              </a:rPr>
              <a:t>Introduction to Digital </a:t>
            </a:r>
          </a:p>
          <a:p>
            <a:pPr algn="r"/>
            <a:r>
              <a:rPr lang="en-SG" dirty="0">
                <a:solidFill>
                  <a:schemeClr val="bg1"/>
                </a:solidFill>
                <a:latin typeface="+mn-lt"/>
              </a:rPr>
              <a:t>Transformation </a:t>
            </a:r>
          </a:p>
          <a:p>
            <a:pPr algn="r"/>
            <a:r>
              <a:rPr lang="en-SG" dirty="0">
                <a:solidFill>
                  <a:schemeClr val="bg1"/>
                </a:solidFill>
                <a:latin typeface="+mn-lt"/>
              </a:rPr>
              <a:t>and Robotic Process </a:t>
            </a:r>
            <a:endParaRPr lang="en-GB" sz="4000" dirty="0">
              <a:solidFill>
                <a:schemeClr val="bg1"/>
              </a:solidFill>
              <a:latin typeface="+mn-lt"/>
            </a:endParaRPr>
          </a:p>
          <a:p>
            <a:pPr algn="r"/>
            <a:r>
              <a:rPr lang="en-SG" dirty="0">
                <a:solidFill>
                  <a:schemeClr val="bg1"/>
                </a:solidFill>
                <a:latin typeface="+mn-lt"/>
              </a:rPr>
              <a:t>Automation (RPA)</a:t>
            </a:r>
            <a:r>
              <a:rPr lang="en-GB" sz="4000" dirty="0">
                <a:solidFill>
                  <a:schemeClr val="bg1"/>
                </a:solidFill>
                <a:latin typeface="+mn-lt"/>
              </a:rPr>
              <a:t> 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8B9A6-F65D-4FA4-B5F8-E6600B6372C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7" y="2896606"/>
            <a:ext cx="1159501" cy="540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12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481380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Limitations of RPA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5" y="982176"/>
            <a:ext cx="110077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algn="just"/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Maintenance costs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Job displacement (after project implemented)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Security risks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Limited scope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High Implementation costs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algn="just"/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86173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481380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How does RPA support Digital transformation?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-304922" y="1189266"/>
            <a:ext cx="110077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SG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SG" sz="2800" b="1" i="0" dirty="0">
                <a:solidFill>
                  <a:srgbClr val="111111"/>
                </a:solidFill>
                <a:effectLst/>
                <a:latin typeface="-apple-system"/>
              </a:rPr>
              <a:t>Cloud Migration</a:t>
            </a:r>
            <a:r>
              <a:rPr lang="en-SG" sz="2800" b="0" i="0" dirty="0">
                <a:solidFill>
                  <a:srgbClr val="111111"/>
                </a:solidFill>
                <a:effectLst/>
                <a:latin typeface="-apple-system"/>
              </a:rPr>
              <a:t>: perform some automated tasks like uploading into cloud environment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SG" sz="2800" b="1" i="0" dirty="0">
                <a:solidFill>
                  <a:srgbClr val="111111"/>
                </a:solidFill>
                <a:effectLst/>
                <a:latin typeface="-apple-system"/>
              </a:rPr>
              <a:t>Data Analytics</a:t>
            </a:r>
            <a:r>
              <a:rPr lang="en-SG" sz="2800" b="0" i="0" dirty="0">
                <a:solidFill>
                  <a:srgbClr val="111111"/>
                </a:solidFill>
                <a:effectLst/>
                <a:latin typeface="-apple-system"/>
              </a:rPr>
              <a:t>: RPA can do </a:t>
            </a:r>
            <a:r>
              <a:rPr lang="en-SG" sz="2800" dirty="0">
                <a:solidFill>
                  <a:srgbClr val="111111"/>
                </a:solidFill>
                <a:latin typeface="-apple-system"/>
              </a:rPr>
              <a:t>web scrapping, and these scrapped</a:t>
            </a:r>
            <a:r>
              <a:rPr lang="en-SG" sz="2800" b="0" i="0" dirty="0">
                <a:solidFill>
                  <a:srgbClr val="111111"/>
                </a:solidFill>
                <a:effectLst/>
                <a:latin typeface="-apple-system"/>
              </a:rPr>
              <a:t> data can be used for deeper analytics insights.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SG" sz="2800" b="1" i="0" dirty="0">
                <a:solidFill>
                  <a:srgbClr val="111111"/>
                </a:solidFill>
                <a:effectLst/>
                <a:latin typeface="-apple-system"/>
              </a:rPr>
              <a:t>AI and ML</a:t>
            </a:r>
            <a:r>
              <a:rPr lang="en-SG" sz="2800" b="0" i="0" dirty="0">
                <a:solidFill>
                  <a:srgbClr val="111111"/>
                </a:solidFill>
                <a:effectLst/>
                <a:latin typeface="-apple-system"/>
              </a:rPr>
              <a:t>: Learn how they enhance decision-making.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SG" sz="2800" b="1" i="0" dirty="0">
                <a:solidFill>
                  <a:srgbClr val="111111"/>
                </a:solidFill>
                <a:effectLst/>
                <a:latin typeface="-apple-system"/>
              </a:rPr>
              <a:t>RPA automation</a:t>
            </a:r>
            <a:r>
              <a:rPr lang="en-SG" sz="2800" b="0" i="0" dirty="0">
                <a:solidFill>
                  <a:srgbClr val="111111"/>
                </a:solidFill>
                <a:effectLst/>
                <a:latin typeface="-apple-system"/>
              </a:rPr>
              <a:t>: Understand how it improves operational efficiency.</a:t>
            </a:r>
          </a:p>
          <a:p>
            <a:pPr algn="l"/>
            <a:endParaRPr lang="en-SG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457200" indent="-457200" algn="just">
              <a:buFont typeface="+mj-lt"/>
              <a:buAutoNum type="arabicPeriod"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0485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AF7B60-B819-E69D-75F4-3F6C2C6B3099}"/>
              </a:ext>
            </a:extLst>
          </p:cNvPr>
          <p:cNvSpPr txBox="1"/>
          <p:nvPr/>
        </p:nvSpPr>
        <p:spPr>
          <a:xfrm>
            <a:off x="332080" y="1614634"/>
            <a:ext cx="11007721" cy="4459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1820" marR="285750" algn="just">
              <a:lnSpc>
                <a:spcPct val="102000"/>
              </a:lnSpc>
              <a:spcBef>
                <a:spcPts val="605"/>
              </a:spcBef>
              <a:spcAft>
                <a:spcPts val="0"/>
              </a:spcAft>
            </a:pPr>
            <a:r>
              <a:rPr lang="en-US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</a:t>
            </a:r>
            <a:r>
              <a:rPr lang="en-US" sz="2400" spc="-7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NYC transformation office</a:t>
            </a:r>
            <a:r>
              <a:rPr lang="en-US" sz="2400" spc="-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supports NYC in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digitalisation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and transformation roadmap. One of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painpoints</a:t>
            </a: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that they have identified was the mundane processes in the e-filing and tracking of the documents created by end users in their SharePoint workspace.  </a:t>
            </a:r>
          </a:p>
          <a:p>
            <a:pPr marL="591820" marR="285750" algn="just">
              <a:lnSpc>
                <a:spcPct val="102000"/>
              </a:lnSpc>
              <a:spcBef>
                <a:spcPts val="605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 </a:t>
            </a:r>
            <a:endParaRPr lang="en-SG" sz="2400" dirty="0">
              <a:effectLst/>
              <a:latin typeface="Arial MT"/>
              <a:ea typeface="Arial MT"/>
              <a:cs typeface="Arial MT"/>
            </a:endParaRPr>
          </a:p>
          <a:p>
            <a:pPr marL="591820" marR="280670" algn="just">
              <a:lnSpc>
                <a:spcPct val="102000"/>
              </a:lnSpc>
              <a:spcBef>
                <a:spcPts val="595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Every month, many files are created by business users in NYC. These files come in various sizes, file extensions and format. The e-registry record manager will need to track them and ensure that they are not videos or larger than a certain file size. These processes are tedious and time consuming. </a:t>
            </a:r>
            <a:endParaRPr lang="en-SG" sz="2400" dirty="0">
              <a:effectLst/>
              <a:latin typeface="Arial MT"/>
              <a:ea typeface="Arial MT"/>
              <a:cs typeface="Arial MT"/>
            </a:endParaRPr>
          </a:p>
          <a:p>
            <a:pPr marL="591820" marR="282575" algn="just">
              <a:lnSpc>
                <a:spcPct val="102000"/>
              </a:lnSpc>
              <a:spcBef>
                <a:spcPts val="595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S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B4AF2-6883-63FD-B833-684656AD3F4C}"/>
              </a:ext>
            </a:extLst>
          </p:cNvPr>
          <p:cNvSpPr txBox="1"/>
          <p:nvPr/>
        </p:nvSpPr>
        <p:spPr>
          <a:xfrm>
            <a:off x="489735" y="481380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RPA use case</a:t>
            </a:r>
          </a:p>
        </p:txBody>
      </p:sp>
    </p:spTree>
    <p:extLst>
      <p:ext uri="{BB962C8B-B14F-4D97-AF65-F5344CB8AC3E}">
        <p14:creationId xmlns:p14="http://schemas.microsoft.com/office/powerpoint/2010/main" val="99585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FECE9-E879-E88F-81AA-C104F42EDC6D}"/>
              </a:ext>
            </a:extLst>
          </p:cNvPr>
          <p:cNvSpPr txBox="1"/>
          <p:nvPr/>
        </p:nvSpPr>
        <p:spPr>
          <a:xfrm>
            <a:off x="-244367" y="256768"/>
            <a:ext cx="1116477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1820">
              <a:spcBef>
                <a:spcPts val="555"/>
              </a:spcBef>
            </a:pPr>
            <a:r>
              <a:rPr lang="en-SG" sz="3600" b="1" dirty="0"/>
              <a:t>RPA use case</a:t>
            </a:r>
          </a:p>
          <a:p>
            <a:pPr marL="591820">
              <a:spcBef>
                <a:spcPts val="555"/>
              </a:spcBef>
            </a:pPr>
            <a:r>
              <a:rPr lang="en-US" sz="2800" b="1" spc="-5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Overview</a:t>
            </a:r>
            <a:r>
              <a:rPr lang="en-US" sz="2800" b="1" spc="-45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of</a:t>
            </a:r>
            <a:r>
              <a:rPr lang="en-US" sz="2800" b="1" spc="-45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800" b="1" spc="-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urrent</a:t>
            </a:r>
            <a:r>
              <a:rPr lang="en-US" sz="2800" b="1" spc="-6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Processes </a:t>
            </a:r>
            <a:r>
              <a:rPr lang="en-US" sz="2800" b="1" dirty="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in National Youth Council (as of 2023)</a:t>
            </a:r>
            <a:endParaRPr lang="en-SG" sz="2800" b="1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273A2-1A89-8977-A2AC-EE5C742B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2" y="1399006"/>
            <a:ext cx="11164778" cy="52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E3A129-45D4-6280-9F10-F3B54DC7CBDF}"/>
              </a:ext>
            </a:extLst>
          </p:cNvPr>
          <p:cNvCxnSpPr/>
          <p:nvPr/>
        </p:nvCxnSpPr>
        <p:spPr>
          <a:xfrm>
            <a:off x="0" y="59608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05CC5B-BAEB-A617-255B-55EABEFE6C46}"/>
              </a:ext>
            </a:extLst>
          </p:cNvPr>
          <p:cNvCxnSpPr/>
          <p:nvPr/>
        </p:nvCxnSpPr>
        <p:spPr>
          <a:xfrm>
            <a:off x="0" y="513128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9CE3C-D669-81E8-D6CE-A6E1D39B6925}"/>
              </a:ext>
            </a:extLst>
          </p:cNvPr>
          <p:cNvCxnSpPr/>
          <p:nvPr/>
        </p:nvCxnSpPr>
        <p:spPr>
          <a:xfrm>
            <a:off x="67842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71916F-9D25-EBAF-6091-768FB7A4F6BF}"/>
              </a:ext>
            </a:extLst>
          </p:cNvPr>
          <p:cNvSpPr txBox="1"/>
          <p:nvPr/>
        </p:nvSpPr>
        <p:spPr>
          <a:xfrm>
            <a:off x="-58994" y="5960804"/>
            <a:ext cx="95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Record </a:t>
            </a:r>
          </a:p>
          <a:p>
            <a:r>
              <a:rPr lang="en-SG" dirty="0"/>
              <a:t>owner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7BBEB-666B-AEDD-6C80-33AFF81EAA08}"/>
              </a:ext>
            </a:extLst>
          </p:cNvPr>
          <p:cNvSpPr txBox="1"/>
          <p:nvPr/>
        </p:nvSpPr>
        <p:spPr>
          <a:xfrm>
            <a:off x="-58994" y="5219770"/>
            <a:ext cx="95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Record </a:t>
            </a:r>
          </a:p>
          <a:p>
            <a:r>
              <a:rPr lang="en-SG" dirty="0" err="1"/>
              <a:t>mgr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03576-82CB-12CC-EABE-9C66327CFBD5}"/>
              </a:ext>
            </a:extLst>
          </p:cNvPr>
          <p:cNvSpPr txBox="1"/>
          <p:nvPr/>
        </p:nvSpPr>
        <p:spPr>
          <a:xfrm>
            <a:off x="894735" y="6251161"/>
            <a:ext cx="2320412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1200" dirty="0"/>
              <a:t>Team drops file into DCS Workspace (For Filing) folder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4C7F33-8317-5856-5C22-48AB6D0C5C0D}"/>
              </a:ext>
            </a:extLst>
          </p:cNvPr>
          <p:cNvSpPr/>
          <p:nvPr/>
        </p:nvSpPr>
        <p:spPr>
          <a:xfrm>
            <a:off x="3431455" y="6222820"/>
            <a:ext cx="904564" cy="53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62814-C669-8CA1-786B-FDD6A133594F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flipH="1" flipV="1">
            <a:off x="3215147" y="6481994"/>
            <a:ext cx="216308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2333A4-6566-1B21-0FEA-EBFB28343CE3}"/>
              </a:ext>
            </a:extLst>
          </p:cNvPr>
          <p:cNvCxnSpPr>
            <a:stCxn id="11" idx="0"/>
          </p:cNvCxnSpPr>
          <p:nvPr/>
        </p:nvCxnSpPr>
        <p:spPr>
          <a:xfrm flipV="1">
            <a:off x="2054941" y="5839435"/>
            <a:ext cx="0" cy="41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402390-37A0-F884-CFD1-240F74F46DF0}"/>
              </a:ext>
            </a:extLst>
          </p:cNvPr>
          <p:cNvSpPr txBox="1"/>
          <p:nvPr/>
        </p:nvSpPr>
        <p:spPr>
          <a:xfrm>
            <a:off x="-5075" y="1157326"/>
            <a:ext cx="590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/>
              <a:t>RPA Bot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A96CBF6-F661-1E2F-FDFF-C488FB4D5B49}"/>
              </a:ext>
            </a:extLst>
          </p:cNvPr>
          <p:cNvSpPr/>
          <p:nvPr/>
        </p:nvSpPr>
        <p:spPr>
          <a:xfrm>
            <a:off x="1691147" y="5219771"/>
            <a:ext cx="727587" cy="61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88239C-BABF-119E-7778-16AA9F385CC1}"/>
              </a:ext>
            </a:extLst>
          </p:cNvPr>
          <p:cNvSpPr txBox="1"/>
          <p:nvPr/>
        </p:nvSpPr>
        <p:spPr>
          <a:xfrm>
            <a:off x="1297857" y="3739519"/>
            <a:ext cx="1492049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Bot1 Reads current </a:t>
            </a:r>
            <a:r>
              <a:rPr lang="en-SG" sz="1200" b="1" dirty="0"/>
              <a:t>folder Name</a:t>
            </a:r>
            <a:r>
              <a:rPr lang="en-SG" sz="1200" dirty="0"/>
              <a:t> in DCS Workspace and Summary Report (list of files uploaded in previous month)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B8E278-1238-3D8C-B223-15589F3ADA76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flipH="1" flipV="1">
            <a:off x="2043882" y="4939848"/>
            <a:ext cx="11059" cy="27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25B59B-94B1-C666-1813-8D9BD213B185}"/>
              </a:ext>
            </a:extLst>
          </p:cNvPr>
          <p:cNvSpPr txBox="1"/>
          <p:nvPr/>
        </p:nvSpPr>
        <p:spPr>
          <a:xfrm>
            <a:off x="8023" y="2336664"/>
            <a:ext cx="17614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/>
              <a:t>Check the date and filename in DCS Workspace against the previous summary report to ensure there is </a:t>
            </a:r>
            <a:r>
              <a:rPr lang="en-SG" sz="1000" b="1" dirty="0"/>
              <a:t>no duplicated file </a:t>
            </a:r>
            <a:r>
              <a:rPr lang="en-SG" sz="1000" dirty="0"/>
              <a:t>that was already uploaded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44613E-52A4-878B-12DF-1AC73BE60499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H="1" flipV="1">
            <a:off x="2043881" y="3139039"/>
            <a:ext cx="1" cy="60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D2F062-A9B0-BFC5-69FC-FFC76E1A8E8A}"/>
              </a:ext>
            </a:extLst>
          </p:cNvPr>
          <p:cNvSpPr txBox="1"/>
          <p:nvPr/>
        </p:nvSpPr>
        <p:spPr>
          <a:xfrm>
            <a:off x="1174236" y="804881"/>
            <a:ext cx="1761409" cy="101566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Bot1 Creates a </a:t>
            </a:r>
            <a:r>
              <a:rPr lang="en-SG" sz="1200" b="1" dirty="0"/>
              <a:t>summary report</a:t>
            </a:r>
            <a:r>
              <a:rPr lang="en-SG" sz="1200" dirty="0"/>
              <a:t> (list of files, folders and file owner, status) and store it in DCS Workspace</a:t>
            </a: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76391275-8E16-78CB-4A27-B3E37F9F72F1}"/>
              </a:ext>
            </a:extLst>
          </p:cNvPr>
          <p:cNvSpPr/>
          <p:nvPr/>
        </p:nvSpPr>
        <p:spPr>
          <a:xfrm>
            <a:off x="1680087" y="2519375"/>
            <a:ext cx="727587" cy="61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EFC8AF-FCC4-3D8F-565E-ABA797DDC791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2043881" y="1820544"/>
            <a:ext cx="11060" cy="69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A6D1A75-6562-0819-6CE1-FD5A1FFE448C}"/>
              </a:ext>
            </a:extLst>
          </p:cNvPr>
          <p:cNvSpPr txBox="1"/>
          <p:nvPr/>
        </p:nvSpPr>
        <p:spPr>
          <a:xfrm>
            <a:off x="2002775" y="2242376"/>
            <a:ext cx="176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No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ABC8A6-1111-B665-775E-D72E5F3867D4}"/>
              </a:ext>
            </a:extLst>
          </p:cNvPr>
          <p:cNvSpPr txBox="1"/>
          <p:nvPr/>
        </p:nvSpPr>
        <p:spPr>
          <a:xfrm>
            <a:off x="2499762" y="2882985"/>
            <a:ext cx="17614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yes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A75EF-9BA0-F28B-DF9E-804FEB946CFA}"/>
              </a:ext>
            </a:extLst>
          </p:cNvPr>
          <p:cNvCxnSpPr>
            <a:cxnSpLocks/>
            <a:stCxn id="39" idx="3"/>
            <a:endCxn id="55" idx="1"/>
          </p:cNvCxnSpPr>
          <p:nvPr/>
        </p:nvCxnSpPr>
        <p:spPr>
          <a:xfrm flipV="1">
            <a:off x="2407674" y="2812532"/>
            <a:ext cx="762218" cy="1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665980B-FA65-0750-16AA-DB18D994B84A}"/>
              </a:ext>
            </a:extLst>
          </p:cNvPr>
          <p:cNvSpPr txBox="1"/>
          <p:nvPr/>
        </p:nvSpPr>
        <p:spPr>
          <a:xfrm>
            <a:off x="3169892" y="2489366"/>
            <a:ext cx="832629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Bot1 Sent email to RM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24AF0E9-82FE-AE72-6C0B-72CA6DD6D2C6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2700423" y="2439245"/>
            <a:ext cx="189332" cy="1582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CC3BBA4-7DF5-AF7A-AED7-BEC02A541769}"/>
              </a:ext>
            </a:extLst>
          </p:cNvPr>
          <p:cNvSpPr txBox="1"/>
          <p:nvPr/>
        </p:nvSpPr>
        <p:spPr>
          <a:xfrm>
            <a:off x="3455315" y="890190"/>
            <a:ext cx="1544392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Bot1 sends the link of the stored report in DCS Workspace to RM for review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4C5B8D-8235-7689-CA4F-472AD4E7922F}"/>
              </a:ext>
            </a:extLst>
          </p:cNvPr>
          <p:cNvCxnSpPr>
            <a:cxnSpLocks/>
            <a:stCxn id="36" idx="3"/>
            <a:endCxn id="65" idx="1"/>
          </p:cNvCxnSpPr>
          <p:nvPr/>
        </p:nvCxnSpPr>
        <p:spPr>
          <a:xfrm flipV="1">
            <a:off x="2935645" y="1305689"/>
            <a:ext cx="519670" cy="7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15A3545-2B7D-34B9-1A3A-074E07207B5C}"/>
              </a:ext>
            </a:extLst>
          </p:cNvPr>
          <p:cNvSpPr txBox="1"/>
          <p:nvPr/>
        </p:nvSpPr>
        <p:spPr>
          <a:xfrm>
            <a:off x="4460171" y="5298770"/>
            <a:ext cx="10127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dirty="0"/>
              <a:t>RM review report and trigger Bot2</a:t>
            </a: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8D5945EF-5C2B-553A-6B16-59F229576A27}"/>
              </a:ext>
            </a:extLst>
          </p:cNvPr>
          <p:cNvSpPr/>
          <p:nvPr/>
        </p:nvSpPr>
        <p:spPr>
          <a:xfrm>
            <a:off x="5954506" y="5251903"/>
            <a:ext cx="727587" cy="61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F5DEB1C-CFEB-1808-89C8-94C916770050}"/>
              </a:ext>
            </a:extLst>
          </p:cNvPr>
          <p:cNvCxnSpPr>
            <a:cxnSpLocks/>
            <a:stCxn id="65" idx="2"/>
            <a:endCxn id="71" idx="1"/>
          </p:cNvCxnSpPr>
          <p:nvPr/>
        </p:nvCxnSpPr>
        <p:spPr>
          <a:xfrm rot="16200000" flipH="1">
            <a:off x="3170734" y="2777963"/>
            <a:ext cx="3840548" cy="1726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D9604BA-EC11-2932-7A38-2FC8282840DB}"/>
              </a:ext>
            </a:extLst>
          </p:cNvPr>
          <p:cNvSpPr txBox="1"/>
          <p:nvPr/>
        </p:nvSpPr>
        <p:spPr>
          <a:xfrm>
            <a:off x="2990569" y="5251903"/>
            <a:ext cx="1202259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RM inform RO to remove duplicate folder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CFF401C-356D-67EF-331C-1AA5DF3911D5}"/>
              </a:ext>
            </a:extLst>
          </p:cNvPr>
          <p:cNvCxnSpPr>
            <a:cxnSpLocks/>
            <a:stCxn id="55" idx="2"/>
            <a:endCxn id="77" idx="0"/>
          </p:cNvCxnSpPr>
          <p:nvPr/>
        </p:nvCxnSpPr>
        <p:spPr>
          <a:xfrm rot="16200000" flipH="1">
            <a:off x="2530850" y="4191054"/>
            <a:ext cx="2116206" cy="54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2A2F1A-E631-36EE-5CC9-33A7071F2310}"/>
              </a:ext>
            </a:extLst>
          </p:cNvPr>
          <p:cNvCxnSpPr>
            <a:cxnSpLocks/>
            <a:stCxn id="71" idx="0"/>
            <a:endCxn id="7" idx="2"/>
          </p:cNvCxnSpPr>
          <p:nvPr/>
        </p:nvCxnSpPr>
        <p:spPr>
          <a:xfrm flipV="1">
            <a:off x="6318300" y="4901973"/>
            <a:ext cx="13511" cy="34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9D80DC1-F997-9D49-CAA4-2CC25608448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318301" y="2900730"/>
            <a:ext cx="13510" cy="43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067DF9-9FC9-6D3E-25A7-A738F983D6D4}"/>
              </a:ext>
            </a:extLst>
          </p:cNvPr>
          <p:cNvSpPr txBox="1"/>
          <p:nvPr/>
        </p:nvSpPr>
        <p:spPr>
          <a:xfrm>
            <a:off x="7157718" y="5273313"/>
            <a:ext cx="120225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000" dirty="0"/>
              <a:t>RM review the lists and trigger Bot3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6B6E9CC-5955-A6A1-B544-D0A48E051612}"/>
              </a:ext>
            </a:extLst>
          </p:cNvPr>
          <p:cNvCxnSpPr>
            <a:cxnSpLocks/>
          </p:cNvCxnSpPr>
          <p:nvPr/>
        </p:nvCxnSpPr>
        <p:spPr>
          <a:xfrm>
            <a:off x="7311336" y="2115900"/>
            <a:ext cx="303041" cy="28923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Diamond 108">
            <a:extLst>
              <a:ext uri="{FF2B5EF4-FFF2-40B4-BE49-F238E27FC236}">
                <a16:creationId xmlns:a16="http://schemas.microsoft.com/office/drawing/2014/main" id="{333B3A19-1ABC-CB6B-7A16-E3D25D37314A}"/>
              </a:ext>
            </a:extLst>
          </p:cNvPr>
          <p:cNvSpPr/>
          <p:nvPr/>
        </p:nvSpPr>
        <p:spPr>
          <a:xfrm>
            <a:off x="8215917" y="5238189"/>
            <a:ext cx="727587" cy="61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9B5A4B-6B78-20BA-662D-287F7031A085}"/>
              </a:ext>
            </a:extLst>
          </p:cNvPr>
          <p:cNvSpPr txBox="1"/>
          <p:nvPr/>
        </p:nvSpPr>
        <p:spPr>
          <a:xfrm>
            <a:off x="7896139" y="4233226"/>
            <a:ext cx="1367141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Bot3 access E-reg Web Application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8C1A1E-6891-ED2A-C197-E2D021E3E1A3}"/>
              </a:ext>
            </a:extLst>
          </p:cNvPr>
          <p:cNvSpPr txBox="1"/>
          <p:nvPr/>
        </p:nvSpPr>
        <p:spPr>
          <a:xfrm>
            <a:off x="7807513" y="2624774"/>
            <a:ext cx="154439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Bot to check if Element Exist for E-reg web app. If connection error, Try Catch, else, stop and sends report to RM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9BBB0A-F86A-3B31-5F75-BC760AFDEBF7}"/>
              </a:ext>
            </a:extLst>
          </p:cNvPr>
          <p:cNvSpPr txBox="1"/>
          <p:nvPr/>
        </p:nvSpPr>
        <p:spPr>
          <a:xfrm>
            <a:off x="7807512" y="1429320"/>
            <a:ext cx="1544391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Bot3 confirms file paths matches with file path branch logic, validates if file path exist.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42564C2-2369-F3B6-E066-FDCF84270FDA}"/>
              </a:ext>
            </a:extLst>
          </p:cNvPr>
          <p:cNvSpPr txBox="1"/>
          <p:nvPr/>
        </p:nvSpPr>
        <p:spPr>
          <a:xfrm>
            <a:off x="7805570" y="422641"/>
            <a:ext cx="1544391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Bot3 copies e</a:t>
            </a:r>
            <a:r>
              <a:rPr lang="en-SG" sz="1200" i="1" dirty="0"/>
              <a:t>ach files</a:t>
            </a:r>
            <a:r>
              <a:rPr lang="en-SG" sz="1200" dirty="0"/>
              <a:t> from DCS Workspace and transfers files to E-registry</a:t>
            </a:r>
          </a:p>
        </p:txBody>
      </p:sp>
      <p:sp>
        <p:nvSpPr>
          <p:cNvPr id="117" name="Diamond 116">
            <a:extLst>
              <a:ext uri="{FF2B5EF4-FFF2-40B4-BE49-F238E27FC236}">
                <a16:creationId xmlns:a16="http://schemas.microsoft.com/office/drawing/2014/main" id="{A6D73599-934A-1F1B-023C-73422EF9113B}"/>
              </a:ext>
            </a:extLst>
          </p:cNvPr>
          <p:cNvSpPr/>
          <p:nvPr/>
        </p:nvSpPr>
        <p:spPr>
          <a:xfrm>
            <a:off x="9776761" y="528309"/>
            <a:ext cx="727587" cy="6196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1DB21E-D62F-3096-23F6-53CD2F3D5641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H="1" flipV="1">
            <a:off x="8579710" y="4694891"/>
            <a:ext cx="1" cy="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F5E00BE-74E2-FA67-74B7-BB3FC4C81FFE}"/>
              </a:ext>
            </a:extLst>
          </p:cNvPr>
          <p:cNvCxnSpPr>
            <a:cxnSpLocks/>
            <a:stCxn id="112" idx="0"/>
            <a:endCxn id="113" idx="2"/>
          </p:cNvCxnSpPr>
          <p:nvPr/>
        </p:nvCxnSpPr>
        <p:spPr>
          <a:xfrm flipH="1" flipV="1">
            <a:off x="8579709" y="3825103"/>
            <a:ext cx="1" cy="40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ADD446-F348-3048-029C-3DB22A8E98B3}"/>
              </a:ext>
            </a:extLst>
          </p:cNvPr>
          <p:cNvCxnSpPr>
            <a:cxnSpLocks/>
            <a:stCxn id="113" idx="0"/>
            <a:endCxn id="114" idx="2"/>
          </p:cNvCxnSpPr>
          <p:nvPr/>
        </p:nvCxnSpPr>
        <p:spPr>
          <a:xfrm flipH="1" flipV="1">
            <a:off x="8579708" y="2444983"/>
            <a:ext cx="1" cy="17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9CF10E1-F949-730B-F369-9988C39FA753}"/>
              </a:ext>
            </a:extLst>
          </p:cNvPr>
          <p:cNvCxnSpPr>
            <a:cxnSpLocks/>
            <a:stCxn id="114" idx="0"/>
            <a:endCxn id="115" idx="2"/>
          </p:cNvCxnSpPr>
          <p:nvPr/>
        </p:nvCxnSpPr>
        <p:spPr>
          <a:xfrm flipH="1" flipV="1">
            <a:off x="8577766" y="1253638"/>
            <a:ext cx="1942" cy="17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3D27CCF-5C4B-A031-1431-362827126930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>
            <a:off x="9349961" y="838140"/>
            <a:ext cx="426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6FDDB51-0C19-8385-D8A0-1333C98B9974}"/>
              </a:ext>
            </a:extLst>
          </p:cNvPr>
          <p:cNvSpPr txBox="1"/>
          <p:nvPr/>
        </p:nvSpPr>
        <p:spPr>
          <a:xfrm>
            <a:off x="10857345" y="237976"/>
            <a:ext cx="122466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To store information of error in log, and continue with the next file for uploading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63D86E3-62FB-DEEA-CD80-92F7C119A85B}"/>
              </a:ext>
            </a:extLst>
          </p:cNvPr>
          <p:cNvSpPr txBox="1"/>
          <p:nvPr/>
        </p:nvSpPr>
        <p:spPr>
          <a:xfrm>
            <a:off x="9619221" y="1577942"/>
            <a:ext cx="1057796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Deletes</a:t>
            </a:r>
            <a:r>
              <a:rPr lang="en-SG" sz="1200" b="1" dirty="0"/>
              <a:t> </a:t>
            </a:r>
            <a:r>
              <a:rPr lang="en-SG" sz="1200" b="1" u="sng" dirty="0"/>
              <a:t>only processed files</a:t>
            </a:r>
            <a:r>
              <a:rPr lang="en-SG" sz="1200" dirty="0"/>
              <a:t> stored in DCS Workspace.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57E35FB-2E2E-B2B8-BBFD-67D7FDC615A3}"/>
              </a:ext>
            </a:extLst>
          </p:cNvPr>
          <p:cNvSpPr txBox="1"/>
          <p:nvPr/>
        </p:nvSpPr>
        <p:spPr>
          <a:xfrm>
            <a:off x="9383041" y="25659"/>
            <a:ext cx="143750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Bot3 check for error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F1D0966-3E66-1AC4-2D36-D5786FB418EA}"/>
              </a:ext>
            </a:extLst>
          </p:cNvPr>
          <p:cNvCxnSpPr>
            <a:cxnSpLocks/>
            <a:stCxn id="117" idx="2"/>
            <a:endCxn id="144" idx="0"/>
          </p:cNvCxnSpPr>
          <p:nvPr/>
        </p:nvCxnSpPr>
        <p:spPr>
          <a:xfrm>
            <a:off x="10140555" y="1147973"/>
            <a:ext cx="7564" cy="42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44D8F34-34F6-6FB3-DD68-9BB2E4AA4834}"/>
              </a:ext>
            </a:extLst>
          </p:cNvPr>
          <p:cNvCxnSpPr>
            <a:cxnSpLocks/>
            <a:stCxn id="117" idx="3"/>
            <a:endCxn id="140" idx="1"/>
          </p:cNvCxnSpPr>
          <p:nvPr/>
        </p:nvCxnSpPr>
        <p:spPr>
          <a:xfrm>
            <a:off x="10504348" y="838141"/>
            <a:ext cx="352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AA328F3-E6F1-9FCA-299B-19B560387A1C}"/>
              </a:ext>
            </a:extLst>
          </p:cNvPr>
          <p:cNvSpPr txBox="1"/>
          <p:nvPr/>
        </p:nvSpPr>
        <p:spPr>
          <a:xfrm>
            <a:off x="9841169" y="1288050"/>
            <a:ext cx="598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No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251F91F-9740-1418-2F1B-C3A0264D4065}"/>
              </a:ext>
            </a:extLst>
          </p:cNvPr>
          <p:cNvSpPr txBox="1"/>
          <p:nvPr/>
        </p:nvSpPr>
        <p:spPr>
          <a:xfrm>
            <a:off x="10453985" y="474175"/>
            <a:ext cx="598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Yes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0D4A127-A8A0-D03C-DA7E-63437783BA16}"/>
              </a:ext>
            </a:extLst>
          </p:cNvPr>
          <p:cNvCxnSpPr>
            <a:cxnSpLocks/>
            <a:stCxn id="140" idx="0"/>
            <a:endCxn id="117" idx="0"/>
          </p:cNvCxnSpPr>
          <p:nvPr/>
        </p:nvCxnSpPr>
        <p:spPr>
          <a:xfrm rot="16200000" flipH="1" flipV="1">
            <a:off x="10659949" y="-281419"/>
            <a:ext cx="290333" cy="1329122"/>
          </a:xfrm>
          <a:prstGeom prst="bentConnector3">
            <a:avLst>
              <a:gd name="adj1" fmla="val -67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841A55BC-2F2A-91F5-33D3-393FD57ACDE1}"/>
              </a:ext>
            </a:extLst>
          </p:cNvPr>
          <p:cNvSpPr txBox="1"/>
          <p:nvPr/>
        </p:nvSpPr>
        <p:spPr>
          <a:xfrm>
            <a:off x="9659131" y="3071728"/>
            <a:ext cx="201216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SG" sz="1200" dirty="0"/>
              <a:t>Sends report to RM on status of processed files + files with errors (with </a:t>
            </a:r>
            <a:r>
              <a:rPr lang="en-SG" sz="1200" dirty="0" err="1"/>
              <a:t>filepath</a:t>
            </a:r>
            <a:r>
              <a:rPr lang="en-SG" sz="1200" dirty="0"/>
              <a:t>). Includes summary (count of files etc)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08B0BA2-9A24-FF5F-D20E-B4BD4D46D7E6}"/>
              </a:ext>
            </a:extLst>
          </p:cNvPr>
          <p:cNvCxnSpPr>
            <a:cxnSpLocks/>
          </p:cNvCxnSpPr>
          <p:nvPr/>
        </p:nvCxnSpPr>
        <p:spPr>
          <a:xfrm>
            <a:off x="10500853" y="4087391"/>
            <a:ext cx="0" cy="121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97194D87-AF85-41D3-CF22-5CC99535F53F}"/>
              </a:ext>
            </a:extLst>
          </p:cNvPr>
          <p:cNvCxnSpPr>
            <a:cxnSpLocks/>
            <a:stCxn id="144" idx="2"/>
            <a:endCxn id="183" idx="0"/>
          </p:cNvCxnSpPr>
          <p:nvPr/>
        </p:nvCxnSpPr>
        <p:spPr>
          <a:xfrm rot="16200000" flipH="1">
            <a:off x="10167606" y="2574118"/>
            <a:ext cx="478123" cy="517096"/>
          </a:xfrm>
          <a:prstGeom prst="bentConnector3">
            <a:avLst>
              <a:gd name="adj1" fmla="val 27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F51E0581-9A48-9BC3-FAC4-DF3F5D90F044}"/>
              </a:ext>
            </a:extLst>
          </p:cNvPr>
          <p:cNvSpPr/>
          <p:nvPr/>
        </p:nvSpPr>
        <p:spPr>
          <a:xfrm>
            <a:off x="10001703" y="5333005"/>
            <a:ext cx="904564" cy="533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5359D-FF66-51AC-4117-F5BD46DA921D}"/>
              </a:ext>
            </a:extLst>
          </p:cNvPr>
          <p:cNvSpPr txBox="1"/>
          <p:nvPr/>
        </p:nvSpPr>
        <p:spPr>
          <a:xfrm>
            <a:off x="42893" y="71337"/>
            <a:ext cx="7149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1820">
              <a:spcBef>
                <a:spcPts val="555"/>
              </a:spcBef>
            </a:pPr>
            <a:r>
              <a:rPr lang="en-SG" sz="2800" b="1" dirty="0"/>
              <a:t>RPA use case </a:t>
            </a:r>
            <a:r>
              <a:rPr lang="en-US" sz="2800" b="1" u="sng" spc="-5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Overview</a:t>
            </a:r>
            <a:r>
              <a:rPr lang="en-US" sz="2800" b="1" u="sng" spc="-45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of</a:t>
            </a:r>
            <a:r>
              <a:rPr lang="en-US" sz="2800" b="1" u="sng" spc="-45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TO-BE</a:t>
            </a:r>
            <a:r>
              <a:rPr lang="en-US" sz="2800" b="1" u="sng" spc="-6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2800" b="1" u="sng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Processes</a:t>
            </a:r>
            <a:endParaRPr lang="en-SG" sz="2800" b="1" u="sng" dirty="0"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68DAD-A542-E6AA-FF22-17BB841941C7}"/>
              </a:ext>
            </a:extLst>
          </p:cNvPr>
          <p:cNvSpPr txBox="1"/>
          <p:nvPr/>
        </p:nvSpPr>
        <p:spPr>
          <a:xfrm>
            <a:off x="5316084" y="762046"/>
            <a:ext cx="1986071" cy="21236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Bot2 identify every document in each folder uploaded by record owner in </a:t>
            </a:r>
            <a:r>
              <a:rPr lang="en-SG" sz="1200" dirty="0" err="1"/>
              <a:t>sharePoint</a:t>
            </a:r>
            <a:r>
              <a:rPr lang="en-SG" sz="1200" dirty="0"/>
              <a:t> and bring them to the local machine</a:t>
            </a:r>
          </a:p>
          <a:p>
            <a:endParaRPr lang="en-SG" sz="1200" dirty="0"/>
          </a:p>
          <a:p>
            <a:r>
              <a:rPr lang="en-SG" sz="1200" dirty="0"/>
              <a:t>1. File size up to 100MB</a:t>
            </a:r>
          </a:p>
          <a:p>
            <a:r>
              <a:rPr lang="en-SG" sz="1200" dirty="0"/>
              <a:t>2. File format is not video formats (.mp4, .mov, .</a:t>
            </a:r>
            <a:r>
              <a:rPr lang="en-SG" sz="1200" dirty="0" err="1"/>
              <a:t>wmv</a:t>
            </a:r>
            <a:r>
              <a:rPr lang="en-SG" sz="1200" dirty="0"/>
              <a:t>, .</a:t>
            </a:r>
            <a:r>
              <a:rPr lang="en-SG" sz="1200" dirty="0" err="1"/>
              <a:t>avi</a:t>
            </a:r>
            <a:r>
              <a:rPr lang="en-SG" sz="1200" dirty="0"/>
              <a:t>, .</a:t>
            </a:r>
            <a:r>
              <a:rPr lang="en-SG" sz="1200" dirty="0" err="1"/>
              <a:t>flv</a:t>
            </a:r>
            <a:r>
              <a:rPr lang="en-SG" sz="1200" dirty="0"/>
              <a:t>, </a:t>
            </a:r>
            <a:r>
              <a:rPr lang="en-SG" sz="1200" dirty="0" err="1"/>
              <a:t>swf</a:t>
            </a:r>
            <a:r>
              <a:rPr lang="en-SG" sz="1200" dirty="0"/>
              <a:t>, </a:t>
            </a:r>
            <a:r>
              <a:rPr lang="en-SG" sz="1200" dirty="0" err="1"/>
              <a:t>mkv</a:t>
            </a:r>
            <a:r>
              <a:rPr lang="en-SG" sz="1200" dirty="0"/>
              <a:t>, mpeg-2)  </a:t>
            </a:r>
          </a:p>
          <a:p>
            <a:endParaRPr lang="en-SG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6228F-66A2-805E-A31D-0DA8951D321C}"/>
              </a:ext>
            </a:extLst>
          </p:cNvPr>
          <p:cNvSpPr txBox="1"/>
          <p:nvPr/>
        </p:nvSpPr>
        <p:spPr>
          <a:xfrm>
            <a:off x="5338775" y="3332313"/>
            <a:ext cx="1986071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SG" sz="1200" dirty="0"/>
              <a:t>Bot2 will look through and list out all the files that can/cannot be uploaded to e-reg </a:t>
            </a:r>
          </a:p>
          <a:p>
            <a:endParaRPr lang="en-SG" sz="1200" dirty="0"/>
          </a:p>
          <a:p>
            <a:r>
              <a:rPr lang="en-SG" sz="1200" dirty="0"/>
              <a:t>With details of </a:t>
            </a:r>
            <a:r>
              <a:rPr lang="en-SG" sz="1200" dirty="0" err="1"/>
              <a:t>filesize</a:t>
            </a:r>
            <a:r>
              <a:rPr lang="en-SG" sz="1200" dirty="0"/>
              <a:t>, </a:t>
            </a:r>
            <a:r>
              <a:rPr lang="en-SG" sz="1200" dirty="0" err="1"/>
              <a:t>filedirectory</a:t>
            </a:r>
            <a:r>
              <a:rPr lang="en-SG" sz="1200" dirty="0"/>
              <a:t>, last edit, file format </a:t>
            </a:r>
          </a:p>
        </p:txBody>
      </p:sp>
    </p:spTree>
    <p:extLst>
      <p:ext uri="{BB962C8B-B14F-4D97-AF65-F5344CB8AC3E}">
        <p14:creationId xmlns:p14="http://schemas.microsoft.com/office/powerpoint/2010/main" val="273837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8415-7672-6241-4DCA-7C1FF844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5" y="289151"/>
            <a:ext cx="10515600" cy="759280"/>
          </a:xfrm>
        </p:spPr>
        <p:txBody>
          <a:bodyPr>
            <a:normAutofit/>
          </a:bodyPr>
          <a:lstStyle/>
          <a:p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Attended</a:t>
            </a:r>
            <a:r>
              <a:rPr lang="en-US" sz="3800" b="1" spc="-5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Bot 1</a:t>
            </a:r>
            <a:r>
              <a:rPr lang="en-US" sz="3800" b="1" spc="-4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–</a:t>
            </a:r>
            <a:r>
              <a:rPr lang="en-US" sz="3800" b="1" spc="-70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Tracking and </a:t>
            </a:r>
            <a:r>
              <a:rPr lang="en-US" sz="3800" b="1" dirty="0" err="1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Summarising</a:t>
            </a:r>
            <a:endParaRPr lang="en-SG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0C92-65C2-EC50-8B2F-EA98AD0C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54768"/>
            <a:ext cx="10515600" cy="4351338"/>
          </a:xfrm>
        </p:spPr>
        <p:txBody>
          <a:bodyPr/>
          <a:lstStyle/>
          <a:p>
            <a:pPr marL="582295" indent="0">
              <a:buNone/>
              <a:tabLst>
                <a:tab pos="811530" algn="l"/>
              </a:tabLst>
            </a:pPr>
            <a:endParaRPr lang="en-SG" sz="2000" b="1" u="sng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91820" marR="284480" algn="just">
              <a:lnSpc>
                <a:spcPct val="118000"/>
              </a:lnSpc>
              <a:spcBef>
                <a:spcPts val="22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 purpose of this RPA Bot 1 is to automate the process of </a:t>
            </a:r>
            <a:r>
              <a:rPr lang="en-US" sz="20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summarising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and tracking of all the files in all the folders and sub-folders within the specified DCS workspace (SharePoint) used by NYC. </a:t>
            </a:r>
            <a:endParaRPr lang="en-SG" sz="2000" dirty="0">
              <a:effectLst/>
              <a:latin typeface="Arial MT"/>
              <a:ea typeface="Arial MT"/>
              <a:cs typeface="Arial MT"/>
            </a:endParaRPr>
          </a:p>
          <a:p>
            <a:pPr marL="363220" marR="284480" indent="0" algn="just">
              <a:lnSpc>
                <a:spcPct val="118000"/>
              </a:lnSpc>
              <a:spcBef>
                <a:spcPts val="220"/>
              </a:spcBef>
              <a:spcAft>
                <a:spcPts val="0"/>
              </a:spcAft>
              <a:buNone/>
            </a:pPr>
            <a:endParaRPr lang="en-SG" sz="2000" dirty="0">
              <a:effectLst/>
              <a:latin typeface="Arial MT"/>
              <a:ea typeface="Arial MT"/>
              <a:cs typeface="Arial MT"/>
            </a:endParaRPr>
          </a:p>
          <a:p>
            <a:pPr marL="591820" marR="284480" algn="just">
              <a:lnSpc>
                <a:spcPct val="118000"/>
              </a:lnSpc>
              <a:spcBef>
                <a:spcPts val="22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This is to ensure that we move all the </a:t>
            </a:r>
            <a:r>
              <a:rPr lang="en-US" sz="20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correct files deposited by business users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properly out from the DCS workplace to a local machine and to check with the list of all existing files in MCCY’s </a:t>
            </a:r>
            <a:r>
              <a:rPr lang="en-US" sz="20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eRegistry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system. </a:t>
            </a:r>
          </a:p>
          <a:p>
            <a:pPr marL="591820" marR="284480" algn="just">
              <a:lnSpc>
                <a:spcPct val="118000"/>
              </a:lnSpc>
              <a:spcBef>
                <a:spcPts val="220"/>
              </a:spcBef>
              <a:spcAft>
                <a:spcPts val="0"/>
              </a:spcAft>
            </a:pPr>
            <a:endParaRPr lang="en-US" sz="2000" dirty="0">
              <a:latin typeface="Calibri" panose="020F0502020204030204" pitchFamily="34" charset="0"/>
              <a:ea typeface="Arial MT"/>
              <a:cs typeface="Arial MT"/>
            </a:endParaRPr>
          </a:p>
          <a:p>
            <a:pPr marL="591820" marR="284480" algn="just">
              <a:lnSpc>
                <a:spcPct val="118000"/>
              </a:lnSpc>
              <a:spcBef>
                <a:spcPts val="220"/>
              </a:spcBef>
              <a:spcAft>
                <a:spcPts val="0"/>
              </a:spcAft>
            </a:pPr>
            <a:r>
              <a:rPr lang="en-SG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Bot1 will then list out all the files that can/cannot be uploaded to the e-Registry system with details of </a:t>
            </a:r>
            <a:r>
              <a:rPr lang="en-SG" sz="20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filesize</a:t>
            </a:r>
            <a:r>
              <a:rPr lang="en-SG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, </a:t>
            </a:r>
            <a:r>
              <a:rPr lang="en-SG" sz="20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filedirectory</a:t>
            </a:r>
            <a:r>
              <a:rPr lang="en-SG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, last edit, file format in excel.</a:t>
            </a:r>
            <a:endParaRPr lang="en-SG" sz="2000" dirty="0">
              <a:effectLst/>
              <a:latin typeface="Arial MT"/>
              <a:ea typeface="Arial MT"/>
              <a:cs typeface="Arial M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359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8415-7672-6241-4DCA-7C1FF844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Attended</a:t>
            </a:r>
            <a:r>
              <a:rPr lang="en-US" sz="3800" b="1" spc="-5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Bot 2</a:t>
            </a:r>
            <a:r>
              <a:rPr lang="en-US" sz="3800" b="1" spc="-4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–</a:t>
            </a:r>
            <a:r>
              <a:rPr lang="en-US" sz="3800" b="1" spc="-70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Tracking and </a:t>
            </a:r>
            <a:r>
              <a:rPr lang="en-US" sz="3800" b="1" dirty="0" err="1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Summarising</a:t>
            </a:r>
            <a:endParaRPr lang="en-SG" sz="3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0C92-65C2-EC50-8B2F-EA98AD0C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>
            <a:normAutofit/>
          </a:bodyPr>
          <a:lstStyle/>
          <a:p>
            <a:pPr marL="582295" indent="0">
              <a:buNone/>
              <a:tabLst>
                <a:tab pos="811530" algn="l"/>
              </a:tabLst>
            </a:pPr>
            <a:endParaRPr lang="en-SG" sz="2000" b="1" u="sng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91820" marR="285115" algn="just">
              <a:lnSpc>
                <a:spcPct val="118000"/>
              </a:lnSpc>
              <a:spcBef>
                <a:spcPts val="23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Bot 2 has a primary role to migrate the documents identified by Bot1 from the SharePoint over to the local machine. </a:t>
            </a:r>
          </a:p>
          <a:p>
            <a:pPr marL="591820" marR="285115" algn="just">
              <a:lnSpc>
                <a:spcPct val="118000"/>
              </a:lnSpc>
              <a:spcBef>
                <a:spcPts val="23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591820" marR="285115" algn="just">
              <a:lnSpc>
                <a:spcPct val="118000"/>
              </a:lnSpc>
              <a:spcBef>
                <a:spcPts val="23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 </a:t>
            </a:r>
            <a:r>
              <a:rPr lang="en-US" sz="20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comprehensive list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of all existing files in a particular e-registry folders will be checked by bot2. This will be required by the Bot2 as it will be updated once it has been moved to the local machine. </a:t>
            </a:r>
            <a:endParaRPr lang="en-SG" sz="2000" dirty="0">
              <a:effectLst/>
              <a:latin typeface="Arial MT"/>
              <a:ea typeface="Arial MT"/>
              <a:cs typeface="Arial MT"/>
            </a:endParaRPr>
          </a:p>
          <a:p>
            <a:endParaRPr lang="en-SG" sz="2000" dirty="0"/>
          </a:p>
          <a:p>
            <a:pPr marL="591820" marR="285115" algn="just">
              <a:lnSpc>
                <a:spcPct val="118000"/>
              </a:lnSpc>
              <a:spcBef>
                <a:spcPts val="23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Bot 2 will also show a list of all the </a:t>
            </a:r>
            <a:r>
              <a:rPr lang="en-US" sz="2000" dirty="0">
                <a:latin typeface="Calibri" panose="020F0502020204030204" pitchFamily="34" charset="0"/>
                <a:ea typeface="Arial MT"/>
                <a:cs typeface="Arial MT"/>
              </a:rPr>
              <a:t>recent moved files for tracking purpose. 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This is also to ensure that we know all the files in the “</a:t>
            </a:r>
            <a:r>
              <a:rPr lang="en-US" sz="20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ToBeTransferredToERegistry</a:t>
            </a:r>
            <a:r>
              <a:rPr lang="en-US" sz="20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” are being processed or not.    </a:t>
            </a:r>
            <a:endParaRPr lang="en-SG" sz="2000" dirty="0">
              <a:effectLst/>
              <a:latin typeface="Arial MT"/>
              <a:ea typeface="Arial MT"/>
              <a:cs typeface="Arial MT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414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Alan_Robot1&amp;2">
            <a:hlinkClick r:id="" action="ppaction://media"/>
            <a:extLst>
              <a:ext uri="{FF2B5EF4-FFF2-40B4-BE49-F238E27FC236}">
                <a16:creationId xmlns:a16="http://schemas.microsoft.com/office/drawing/2014/main" id="{6D12D300-3F7C-19BB-51E3-174879F123F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9095" y="1219200"/>
            <a:ext cx="9081591" cy="51314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81AFF4-2627-C5DC-0D68-7DB670C56166}"/>
              </a:ext>
            </a:extLst>
          </p:cNvPr>
          <p:cNvSpPr txBox="1">
            <a:spLocks/>
          </p:cNvSpPr>
          <p:nvPr/>
        </p:nvSpPr>
        <p:spPr>
          <a:xfrm>
            <a:off x="620486" y="272143"/>
            <a:ext cx="10515600" cy="54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UiPath in action – NYC </a:t>
            </a:r>
            <a:r>
              <a:rPr lang="en-US" b="1" dirty="0" err="1">
                <a:latin typeface="+mn-lt"/>
              </a:rPr>
              <a:t>eRegistry</a:t>
            </a:r>
            <a:r>
              <a:rPr lang="en-US" b="1" dirty="0">
                <a:latin typeface="+mn-lt"/>
              </a:rPr>
              <a:t> bot 1 and 2 </a:t>
            </a:r>
          </a:p>
        </p:txBody>
      </p:sp>
    </p:spTree>
    <p:extLst>
      <p:ext uri="{BB962C8B-B14F-4D97-AF65-F5344CB8AC3E}">
        <p14:creationId xmlns:p14="http://schemas.microsoft.com/office/powerpoint/2010/main" val="37571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5C00-6653-644E-4A59-8D1DE01A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69182"/>
            <a:ext cx="11669486" cy="1325563"/>
          </a:xfrm>
        </p:spPr>
        <p:txBody>
          <a:bodyPr>
            <a:normAutofit/>
          </a:bodyPr>
          <a:lstStyle/>
          <a:p>
            <a:r>
              <a:rPr lang="en-US" sz="3800" b="1" spc="-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Attended</a:t>
            </a:r>
            <a:r>
              <a:rPr lang="en-US" sz="3800" b="1" spc="-50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spc="-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Bot 3</a:t>
            </a:r>
            <a:r>
              <a:rPr lang="en-US" sz="3800" b="1" spc="-3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spc="-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–</a:t>
            </a:r>
            <a:r>
              <a:rPr lang="en-US" sz="3800" b="1" spc="-6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r>
              <a:rPr lang="en-US" sz="3800" b="1" spc="-5" dirty="0">
                <a:effectLst/>
                <a:uFill>
                  <a:solidFill>
                    <a:srgbClr val="1F3662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UI Automation &amp; computer vision</a:t>
            </a:r>
            <a:endParaRPr lang="en-SG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FC3D-14F7-6132-BAB7-30C3B995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139824"/>
            <a:ext cx="10515600" cy="4863193"/>
          </a:xfrm>
        </p:spPr>
        <p:txBody>
          <a:bodyPr>
            <a:normAutofit fontScale="62500" lnSpcReduction="20000"/>
          </a:bodyPr>
          <a:lstStyle/>
          <a:p>
            <a:pPr marL="363220" marR="284480" indent="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 </a:t>
            </a:r>
            <a:endParaRPr lang="en-SG" sz="3600" dirty="0">
              <a:effectLst/>
              <a:latin typeface="Arial MT"/>
              <a:ea typeface="Arial MT"/>
              <a:cs typeface="Arial MT"/>
            </a:endParaRPr>
          </a:p>
          <a:p>
            <a:pPr marL="591820" marR="28448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 purpose of this Bot 3 is to mimic human and automate the steps of the manual task of the officer in charge </a:t>
            </a:r>
          </a:p>
          <a:p>
            <a:pPr marL="1049020" marR="284480" lvl="1" algn="just">
              <a:lnSpc>
                <a:spcPct val="118000"/>
              </a:lnSpc>
              <a:spcBef>
                <a:spcPts val="215"/>
              </a:spcBef>
            </a:pPr>
            <a:r>
              <a:rPr lang="en-US" sz="32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e.g</a:t>
            </a:r>
            <a:r>
              <a:rPr lang="en-US" sz="32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mimic human actions like copying information, pasting information, and typing all the unique file paths into text boxes of file explorer or the e-Registry system. </a:t>
            </a:r>
            <a:endParaRPr lang="en-SG" sz="3200" dirty="0">
              <a:effectLst/>
              <a:latin typeface="Arial MT"/>
              <a:ea typeface="Arial MT"/>
              <a:cs typeface="Arial MT"/>
            </a:endParaRPr>
          </a:p>
          <a:p>
            <a:pPr marL="591820" marR="28448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</a:pPr>
            <a:endParaRPr lang="en-SG" sz="3600" dirty="0">
              <a:effectLst/>
              <a:latin typeface="Arial MT"/>
              <a:ea typeface="Arial MT"/>
              <a:cs typeface="Arial MT"/>
            </a:endParaRPr>
          </a:p>
          <a:p>
            <a:pPr marL="591820" marR="28448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Bot 3 will first leverage all the information gathered by Bot1 and Bot2 and go to the specific folders in the local machine and get the corresponding files. Then, it will launch a file explorer interface. This is required for accessing MCCY’s </a:t>
            </a:r>
            <a:r>
              <a:rPr lang="en-US" sz="36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eRegistry</a:t>
            </a: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. </a:t>
            </a:r>
          </a:p>
          <a:p>
            <a:pPr marL="591820" marR="28448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</a:pPr>
            <a:endParaRPr lang="en-US" sz="3600" dirty="0">
              <a:effectLst/>
              <a:latin typeface="Calibri" panose="020F0502020204030204" pitchFamily="34" charset="0"/>
              <a:ea typeface="Arial MT"/>
              <a:cs typeface="Arial MT"/>
            </a:endParaRPr>
          </a:p>
          <a:p>
            <a:pPr marL="591820" marR="28448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The Bot3 will </a:t>
            </a:r>
            <a:r>
              <a:rPr lang="en-US" sz="36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analyse</a:t>
            </a: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the file location of the current files in the local machine, then key in the file path required to go into the new location in </a:t>
            </a:r>
            <a:r>
              <a:rPr lang="en-US" sz="3600" dirty="0" err="1">
                <a:effectLst/>
                <a:latin typeface="Calibri" panose="020F0502020204030204" pitchFamily="34" charset="0"/>
                <a:ea typeface="Arial MT"/>
                <a:cs typeface="Arial MT"/>
              </a:rPr>
              <a:t>eRegistry</a:t>
            </a:r>
            <a:r>
              <a:rPr lang="en-US" sz="36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. </a:t>
            </a:r>
            <a:endParaRPr lang="en-SG" sz="1000" dirty="0">
              <a:effectLst/>
              <a:latin typeface="Arial MT"/>
              <a:ea typeface="Calibri" panose="020F0502020204030204" pitchFamily="34" charset="0"/>
            </a:endParaRPr>
          </a:p>
          <a:p>
            <a:pPr marL="591820" marR="284480" algn="just">
              <a:lnSpc>
                <a:spcPct val="118000"/>
              </a:lnSpc>
              <a:spcBef>
                <a:spcPts val="215"/>
              </a:spcBef>
              <a:spcAft>
                <a:spcPts val="0"/>
              </a:spcAft>
            </a:pPr>
            <a:endParaRPr lang="en-SG" sz="1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023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2755-8232-D202-1692-90F3EB6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UiPath in action – NYC </a:t>
            </a:r>
            <a:r>
              <a:rPr lang="en-US" b="1" dirty="0" err="1"/>
              <a:t>eRegistry</a:t>
            </a:r>
            <a:r>
              <a:rPr lang="en-US" b="1" dirty="0"/>
              <a:t> bot 3</a:t>
            </a:r>
            <a:br>
              <a:rPr lang="en-US" dirty="0"/>
            </a:br>
            <a:endParaRPr lang="en-US" sz="3000" dirty="0"/>
          </a:p>
        </p:txBody>
      </p:sp>
      <p:pic>
        <p:nvPicPr>
          <p:cNvPr id="6" name="Online Media 5" title="Alan_robot3">
            <a:hlinkClick r:id="" action="ppaction://media"/>
            <a:extLst>
              <a:ext uri="{FF2B5EF4-FFF2-40B4-BE49-F238E27FC236}">
                <a16:creationId xmlns:a16="http://schemas.microsoft.com/office/drawing/2014/main" id="{6413FB1C-6489-79F7-B7CB-6B12031C47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000" y="1690688"/>
            <a:ext cx="8715602" cy="49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F0917-519A-B703-2139-BECE13FFA9A5}"/>
              </a:ext>
            </a:extLst>
          </p:cNvPr>
          <p:cNvSpPr txBox="1"/>
          <p:nvPr/>
        </p:nvSpPr>
        <p:spPr>
          <a:xfrm>
            <a:off x="489735" y="134538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Digital Transformation: Definition and Key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49A73-F0E8-7677-DA91-178551F4AA7F}"/>
              </a:ext>
            </a:extLst>
          </p:cNvPr>
          <p:cNvSpPr txBox="1"/>
          <p:nvPr/>
        </p:nvSpPr>
        <p:spPr>
          <a:xfrm>
            <a:off x="489735" y="976214"/>
            <a:ext cx="11007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Definition: Integration of digital technology into all business areas, transforming operations and value delivery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Key Concepts:</a:t>
            </a:r>
          </a:p>
          <a:p>
            <a:pPr marL="457200" indent="-457200" algn="just">
              <a:buFont typeface="+mj-lt"/>
              <a:buAutoNum type="arabicPeriod"/>
            </a:pPr>
            <a:endParaRPr lang="en-SG" sz="32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971550" lvl="1" indent="-514350" algn="just">
              <a:buFont typeface="+mj-lt"/>
              <a:buAutoNum type="alphaL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Customer Centricity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Data-Driven Decision Making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Agility and Innovation</a:t>
            </a:r>
          </a:p>
          <a:p>
            <a:pPr marL="914400" lvl="1" indent="-457200" algn="just">
              <a:buFont typeface="+mj-lt"/>
              <a:buAutoNum type="alphaL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Continuous Improvement</a:t>
            </a:r>
            <a:endParaRPr lang="en-SG" sz="3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47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F0F4-CA4B-B7B8-7491-EDFD0F76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UiPath in action – NYC </a:t>
            </a:r>
            <a:r>
              <a:rPr lang="en-US" b="1" dirty="0" err="1"/>
              <a:t>eRegistry</a:t>
            </a:r>
            <a:r>
              <a:rPr lang="en-US" b="1" dirty="0"/>
              <a:t> bot 1 to 3</a:t>
            </a:r>
            <a:br>
              <a:rPr lang="en-US" dirty="0"/>
            </a:br>
            <a:r>
              <a:rPr lang="en-US" sz="2000" dirty="0"/>
              <a:t>Going onto Production in UiPath Assistant</a:t>
            </a:r>
          </a:p>
        </p:txBody>
      </p:sp>
      <p:pic>
        <p:nvPicPr>
          <p:cNvPr id="4" name="Online Media 3" title="Alan_robot_in_prod">
            <a:hlinkClick r:id="" action="ppaction://media"/>
            <a:extLst>
              <a:ext uri="{FF2B5EF4-FFF2-40B4-BE49-F238E27FC236}">
                <a16:creationId xmlns:a16="http://schemas.microsoft.com/office/drawing/2014/main" id="{628461D9-3E67-5A37-4AD4-A739968D328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5850" y="1690688"/>
            <a:ext cx="853741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F0917-519A-B703-2139-BECE13FFA9A5}"/>
              </a:ext>
            </a:extLst>
          </p:cNvPr>
          <p:cNvSpPr txBox="1"/>
          <p:nvPr/>
        </p:nvSpPr>
        <p:spPr>
          <a:xfrm>
            <a:off x="489735" y="134538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Drivers of Digital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49A73-F0E8-7677-DA91-178551F4AA7F}"/>
              </a:ext>
            </a:extLst>
          </p:cNvPr>
          <p:cNvSpPr txBox="1"/>
          <p:nvPr/>
        </p:nvSpPr>
        <p:spPr>
          <a:xfrm>
            <a:off x="489735" y="1228462"/>
            <a:ext cx="110077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Customer demand for seamless, personalized experiences</a:t>
            </a:r>
            <a:r>
              <a:rPr lang="en-SG" sz="3200" dirty="0"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Competition and pressure to innovate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Technological advancements in RPA, cloud computing, AI, and data analytics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Regulatory changes requiring digital adoption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Economic benefits of improved efficiency and revenue growth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SG" sz="32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Cheaper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SG" sz="3200" dirty="0">
                <a:latin typeface="Calibri" panose="020F0502020204030204" pitchFamily="34" charset="0"/>
                <a:ea typeface="MS PGothic" panose="020B0600070205080204" pitchFamily="34" charset="-128"/>
              </a:rPr>
              <a:t>Better 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SG" sz="3200" dirty="0">
                <a:latin typeface="Calibri" panose="020F0502020204030204" pitchFamily="34" charset="0"/>
                <a:ea typeface="MS PGothic" panose="020B0600070205080204" pitchFamily="34" charset="-128"/>
              </a:rPr>
              <a:t>Faster</a:t>
            </a:r>
            <a:endParaRPr lang="en-SG" sz="32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SG" sz="3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134538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Challenges of Digital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5" y="1116946"/>
            <a:ext cx="11007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Resistance to change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Technical complexity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Data security and privacy concerns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Cost and budget constraints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Lack of leadership and vision (towards smart nation and digital economy)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B07D4A-45F2-1C6E-1590-D8D6B3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5E701-78B4-4247-C185-5E0D51F9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90" y="3690161"/>
            <a:ext cx="4308489" cy="28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7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134538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Risks of Digital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5" y="1116946"/>
            <a:ext cx="11007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Failure to achieve desired outcomes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Job displacement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Increased cyber security risks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Ethical and societal concerns)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B07D4A-45F2-1C6E-1590-D8D6B3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C26E4-5407-E9AA-BC05-0CC23C66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67" y="3571838"/>
            <a:ext cx="5078295" cy="31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6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672902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Definition of RPA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5" y="1627009"/>
            <a:ext cx="9915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Robotic Process Automation (RPA) is a technology that enables software robots or "bots" to automate repetitive, rule-based tasks that are typically performed by humans.</a:t>
            </a:r>
            <a:endParaRPr lang="en-SG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B07D4A-45F2-1C6E-1590-D8D6B3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6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449848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Types of RPA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6" y="1634471"/>
            <a:ext cx="1070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Attended RPA: Requires human interaction to initiate and monitor the process.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Unattended RPA: Runs independently without human intervention.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Hybrid RPA: Combines attended and unattended RPA for complex processes.</a:t>
            </a:r>
            <a:endParaRPr lang="en-SG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B07D4A-45F2-1C6E-1590-D8D6B3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2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481380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Applications of RPA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5" y="1488510"/>
            <a:ext cx="110077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Data entry and processing: Automating repetitive data entry tasks.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Customer service: Handling customer inquiries and resolving issues.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Financial operations: Processing invoices, payments, and reconciliations.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Supply chain management: Automating order processing, inventory management, and shipping.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Healthcare: Digitizing patient records, automating appointment scheduling, and processing insurance claims.</a:t>
            </a:r>
            <a:endParaRPr lang="en-SG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B07D4A-45F2-1C6E-1590-D8D6B3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710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B0C1A-7AC0-0E4B-E6D7-2227004A4A50}"/>
              </a:ext>
            </a:extLst>
          </p:cNvPr>
          <p:cNvSpPr txBox="1"/>
          <p:nvPr/>
        </p:nvSpPr>
        <p:spPr>
          <a:xfrm>
            <a:off x="489735" y="481380"/>
            <a:ext cx="11702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b="1" dirty="0"/>
              <a:t>Benefits of RPA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70143-3F64-C7E2-2CD3-A56175DC0129}"/>
              </a:ext>
            </a:extLst>
          </p:cNvPr>
          <p:cNvSpPr txBox="1"/>
          <p:nvPr/>
        </p:nvSpPr>
        <p:spPr>
          <a:xfrm>
            <a:off x="489735" y="1488510"/>
            <a:ext cx="11007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Increased efficiency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Improved accuracy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Reduced costs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Increased compliance</a:t>
            </a:r>
          </a:p>
          <a:p>
            <a:pPr marL="457200" indent="-457200" algn="just">
              <a:buFont typeface="+mj-lt"/>
              <a:buAutoNum type="arabicPeriod"/>
            </a:pPr>
            <a:endParaRPr lang="en-SG" sz="24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Improved customer service</a:t>
            </a:r>
            <a:endParaRPr lang="en-SG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B07D4A-45F2-1C6E-1590-D8D6B361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827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6245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83bdb4-0a8f-43d2-a24f-e17275a3121b" xsi:nil="true"/>
    <SharedWithUsers xmlns="f64e7450-eb76-4305-9aaa-c7c2fda4733e">
      <UserInfo>
        <DisplayName/>
        <AccountId xsi:nil="true"/>
        <AccountType/>
      </UserInfo>
    </SharedWithUsers>
    <lcf76f155ced4ddcb4097134ff3c332f xmlns="f64e7450-eb76-4305-9aaa-c7c2fda4733e">
      <Terms xmlns="http://schemas.microsoft.com/office/infopath/2007/PartnerControls"/>
    </lcf76f155ced4ddcb4097134ff3c332f>
    <Owner xmlns="f64e7450-eb76-4305-9aaa-c7c2fda473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6AFF6A4F3FF49931B55B041F99EFA" ma:contentTypeVersion="22" ma:contentTypeDescription="Create a new document." ma:contentTypeScope="" ma:versionID="a6d7c1944494e2170c2853946621d28a">
  <xsd:schema xmlns:xsd="http://www.w3.org/2001/XMLSchema" xmlns:xs="http://www.w3.org/2001/XMLSchema" xmlns:p="http://schemas.microsoft.com/office/2006/metadata/properties" xmlns:ns2="f64e7450-eb76-4305-9aaa-c7c2fda4733e" xmlns:ns3="1483bdb4-0a8f-43d2-a24f-e17275a3121b" xmlns:ns4="cdc4170c-4545-48f7-871b-33920ecd5df3" targetNamespace="http://schemas.microsoft.com/office/2006/metadata/properties" ma:root="true" ma:fieldsID="51f28249c87f8112ed4eecf025266cbf" ns2:_="" ns3:_="" ns4:_="">
    <xsd:import namespace="f64e7450-eb76-4305-9aaa-c7c2fda4733e"/>
    <xsd:import namespace="1483bdb4-0a8f-43d2-a24f-e17275a3121b"/>
    <xsd:import namespace="cdc4170c-4545-48f7-871b-33920ecd5d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SharedWithUsers" minOccurs="0"/>
                <xsd:element ref="ns2:Owner" minOccurs="0"/>
                <xsd:element ref="ns4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4e7450-eb76-4305-9aaa-c7c2fda47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58e8660-d7f0-40dc-9355-39c17cfe3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SharedWithUsers" ma:index="19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Owner" ma:index="20" nillable="true" ma:displayName="Owner" ma:internalName="Owner" ma:readOnly="false">
      <xsd:simpleType>
        <xsd:restriction base="dms:Text">
          <xsd:maxLength value="255"/>
        </xsd:restriction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83bdb4-0a8f-43d2-a24f-e17275a3121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7bdc7dd-b19c-4daa-ac60-4cc2365c7a3f}" ma:internalName="TaxCatchAll" ma:showField="CatchAllData" ma:web="1483bdb4-0a8f-43d2-a24f-e17275a312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4170c-4545-48f7-871b-33920ecd5df3" elementFormDefault="qualified">
    <xsd:import namespace="http://schemas.microsoft.com/office/2006/documentManagement/types"/>
    <xsd:import namespace="http://schemas.microsoft.com/office/infopath/2007/PartnerControls"/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B39621-7F47-4711-91E2-EC7D254525BE}">
  <ds:schemaRefs>
    <ds:schemaRef ds:uri="1483bdb4-0a8f-43d2-a24f-e17275a3121b"/>
    <ds:schemaRef ds:uri="cdc4170c-4545-48f7-871b-33920ecd5df3"/>
    <ds:schemaRef ds:uri="f64e7450-eb76-4305-9aaa-c7c2fda4733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48302C-7AB1-4809-B170-6F92623316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1ECB-09B7-4933-9112-E7943E215CC4}">
  <ds:schemaRefs>
    <ds:schemaRef ds:uri="1483bdb4-0a8f-43d2-a24f-e17275a3121b"/>
    <ds:schemaRef ds:uri="cdc4170c-4545-48f7-871b-33920ecd5df3"/>
    <ds:schemaRef ds:uri="f64e7450-eb76-4305-9aaa-c7c2fda473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1273</Words>
  <Application>Microsoft Office PowerPoint</Application>
  <PresentationFormat>Widescreen</PresentationFormat>
  <Paragraphs>161</Paragraphs>
  <Slides>20</Slides>
  <Notes>13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 MT</vt:lpstr>
      <vt:lpstr>Aptos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Attended Bot 1 – Tracking and Summarising</vt:lpstr>
      <vt:lpstr>Attended Bot 2 – Tracking and Summarising</vt:lpstr>
      <vt:lpstr>PowerPoint Presentation</vt:lpstr>
      <vt:lpstr>Attended Bot 3 – UI Automation &amp; computer vision</vt:lpstr>
      <vt:lpstr>UiPath in action – NYC eRegistry bot 3 </vt:lpstr>
      <vt:lpstr>UiPath in action – NYC eRegistry bot 1 to 3 Going onto Production in UiPath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SkillsFuture Mid-Career Package</dc:title>
  <dc:creator>Vanaja MANIVASAGER (NYP)</dc:creator>
  <cp:lastModifiedBy>Alan CHOW (NYP)</cp:lastModifiedBy>
  <cp:revision>24</cp:revision>
  <dcterms:created xsi:type="dcterms:W3CDTF">2023-10-29T04:50:26Z</dcterms:created>
  <dcterms:modified xsi:type="dcterms:W3CDTF">2024-08-05T08:08:54Z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2023-10-29T04:54:04Z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4122597c-8d6a-440b-a441-5d5eef3fd31a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  <property fmtid="{D5CDD505-2E9C-101B-9397-08002B2CF9AE}" pid="11" name="ContentTypeId">
    <vt:lpwstr>0x0101009FE6AFF6A4F3FF49931B55B041F99EFA</vt:lpwstr>
  </property>
  <property fmtid="{D5CDD505-2E9C-101B-9397-08002B2CF9AE}" pid="12" name="MediaServiceImageTags">
    <vt:lpwstr/>
  </property>
</Properties>
</file>