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2127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57B1-CC2E-43F1-8202-0123C3F10B31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F4EE-8DFC-4B27-BF1E-AB928BC6B6B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58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En la página de inicio de la web al hacer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algunos productos inclusive con precio para proceder a compra directamente.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118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En el inicio también lleva a la tienda online y con opciones de escoger todo, o por categorías de productos.  Salen en el menú desplegable.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5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Bastante información del producto, en esta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no hay links a otra información. 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es menos complicado así, lo ponemos solo de esta forma.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se abre cada parte de la información, solo la vez si deseas hacer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el +.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35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Información de disponibilidad y posibilidad de guardarlo en lista de deseos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5710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 Opciones /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en el carrito de compra. El flete en la primera será calculado después, en la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Kallma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valor fijo. Eso nos falta definir, pero debería poder tener ambas opciones con una lógica. 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841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 Opciones /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en el carrito de compra. 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la primera será calculado después, en la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Kallma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valor fijo. Eso nos falta definir, pero debería poder tener ambas opciones con una lógica. 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02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proceder  con la compra, dos opciones, como la de Ere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Perez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te invita a registrarte o que compres como invitado, o como la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Kallma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ingresas primero tus datos. 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 preferiría como la de Ere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Perez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ya nos comentas facilidad / factibilidad de una u otra. 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70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proceder  con la compra, dos opciones, como la de Ere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Perez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te invita a registrarte o que compres como invitado, o como la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Kallma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ingresas primero tus datos. 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 preferiría como la de Ere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Perez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pero ya nos comentas facilidad / factibilidad de una u otra. 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DF4EE-8DFC-4B27-BF1E-AB928BC6B6BB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74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0F919-34D0-4DCB-9997-12D95569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00EE6-BFD3-406C-9CB5-BCE8106A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DF8DC-52A6-491D-89C6-976C4645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F5A98-CDC9-4CE9-8B3E-0A97F83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4ECD9-5DCE-4A59-94DC-178F14FC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85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9A7B-0A31-4A56-A4B6-5D3A775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858580-1F1D-49F7-B82B-56A8AC865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6624C-70FE-4529-8CE6-3E11AAD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96951-D79D-40B0-B7CC-834DF8C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C36B3-A993-4BF3-B7A5-6A0E7E38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20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D03CE-DFF6-4AE1-80A3-CB369549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075F18-146A-47E4-AC58-E5FB9D62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B0ACD0-839B-4BCA-AD5A-8FF0104C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B5AD7-2487-427C-A0DC-81D53406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043D9-95AD-4A8B-896C-D9245022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950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6FC4B-DBA9-4DCE-A987-EB8EDCD3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A9A84-DB55-42D1-8FF3-660067AA5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C9643-EF23-411A-B41B-1A62AA9E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A78F3-973A-4871-9875-0F6BC66D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ECF44-C40B-4885-A499-34CFE1A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62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4D7C-CB43-4854-A0BE-556D19CC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5CBD5-0FFC-4D3B-819C-6196DAF7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D1DECA-BD38-43E9-87C9-F6C40510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B55AD-5BFE-4274-AAE7-E4DFB250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54B8D-B597-4FBB-9908-B450789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57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DB55-E1F3-45DC-8FA9-694B8201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9C6A5-F79C-4E98-8C60-562941F57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0E3A1F-9E3F-41C9-9D49-D7865224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40402-6439-4A4C-A9A0-9E0A872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AD491-28E5-4398-81D4-80932459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92ED7C-460F-4299-844C-D03DA288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721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7DB0-A2B7-449D-B5F7-F3500B0A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54CC4-0613-4C20-BECE-928FD6C3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30119F-F42D-4719-96FA-D4010BF4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5A93B9-FE7D-451E-9C99-8E628EA02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B55377-3746-456C-8B4D-C1E829057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3E5663-A315-43BA-9A1E-DC6FF879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8EB6EA-964D-4D1A-9476-0CDCEA89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02C09E-0295-47FC-B24E-DD49855D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59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67C8-EB12-4D8B-A9E0-33DF26B7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E5570C-02A6-4714-9179-DD7A81D6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AA1EF9-B787-4D80-85B2-9BBEEDA5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4C975A-359E-48AE-AEE3-0EEF5A2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75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755C0C-C30B-47E0-95ED-187A4E2A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3A2F58-1995-43E2-86D8-6E8BB828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2D56BF-A46C-46B2-BD25-A036239B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4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BAB13-B86F-435D-BEC9-39BCBE48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32F90-E45C-47AA-BF6E-9892D114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AF98A8-97D3-492C-861E-F4131A6E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E46988-02C5-4512-8F16-A0F429BF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EFED7-C961-4A50-A834-B76A5435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C1A4E-A056-4E75-8D9E-B68F480E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90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997EC-C845-456E-8A59-6EACFB23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984988-EE55-4704-815E-481AB2537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EA6A2E-30C8-4056-A5A2-1EDDCC72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99771-817C-4838-A1B3-AFB0FEF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52A93-72A6-4147-937B-929C4DB5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0F63D-5F07-401F-B2F4-C038DC97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70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567761-3E5D-4A27-88CE-6E3A492A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DAC820-5B8A-4338-A145-6F2130FC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56887-29C1-4AAA-9A12-3E1D04AF9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FA56-96D1-4C0F-A04E-C39150217D00}" type="datetimeFigureOut">
              <a:rPr lang="es-PE" smtClean="0"/>
              <a:t>8/05/2020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ED1EE-ACB0-465E-BB2E-D9079D9D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DEE70B-0C32-4E3C-BEFD-86213FEA9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A068-2B58-44B1-B216-CAEA40FE7C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71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4C52-1824-4B7C-8301-98FEA3E58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89D7D0-2D68-428F-85F5-533F15DE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1DDDAFC4-C2BF-45FC-B224-C2CF39EEE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991"/>
            <a:ext cx="12192000" cy="58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5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76EB6DD-EB5F-4120-98B3-EFECA332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48"/>
            <a:ext cx="12192000" cy="57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4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0AA41C5D-F5F2-40FE-9E87-CC84F76B3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2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06AC539D-97E8-4819-8388-5D152B759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6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6077DB11-8844-4493-B996-8EB75E42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743"/>
            <a:ext cx="12192000" cy="57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5984D5BA-3410-4625-8168-E64D9943F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604"/>
            <a:ext cx="12192000" cy="57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702777F-2CDC-4590-B365-8F6F5453F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421"/>
            <a:ext cx="12192000" cy="57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02D4C4A-965A-4341-BFAF-1839EFB55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593"/>
            <a:ext cx="12192000" cy="57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91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332</Words>
  <Application>Microsoft Office PowerPoint</Application>
  <PresentationFormat>Panorámica</PresentationFormat>
  <Paragraphs>19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7</cp:revision>
  <dcterms:created xsi:type="dcterms:W3CDTF">2020-05-08T06:37:10Z</dcterms:created>
  <dcterms:modified xsi:type="dcterms:W3CDTF">2020-05-08T20:57:41Z</dcterms:modified>
</cp:coreProperties>
</file>