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4" r:id="rId1"/>
    <p:sldMasterId id="2147483675"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7099300" cy="10234613"/>
  <p:embeddedFontLst>
    <p:embeddedFont>
      <p:font typeface="Consolas" panose="020B0609020204030204" pitchFamily="49" charset="0"/>
      <p:regular r:id="rId16"/>
      <p:bold r:id="rId17"/>
      <p:italic r:id="rId18"/>
      <p:boldItalic r:id="rId19"/>
    </p:embeddedFont>
    <p:embeddedFont>
      <p:font typeface="Raleway" panose="020B060402020202020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05">
          <p15:clr>
            <a:srgbClr val="A4A3A4"/>
          </p15:clr>
        </p15:guide>
        <p15:guide id="2" pos="2925">
          <p15:clr>
            <a:srgbClr val="A4A3A4"/>
          </p15:clr>
        </p15:guide>
      </p15:sldGuideLst>
    </p:ext>
    <p:ext uri="{2D200454-40CA-4A62-9FC3-DE9A4176ACB9}">
      <p15:notesGuideLst xmlns:p15="http://schemas.microsoft.com/office/powerpoint/2012/main">
        <p15:guide id="1" orient="horz" pos="3079">
          <p15:clr>
            <a:srgbClr val="A4A3A4"/>
          </p15:clr>
        </p15:guide>
        <p15:guide id="2" pos="2117">
          <p15:clr>
            <a:srgbClr val="A4A3A4"/>
          </p15:clr>
        </p15:guide>
        <p15:guide id="3" orient="horz" pos="3224">
          <p15:clr>
            <a:srgbClr val="000000"/>
          </p15:clr>
        </p15:guide>
        <p15:guide id="4" pos="2235">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613" y="67"/>
      </p:cViewPr>
      <p:guideLst>
        <p:guide orient="horz" pos="2205"/>
        <p:guide pos="292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79"/>
        <p:guide pos="2117"/>
        <p:guide orient="horz" pos="3224"/>
        <p:guide pos="223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77137" cy="512304"/>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sng"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sng"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sng"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sng"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sng"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sng"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sng"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sng"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2164" y="0"/>
            <a:ext cx="3075480" cy="512304"/>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sng"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sng"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sng"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sng"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sng"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sng"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sng"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sng"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1259" y="4861157"/>
            <a:ext cx="5676787" cy="4605821"/>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720674"/>
            <a:ext cx="3077137" cy="512302"/>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sng"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sng"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sng"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sng"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sng"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sng"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sng"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sng"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2164" y="9720674"/>
            <a:ext cx="3075480" cy="512302"/>
          </a:xfrm>
          <a:prstGeom prst="rect">
            <a:avLst/>
          </a:prstGeom>
          <a:noFill/>
          <a:ln>
            <a:noFill/>
          </a:ln>
        </p:spPr>
        <p:txBody>
          <a:bodyPr spcFirstLastPara="1" wrap="square" lIns="96625" tIns="48300" rIns="96625" bIns="483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sldNum" idx="12"/>
          </p:nvPr>
        </p:nvSpPr>
        <p:spPr>
          <a:xfrm>
            <a:off x="4022164" y="9720674"/>
            <a:ext cx="3075480" cy="512302"/>
          </a:xfrm>
          <a:prstGeom prst="rect">
            <a:avLst/>
          </a:prstGeom>
          <a:noFill/>
          <a:ln>
            <a:noFill/>
          </a:ln>
        </p:spPr>
        <p:txBody>
          <a:bodyPr spcFirstLastPara="1" wrap="square" lIns="96625" tIns="48300" rIns="96625" bIns="483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110" name="Google Shape;110;p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3:notes"/>
          <p:cNvSpPr txBox="1">
            <a:spLocks noGrp="1"/>
          </p:cNvSpPr>
          <p:nvPr>
            <p:ph type="body" idx="1"/>
          </p:nvPr>
        </p:nvSpPr>
        <p:spPr>
          <a:xfrm>
            <a:off x="711259" y="4861157"/>
            <a:ext cx="5676787" cy="4605821"/>
          </a:xfrm>
          <a:prstGeom prst="rect">
            <a:avLst/>
          </a:prstGeom>
          <a:noFill/>
          <a:ln>
            <a:noFill/>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88dd34bb2_0_0:notes"/>
          <p:cNvSpPr>
            <a:spLocks noGrp="1" noRot="1" noChangeAspect="1"/>
          </p:cNvSpPr>
          <p:nvPr>
            <p:ph type="sldImg" idx="2"/>
          </p:nvPr>
        </p:nvSpPr>
        <p:spPr>
          <a:xfrm>
            <a:off x="990600" y="768350"/>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88dd34bb2_0_0:notes"/>
          <p:cNvSpPr txBox="1">
            <a:spLocks noGrp="1"/>
          </p:cNvSpPr>
          <p:nvPr>
            <p:ph type="body" idx="1"/>
          </p:nvPr>
        </p:nvSpPr>
        <p:spPr>
          <a:xfrm>
            <a:off x="711259" y="4861157"/>
            <a:ext cx="5676900" cy="46059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77" name="Google Shape;177;g588dd34bb2_0_0:notes"/>
          <p:cNvSpPr txBox="1">
            <a:spLocks noGrp="1"/>
          </p:cNvSpPr>
          <p:nvPr>
            <p:ph type="sldNum" idx="12"/>
          </p:nvPr>
        </p:nvSpPr>
        <p:spPr>
          <a:xfrm>
            <a:off x="4022164" y="9720674"/>
            <a:ext cx="3075600" cy="512400"/>
          </a:xfrm>
          <a:prstGeom prst="rect">
            <a:avLst/>
          </a:prstGeom>
        </p:spPr>
        <p:txBody>
          <a:bodyPr spcFirstLastPara="1" wrap="square" lIns="96625" tIns="48300" rIns="96625"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88dd34bb2_0_63:notes"/>
          <p:cNvSpPr>
            <a:spLocks noGrp="1" noRot="1" noChangeAspect="1"/>
          </p:cNvSpPr>
          <p:nvPr>
            <p:ph type="sldImg" idx="2"/>
          </p:nvPr>
        </p:nvSpPr>
        <p:spPr>
          <a:xfrm>
            <a:off x="990600" y="768350"/>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88dd34bb2_0_63:notes"/>
          <p:cNvSpPr txBox="1">
            <a:spLocks noGrp="1"/>
          </p:cNvSpPr>
          <p:nvPr>
            <p:ph type="body" idx="1"/>
          </p:nvPr>
        </p:nvSpPr>
        <p:spPr>
          <a:xfrm>
            <a:off x="711259" y="4861157"/>
            <a:ext cx="5676900" cy="46059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84" name="Google Shape;184;g588dd34bb2_0_63:notes"/>
          <p:cNvSpPr txBox="1">
            <a:spLocks noGrp="1"/>
          </p:cNvSpPr>
          <p:nvPr>
            <p:ph type="sldNum" idx="12"/>
          </p:nvPr>
        </p:nvSpPr>
        <p:spPr>
          <a:xfrm>
            <a:off x="4022164" y="9720674"/>
            <a:ext cx="3075600" cy="512400"/>
          </a:xfrm>
          <a:prstGeom prst="rect">
            <a:avLst/>
          </a:prstGeom>
        </p:spPr>
        <p:txBody>
          <a:bodyPr spcFirstLastPara="1" wrap="square" lIns="96625" tIns="48300" rIns="96625"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8982ec51a_0_1:notes"/>
          <p:cNvSpPr>
            <a:spLocks noGrp="1" noRot="1" noChangeAspect="1"/>
          </p:cNvSpPr>
          <p:nvPr>
            <p:ph type="sldImg" idx="2"/>
          </p:nvPr>
        </p:nvSpPr>
        <p:spPr>
          <a:xfrm>
            <a:off x="990600" y="768350"/>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8982ec51a_0_1:notes"/>
          <p:cNvSpPr txBox="1">
            <a:spLocks noGrp="1"/>
          </p:cNvSpPr>
          <p:nvPr>
            <p:ph type="body" idx="1"/>
          </p:nvPr>
        </p:nvSpPr>
        <p:spPr>
          <a:xfrm>
            <a:off x="711259" y="4861157"/>
            <a:ext cx="5676900" cy="46059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92" name="Google Shape;192;g58982ec51a_0_1:notes"/>
          <p:cNvSpPr txBox="1">
            <a:spLocks noGrp="1"/>
          </p:cNvSpPr>
          <p:nvPr>
            <p:ph type="sldNum" idx="12"/>
          </p:nvPr>
        </p:nvSpPr>
        <p:spPr>
          <a:xfrm>
            <a:off x="4022164" y="9720674"/>
            <a:ext cx="3075600" cy="512400"/>
          </a:xfrm>
          <a:prstGeom prst="rect">
            <a:avLst/>
          </a:prstGeom>
        </p:spPr>
        <p:txBody>
          <a:bodyPr spcFirstLastPara="1" wrap="square" lIns="96625" tIns="48300" rIns="96625"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928688"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7" name="Google Shape;117;p6:notes"/>
          <p:cNvSpPr txBox="1">
            <a:spLocks noGrp="1"/>
          </p:cNvSpPr>
          <p:nvPr>
            <p:ph type="body" idx="1"/>
          </p:nvPr>
        </p:nvSpPr>
        <p:spPr>
          <a:xfrm>
            <a:off x="697498" y="4861443"/>
            <a:ext cx="5579981" cy="4605576"/>
          </a:xfrm>
          <a:prstGeom prst="rect">
            <a:avLst/>
          </a:prstGeom>
          <a:noFill/>
          <a:ln>
            <a:noFill/>
          </a:ln>
        </p:spPr>
        <p:txBody>
          <a:bodyPr spcFirstLastPara="1" wrap="square" lIns="96025" tIns="96025" rIns="96025" bIns="9602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85411c59b_0_2:notes"/>
          <p:cNvSpPr>
            <a:spLocks noGrp="1" noRot="1" noChangeAspect="1"/>
          </p:cNvSpPr>
          <p:nvPr>
            <p:ph type="sldImg" idx="2"/>
          </p:nvPr>
        </p:nvSpPr>
        <p:spPr>
          <a:xfrm>
            <a:off x="990600" y="768350"/>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85411c59b_0_2:notes"/>
          <p:cNvSpPr txBox="1">
            <a:spLocks noGrp="1"/>
          </p:cNvSpPr>
          <p:nvPr>
            <p:ph type="body" idx="1"/>
          </p:nvPr>
        </p:nvSpPr>
        <p:spPr>
          <a:xfrm>
            <a:off x="711259" y="4861157"/>
            <a:ext cx="5676900" cy="46059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24" name="Google Shape;124;g585411c59b_0_2:notes"/>
          <p:cNvSpPr txBox="1">
            <a:spLocks noGrp="1"/>
          </p:cNvSpPr>
          <p:nvPr>
            <p:ph type="sldNum" idx="12"/>
          </p:nvPr>
        </p:nvSpPr>
        <p:spPr>
          <a:xfrm>
            <a:off x="4022164" y="9720674"/>
            <a:ext cx="3075600" cy="512400"/>
          </a:xfrm>
          <a:prstGeom prst="rect">
            <a:avLst/>
          </a:prstGeom>
        </p:spPr>
        <p:txBody>
          <a:bodyPr spcFirstLastPara="1" wrap="square" lIns="96625" tIns="48300" rIns="96625"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85411c59b_0_9:notes"/>
          <p:cNvSpPr>
            <a:spLocks noGrp="1" noRot="1" noChangeAspect="1"/>
          </p:cNvSpPr>
          <p:nvPr>
            <p:ph type="sldImg" idx="2"/>
          </p:nvPr>
        </p:nvSpPr>
        <p:spPr>
          <a:xfrm>
            <a:off x="990600" y="768350"/>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85411c59b_0_9:notes"/>
          <p:cNvSpPr txBox="1">
            <a:spLocks noGrp="1"/>
          </p:cNvSpPr>
          <p:nvPr>
            <p:ph type="body" idx="1"/>
          </p:nvPr>
        </p:nvSpPr>
        <p:spPr>
          <a:xfrm>
            <a:off x="711259" y="4861157"/>
            <a:ext cx="5676900" cy="46059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31" name="Google Shape;131;g585411c59b_0_9:notes"/>
          <p:cNvSpPr txBox="1">
            <a:spLocks noGrp="1"/>
          </p:cNvSpPr>
          <p:nvPr>
            <p:ph type="sldNum" idx="12"/>
          </p:nvPr>
        </p:nvSpPr>
        <p:spPr>
          <a:xfrm>
            <a:off x="4022164" y="9720674"/>
            <a:ext cx="3075600" cy="512400"/>
          </a:xfrm>
          <a:prstGeom prst="rect">
            <a:avLst/>
          </a:prstGeom>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85c33d725_0_0:notes"/>
          <p:cNvSpPr>
            <a:spLocks noGrp="1" noRot="1" noChangeAspect="1"/>
          </p:cNvSpPr>
          <p:nvPr>
            <p:ph type="sldImg" idx="2"/>
          </p:nvPr>
        </p:nvSpPr>
        <p:spPr>
          <a:xfrm>
            <a:off x="990600" y="768350"/>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85c33d725_0_0:notes"/>
          <p:cNvSpPr txBox="1">
            <a:spLocks noGrp="1"/>
          </p:cNvSpPr>
          <p:nvPr>
            <p:ph type="body" idx="1"/>
          </p:nvPr>
        </p:nvSpPr>
        <p:spPr>
          <a:xfrm>
            <a:off x="711259" y="4861157"/>
            <a:ext cx="5676900" cy="46059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38" name="Google Shape;138;g585c33d725_0_0:notes"/>
          <p:cNvSpPr txBox="1">
            <a:spLocks noGrp="1"/>
          </p:cNvSpPr>
          <p:nvPr>
            <p:ph type="sldNum" idx="12"/>
          </p:nvPr>
        </p:nvSpPr>
        <p:spPr>
          <a:xfrm>
            <a:off x="4022164" y="9720674"/>
            <a:ext cx="3075600" cy="512400"/>
          </a:xfrm>
          <a:prstGeom prst="rect">
            <a:avLst/>
          </a:prstGeom>
        </p:spPr>
        <p:txBody>
          <a:bodyPr spcFirstLastPara="1" wrap="square" lIns="96625" tIns="48300" rIns="96625"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85c33d725_0_8:notes"/>
          <p:cNvSpPr>
            <a:spLocks noGrp="1" noRot="1" noChangeAspect="1"/>
          </p:cNvSpPr>
          <p:nvPr>
            <p:ph type="sldImg" idx="2"/>
          </p:nvPr>
        </p:nvSpPr>
        <p:spPr>
          <a:xfrm>
            <a:off x="990600" y="768350"/>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85c33d725_0_8:notes"/>
          <p:cNvSpPr txBox="1">
            <a:spLocks noGrp="1"/>
          </p:cNvSpPr>
          <p:nvPr>
            <p:ph type="body" idx="1"/>
          </p:nvPr>
        </p:nvSpPr>
        <p:spPr>
          <a:xfrm>
            <a:off x="711259" y="4861157"/>
            <a:ext cx="5676900" cy="46059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46" name="Google Shape;146;g585c33d725_0_8:notes"/>
          <p:cNvSpPr txBox="1">
            <a:spLocks noGrp="1"/>
          </p:cNvSpPr>
          <p:nvPr>
            <p:ph type="sldNum" idx="12"/>
          </p:nvPr>
        </p:nvSpPr>
        <p:spPr>
          <a:xfrm>
            <a:off x="4022164" y="9720674"/>
            <a:ext cx="3075600" cy="512400"/>
          </a:xfrm>
          <a:prstGeom prst="rect">
            <a:avLst/>
          </a:prstGeom>
        </p:spPr>
        <p:txBody>
          <a:bodyPr spcFirstLastPara="1" wrap="square" lIns="96625" tIns="48300" rIns="96625"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87bbee100_0_0:notes"/>
          <p:cNvSpPr>
            <a:spLocks noGrp="1" noRot="1" noChangeAspect="1"/>
          </p:cNvSpPr>
          <p:nvPr>
            <p:ph type="sldImg" idx="2"/>
          </p:nvPr>
        </p:nvSpPr>
        <p:spPr>
          <a:xfrm>
            <a:off x="990600" y="768350"/>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87bbee100_0_0:notes"/>
          <p:cNvSpPr txBox="1">
            <a:spLocks noGrp="1"/>
          </p:cNvSpPr>
          <p:nvPr>
            <p:ph type="body" idx="1"/>
          </p:nvPr>
        </p:nvSpPr>
        <p:spPr>
          <a:xfrm>
            <a:off x="711259" y="4861157"/>
            <a:ext cx="5676900" cy="46059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53" name="Google Shape;153;g587bbee100_0_0:notes"/>
          <p:cNvSpPr txBox="1">
            <a:spLocks noGrp="1"/>
          </p:cNvSpPr>
          <p:nvPr>
            <p:ph type="sldNum" idx="12"/>
          </p:nvPr>
        </p:nvSpPr>
        <p:spPr>
          <a:xfrm>
            <a:off x="4022164" y="9720674"/>
            <a:ext cx="3075600" cy="512400"/>
          </a:xfrm>
          <a:prstGeom prst="rect">
            <a:avLst/>
          </a:prstGeom>
        </p:spPr>
        <p:txBody>
          <a:bodyPr spcFirstLastPara="1" wrap="square" lIns="96625" tIns="48300" rIns="96625"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881f9ba07_0_2:notes"/>
          <p:cNvSpPr>
            <a:spLocks noGrp="1" noRot="1" noChangeAspect="1"/>
          </p:cNvSpPr>
          <p:nvPr>
            <p:ph type="sldImg" idx="2"/>
          </p:nvPr>
        </p:nvSpPr>
        <p:spPr>
          <a:xfrm>
            <a:off x="990600" y="768350"/>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881f9ba07_0_2:notes"/>
          <p:cNvSpPr txBox="1">
            <a:spLocks noGrp="1"/>
          </p:cNvSpPr>
          <p:nvPr>
            <p:ph type="body" idx="1"/>
          </p:nvPr>
        </p:nvSpPr>
        <p:spPr>
          <a:xfrm>
            <a:off x="711259" y="4861157"/>
            <a:ext cx="5676900" cy="46059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60" name="Google Shape;160;g5881f9ba07_0_2:notes"/>
          <p:cNvSpPr txBox="1">
            <a:spLocks noGrp="1"/>
          </p:cNvSpPr>
          <p:nvPr>
            <p:ph type="sldNum" idx="12"/>
          </p:nvPr>
        </p:nvSpPr>
        <p:spPr>
          <a:xfrm>
            <a:off x="4022164" y="9720674"/>
            <a:ext cx="3075600" cy="512400"/>
          </a:xfrm>
          <a:prstGeom prst="rect">
            <a:avLst/>
          </a:prstGeom>
        </p:spPr>
        <p:txBody>
          <a:bodyPr spcFirstLastPara="1" wrap="square" lIns="96625" tIns="48300" rIns="96625"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881f9ba07_0_17:notes"/>
          <p:cNvSpPr>
            <a:spLocks noGrp="1" noRot="1" noChangeAspect="1"/>
          </p:cNvSpPr>
          <p:nvPr>
            <p:ph type="sldImg" idx="2"/>
          </p:nvPr>
        </p:nvSpPr>
        <p:spPr>
          <a:xfrm>
            <a:off x="990600" y="768350"/>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881f9ba07_0_17:notes"/>
          <p:cNvSpPr txBox="1">
            <a:spLocks noGrp="1"/>
          </p:cNvSpPr>
          <p:nvPr>
            <p:ph type="body" idx="1"/>
          </p:nvPr>
        </p:nvSpPr>
        <p:spPr>
          <a:xfrm>
            <a:off x="711259" y="4861157"/>
            <a:ext cx="5676900" cy="46059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70" name="Google Shape;170;g5881f9ba07_0_17:notes"/>
          <p:cNvSpPr txBox="1">
            <a:spLocks noGrp="1"/>
          </p:cNvSpPr>
          <p:nvPr>
            <p:ph type="sldNum" idx="12"/>
          </p:nvPr>
        </p:nvSpPr>
        <p:spPr>
          <a:xfrm>
            <a:off x="4022164" y="9720674"/>
            <a:ext cx="3075600" cy="512400"/>
          </a:xfrm>
          <a:prstGeom prst="rect">
            <a:avLst/>
          </a:prstGeom>
        </p:spPr>
        <p:txBody>
          <a:bodyPr spcFirstLastPara="1" wrap="square" lIns="96625" tIns="48300" rIns="96625"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Vuota"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8" name="Google Shape;48;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olo e testo verticale" type="vertTitleAndTx">
  <p:cSld name="VERTICAL_TITLE_AND_VERTICAL_TEXT">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51" name="Google Shape;5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4"/>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71900" y="638633"/>
            <a:ext cx="8222100" cy="47804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2"/>
              </a:buClr>
              <a:buSzPts val="4400"/>
              <a:buFont typeface="Raleway"/>
              <a:buNone/>
              <a:defRPr sz="4400" b="0" i="1" u="none" strike="noStrike" cap="none">
                <a:solidFill>
                  <a:schemeClr val="dk2"/>
                </a:solidFill>
                <a:latin typeface="Raleway"/>
                <a:ea typeface="Raleway"/>
                <a:cs typeface="Raleway"/>
                <a:sym typeface="Raleway"/>
              </a:defRPr>
            </a:lvl1pPr>
            <a:lvl2pPr marR="0" lvl="1"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60950" y="177500"/>
            <a:ext cx="8222100" cy="1023600"/>
          </a:xfrm>
          <a:prstGeom prst="rect">
            <a:avLst/>
          </a:prstGeom>
          <a:noFill/>
          <a:ln>
            <a:noFill/>
          </a:ln>
        </p:spPr>
        <p:txBody>
          <a:bodyPr spcFirstLastPara="1" wrap="square" lIns="91425" tIns="91425" rIns="91425" bIns="91425" anchor="b" anchorCtr="0">
            <a:noAutofit/>
          </a:bodyPr>
          <a:lstStyle>
            <a:lvl1pPr marR="0" lvl="0" algn="ctr" rtl="0">
              <a:spcBef>
                <a:spcPts val="0"/>
              </a:spcBef>
              <a:spcAft>
                <a:spcPts val="0"/>
              </a:spcAft>
              <a:buClr>
                <a:schemeClr val="lt2"/>
              </a:buClr>
              <a:buSzPts val="3200"/>
              <a:buFont typeface="Raleway"/>
              <a:buNone/>
              <a:defRPr sz="4400" b="0" i="0" u="none" strike="noStrike" cap="none">
                <a:solidFill>
                  <a:schemeClr val="lt2"/>
                </a:solidFill>
                <a:latin typeface="Raleway"/>
                <a:ea typeface="Raleway"/>
                <a:cs typeface="Raleway"/>
                <a:sym typeface="Raleway"/>
              </a:defRPr>
            </a:lvl1pPr>
            <a:lvl2pPr marR="0" lvl="1" algn="ctr" rtl="0">
              <a:spcBef>
                <a:spcPts val="0"/>
              </a:spcBef>
              <a:spcAft>
                <a:spcPts val="0"/>
              </a:spcAft>
              <a:buClr>
                <a:schemeClr val="dk2"/>
              </a:buClr>
              <a:buSzPts val="3200"/>
              <a:buFont typeface="Arial"/>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Clr>
                <a:schemeClr val="dk2"/>
              </a:buClr>
              <a:buSzPts val="3200"/>
              <a:buFont typeface="Arial"/>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Clr>
                <a:schemeClr val="dk2"/>
              </a:buClr>
              <a:buSzPts val="3200"/>
              <a:buFont typeface="Arial"/>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Clr>
                <a:schemeClr val="dk2"/>
              </a:buClr>
              <a:buSzPts val="3200"/>
              <a:buFont typeface="Arial"/>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Clr>
                <a:schemeClr val="dk2"/>
              </a:buClr>
              <a:buSzPts val="3200"/>
              <a:buFont typeface="Arial"/>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Clr>
                <a:schemeClr val="dk2"/>
              </a:buClr>
              <a:buSzPts val="3200"/>
              <a:buFont typeface="Arial"/>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Clr>
                <a:schemeClr val="dk2"/>
              </a:buClr>
              <a:buSzPts val="3200"/>
              <a:buFont typeface="Arial"/>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Clr>
                <a:schemeClr val="dk2"/>
              </a:buClr>
              <a:buSzPts val="3200"/>
              <a:buFont typeface="Arial"/>
              <a:buNone/>
              <a:defRPr sz="4400" b="0" i="0" u="none" strike="noStrike" cap="none">
                <a:solidFill>
                  <a:schemeClr val="dk2"/>
                </a:solidFill>
                <a:latin typeface="Arial"/>
                <a:ea typeface="Arial"/>
                <a:cs typeface="Arial"/>
                <a:sym typeface="Arial"/>
              </a:defRPr>
            </a:lvl9pPr>
          </a:lstStyle>
          <a:p>
            <a:endParaRPr/>
          </a:p>
        </p:txBody>
      </p:sp>
      <p:sp>
        <p:nvSpPr>
          <p:cNvPr id="56" name="Google Shape;56;p14"/>
          <p:cNvSpPr txBox="1">
            <a:spLocks noGrp="1"/>
          </p:cNvSpPr>
          <p:nvPr>
            <p:ph type="body" idx="1"/>
          </p:nvPr>
        </p:nvSpPr>
        <p:spPr>
          <a:xfrm>
            <a:off x="471900" y="1802267"/>
            <a:ext cx="8222100" cy="43700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0"/>
              </a:spcBef>
              <a:spcAft>
                <a:spcPts val="0"/>
              </a:spcAft>
              <a:buClr>
                <a:schemeClr val="dk1"/>
              </a:buClr>
              <a:buSzPts val="1800"/>
              <a:buFont typeface="Arial"/>
              <a:buChar char="●"/>
              <a:defRPr sz="3200" b="0" i="0" u="none" strike="noStrike" cap="none">
                <a:solidFill>
                  <a:schemeClr val="dk1"/>
                </a:solidFill>
                <a:latin typeface="Arial"/>
                <a:ea typeface="Arial"/>
                <a:cs typeface="Arial"/>
                <a:sym typeface="Arial"/>
              </a:defRPr>
            </a:lvl1pPr>
            <a:lvl2pPr marL="914400" marR="0" lvl="1" indent="-317500" algn="l" rtl="0">
              <a:spcBef>
                <a:spcPts val="160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spcBef>
                <a:spcPts val="160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spcBef>
                <a:spcPts val="16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spcBef>
                <a:spcPts val="16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spcBef>
                <a:spcPts val="16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spcBef>
                <a:spcPts val="16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spcBef>
                <a:spcPts val="16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spcBef>
                <a:spcPts val="1600"/>
              </a:spcBef>
              <a:spcAft>
                <a:spcPts val="160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7" name="Google Shape;57;p14"/>
          <p:cNvSpPr txBox="1">
            <a:spLocks noGrp="1"/>
          </p:cNvSpPr>
          <p:nvPr>
            <p:ph type="sldNum" idx="12"/>
          </p:nvPr>
        </p:nvSpPr>
        <p:spPr>
          <a:xfrm>
            <a:off x="8523541" y="6260831"/>
            <a:ext cx="548700" cy="5248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1800"/>
              <a:buFont typeface="Arial"/>
              <a:buNone/>
              <a:defRPr sz="1800" u="sng">
                <a:solidFill>
                  <a:schemeClr val="dk1"/>
                </a:solidFill>
                <a:latin typeface="Arial"/>
                <a:ea typeface="Arial"/>
                <a:cs typeface="Arial"/>
                <a:sym typeface="Arial"/>
              </a:defRPr>
            </a:lvl1pPr>
            <a:lvl2pPr marL="0" marR="0" lvl="1" indent="0" algn="l" rtl="0">
              <a:spcBef>
                <a:spcPts val="0"/>
              </a:spcBef>
              <a:spcAft>
                <a:spcPts val="0"/>
              </a:spcAft>
              <a:buClr>
                <a:schemeClr val="dk1"/>
              </a:buClr>
              <a:buSzPts val="1800"/>
              <a:buFont typeface="Arial"/>
              <a:buNone/>
              <a:defRPr sz="1800" u="sng">
                <a:solidFill>
                  <a:schemeClr val="dk1"/>
                </a:solidFill>
                <a:latin typeface="Arial"/>
                <a:ea typeface="Arial"/>
                <a:cs typeface="Arial"/>
                <a:sym typeface="Arial"/>
              </a:defRPr>
            </a:lvl2pPr>
            <a:lvl3pPr marL="0" marR="0" lvl="2" indent="0" algn="l" rtl="0">
              <a:spcBef>
                <a:spcPts val="0"/>
              </a:spcBef>
              <a:spcAft>
                <a:spcPts val="0"/>
              </a:spcAft>
              <a:buClr>
                <a:schemeClr val="dk1"/>
              </a:buClr>
              <a:buSzPts val="1800"/>
              <a:buFont typeface="Arial"/>
              <a:buNone/>
              <a:defRPr sz="1800" u="sng">
                <a:solidFill>
                  <a:schemeClr val="dk1"/>
                </a:solidFill>
                <a:latin typeface="Arial"/>
                <a:ea typeface="Arial"/>
                <a:cs typeface="Arial"/>
                <a:sym typeface="Arial"/>
              </a:defRPr>
            </a:lvl3pPr>
            <a:lvl4pPr marL="0" marR="0" lvl="3" indent="0" algn="l" rtl="0">
              <a:spcBef>
                <a:spcPts val="0"/>
              </a:spcBef>
              <a:spcAft>
                <a:spcPts val="0"/>
              </a:spcAft>
              <a:buClr>
                <a:schemeClr val="dk1"/>
              </a:buClr>
              <a:buSzPts val="1800"/>
              <a:buFont typeface="Arial"/>
              <a:buNone/>
              <a:defRPr sz="1800" u="sng">
                <a:solidFill>
                  <a:schemeClr val="dk1"/>
                </a:solidFill>
                <a:latin typeface="Arial"/>
                <a:ea typeface="Arial"/>
                <a:cs typeface="Arial"/>
                <a:sym typeface="Arial"/>
              </a:defRPr>
            </a:lvl4pPr>
            <a:lvl5pPr marL="0" marR="0" lvl="4" indent="0" algn="l" rtl="0">
              <a:spcBef>
                <a:spcPts val="0"/>
              </a:spcBef>
              <a:spcAft>
                <a:spcPts val="0"/>
              </a:spcAft>
              <a:buClr>
                <a:schemeClr val="dk1"/>
              </a:buClr>
              <a:buSzPts val="1800"/>
              <a:buFont typeface="Arial"/>
              <a:buNone/>
              <a:defRPr sz="1800" u="sng">
                <a:solidFill>
                  <a:schemeClr val="dk1"/>
                </a:solidFill>
                <a:latin typeface="Arial"/>
                <a:ea typeface="Arial"/>
                <a:cs typeface="Arial"/>
                <a:sym typeface="Arial"/>
              </a:defRPr>
            </a:lvl5pPr>
            <a:lvl6pPr marL="0" marR="0" lvl="5" indent="0" algn="l" rtl="0">
              <a:spcBef>
                <a:spcPts val="0"/>
              </a:spcBef>
              <a:spcAft>
                <a:spcPts val="0"/>
              </a:spcAft>
              <a:buClr>
                <a:schemeClr val="dk1"/>
              </a:buClr>
              <a:buSzPts val="1800"/>
              <a:buFont typeface="Arial"/>
              <a:buNone/>
              <a:defRPr sz="1800" u="sng">
                <a:solidFill>
                  <a:schemeClr val="dk1"/>
                </a:solidFill>
                <a:latin typeface="Arial"/>
                <a:ea typeface="Arial"/>
                <a:cs typeface="Arial"/>
                <a:sym typeface="Arial"/>
              </a:defRPr>
            </a:lvl6pPr>
            <a:lvl7pPr marL="0" marR="0" lvl="6" indent="0" algn="l" rtl="0">
              <a:spcBef>
                <a:spcPts val="0"/>
              </a:spcBef>
              <a:spcAft>
                <a:spcPts val="0"/>
              </a:spcAft>
              <a:buClr>
                <a:schemeClr val="dk1"/>
              </a:buClr>
              <a:buSzPts val="1800"/>
              <a:buFont typeface="Arial"/>
              <a:buNone/>
              <a:defRPr sz="1800" u="sng">
                <a:solidFill>
                  <a:schemeClr val="dk1"/>
                </a:solidFill>
                <a:latin typeface="Arial"/>
                <a:ea typeface="Arial"/>
                <a:cs typeface="Arial"/>
                <a:sym typeface="Arial"/>
              </a:defRPr>
            </a:lvl7pPr>
            <a:lvl8pPr marL="0" marR="0" lvl="7" indent="0" algn="l" rtl="0">
              <a:spcBef>
                <a:spcPts val="0"/>
              </a:spcBef>
              <a:spcAft>
                <a:spcPts val="0"/>
              </a:spcAft>
              <a:buClr>
                <a:schemeClr val="dk1"/>
              </a:buClr>
              <a:buSzPts val="1800"/>
              <a:buFont typeface="Arial"/>
              <a:buNone/>
              <a:defRPr sz="1800" u="sng">
                <a:solidFill>
                  <a:schemeClr val="dk1"/>
                </a:solidFill>
                <a:latin typeface="Arial"/>
                <a:ea typeface="Arial"/>
                <a:cs typeface="Arial"/>
                <a:sym typeface="Arial"/>
              </a:defRPr>
            </a:lvl8pPr>
            <a:lvl9pPr marL="0" marR="0" lvl="8" indent="0" algn="l" rtl="0">
              <a:spcBef>
                <a:spcPts val="0"/>
              </a:spcBef>
              <a:spcAft>
                <a:spcPts val="0"/>
              </a:spcAft>
              <a:buClr>
                <a:schemeClr val="dk1"/>
              </a:buClr>
              <a:buSzPts val="1800"/>
              <a:buFont typeface="Arial"/>
              <a:buNone/>
              <a:defRPr sz="1800" u="sng">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43608" y="385510"/>
            <a:ext cx="7643100" cy="523200"/>
          </a:xfrm>
          <a:prstGeom prst="rect">
            <a:avLst/>
          </a:prstGeom>
          <a:noFill/>
          <a:ln>
            <a:noFill/>
          </a:ln>
        </p:spPr>
        <p:txBody>
          <a:bodyPr spcFirstLastPara="1" wrap="square" lIns="91425" tIns="91425" rIns="91425" bIns="91425" anchor="t" anchorCtr="0">
            <a:noAutofit/>
          </a:bodyPr>
          <a:lstStyle>
            <a:lvl1pPr marR="0" lvl="0" rtl="0">
              <a:spcBef>
                <a:spcPts val="0"/>
              </a:spcBef>
              <a:spcAft>
                <a:spcPts val="0"/>
              </a:spcAft>
              <a:buSzPts val="1400"/>
              <a:buNone/>
              <a:defRPr sz="2800" b="1" i="0" u="none" strike="noStrike" cap="none">
                <a:solidFill>
                  <a:srgbClr val="CC0000"/>
                </a:solidFill>
                <a:latin typeface="Trebuchet MS"/>
                <a:ea typeface="Trebuchet MS"/>
                <a:cs typeface="Trebuchet MS"/>
                <a:sym typeface="Trebuchet MS"/>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67" name="Google Shape;67;p16"/>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Trebuchet MS"/>
              <a:buChar char="•"/>
              <a:defRPr sz="3200" b="0" i="0" u="none" strike="noStrike" cap="none">
                <a:solidFill>
                  <a:schemeClr val="dk1"/>
                </a:solidFill>
                <a:latin typeface="Trebuchet MS"/>
                <a:ea typeface="Trebuchet MS"/>
                <a:cs typeface="Trebuchet MS"/>
                <a:sym typeface="Trebuchet MS"/>
              </a:defRPr>
            </a:lvl1pPr>
            <a:lvl2pPr marL="914400" marR="0" lvl="1" indent="-406400" algn="l" rtl="0">
              <a:spcBef>
                <a:spcPts val="560"/>
              </a:spcBef>
              <a:spcAft>
                <a:spcPts val="0"/>
              </a:spcAft>
              <a:buClr>
                <a:schemeClr val="dk1"/>
              </a:buClr>
              <a:buSzPts val="2800"/>
              <a:buFont typeface="Trebuchet MS"/>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Trebuchet MS"/>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Trebuchet MS"/>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Trebuchet MS"/>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68"/>
        <p:cNvGrpSpPr/>
        <p:nvPr/>
      </p:nvGrpSpPr>
      <p:grpSpPr>
        <a:xfrm>
          <a:off x="0" y="0"/>
          <a:ext cx="0" cy="0"/>
          <a:chOff x="0" y="0"/>
          <a:chExt cx="0" cy="0"/>
        </a:xfrm>
      </p:grpSpPr>
      <p:sp>
        <p:nvSpPr>
          <p:cNvPr id="69" name="Google Shape;69;p17"/>
          <p:cNvSpPr txBox="1">
            <a:spLocks noGrp="1"/>
          </p:cNvSpPr>
          <p:nvPr>
            <p:ph type="ctrTitle"/>
          </p:nvPr>
        </p:nvSpPr>
        <p:spPr>
          <a:xfrm>
            <a:off x="685800" y="2130425"/>
            <a:ext cx="7772400" cy="14700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70" name="Google Shape;70;p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ctr"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2313" y="4406900"/>
            <a:ext cx="7772400" cy="13620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73" name="Google Shape;73;p18"/>
          <p:cNvSpPr txBox="1">
            <a:spLocks noGrp="1"/>
          </p:cNvSpPr>
          <p:nvPr>
            <p:ph type="body" idx="1"/>
          </p:nvPr>
        </p:nvSpPr>
        <p:spPr>
          <a:xfrm>
            <a:off x="722313" y="2906713"/>
            <a:ext cx="7772400" cy="15003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76" name="Google Shape;76;p19"/>
          <p:cNvSpPr txBox="1">
            <a:spLocks noGrp="1"/>
          </p:cNvSpPr>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7" name="Google Shape;77;p19"/>
          <p:cNvSpPr txBox="1">
            <a:spLocks noGrp="1"/>
          </p:cNvSpPr>
          <p:nvPr>
            <p:ph type="body" idx="2"/>
          </p:nvPr>
        </p:nvSpPr>
        <p:spPr>
          <a:xfrm>
            <a:off x="4648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80" name="Google Shape;80;p20"/>
          <p:cNvSpPr txBox="1">
            <a:spLocks noGrp="1"/>
          </p:cNvSpPr>
          <p:nvPr>
            <p:ph type="body" idx="1"/>
          </p:nvPr>
        </p:nvSpPr>
        <p:spPr>
          <a:xfrm>
            <a:off x="457200" y="1535113"/>
            <a:ext cx="40401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81" name="Google Shape;81;p20"/>
          <p:cNvSpPr txBox="1">
            <a:spLocks noGrp="1"/>
          </p:cNvSpPr>
          <p:nvPr>
            <p:ph type="body" idx="2"/>
          </p:nvPr>
        </p:nvSpPr>
        <p:spPr>
          <a:xfrm>
            <a:off x="457200" y="2174875"/>
            <a:ext cx="40401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2" name="Google Shape;82;p20"/>
          <p:cNvSpPr txBox="1">
            <a:spLocks noGrp="1"/>
          </p:cNvSpPr>
          <p:nvPr>
            <p:ph type="body" idx="3"/>
          </p:nvPr>
        </p:nvSpPr>
        <p:spPr>
          <a:xfrm>
            <a:off x="4645025" y="1535113"/>
            <a:ext cx="40419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83" name="Google Shape;83;p20"/>
          <p:cNvSpPr txBox="1">
            <a:spLocks noGrp="1"/>
          </p:cNvSpPr>
          <p:nvPr>
            <p:ph type="body" idx="4"/>
          </p:nvPr>
        </p:nvSpPr>
        <p:spPr>
          <a:xfrm>
            <a:off x="4645025" y="2174875"/>
            <a:ext cx="40419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9" name="Google Shape;19;p3"/>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ctr"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uota" type="blank">
  <p:cSld name="BLANK">
    <p:spTree>
      <p:nvGrpSpPr>
        <p:cNvPr id="1" name="Shape 86"/>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457200" y="273050"/>
            <a:ext cx="3008400" cy="11619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89" name="Google Shape;89;p23"/>
          <p:cNvSpPr txBox="1">
            <a:spLocks noGrp="1"/>
          </p:cNvSpPr>
          <p:nvPr>
            <p:ph type="body" idx="1"/>
          </p:nvPr>
        </p:nvSpPr>
        <p:spPr>
          <a:xfrm>
            <a:off x="3575050" y="273050"/>
            <a:ext cx="5111700" cy="5853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23"/>
          <p:cNvSpPr txBox="1">
            <a:spLocks noGrp="1"/>
          </p:cNvSpPr>
          <p:nvPr>
            <p:ph type="body" idx="2"/>
          </p:nvPr>
        </p:nvSpPr>
        <p:spPr>
          <a:xfrm>
            <a:off x="457200" y="1435100"/>
            <a:ext cx="3008400" cy="4691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1792288" y="4800600"/>
            <a:ext cx="5486400" cy="5667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93" name="Google Shape;93;p24"/>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4" name="Google Shape;94;p24"/>
          <p:cNvSpPr txBox="1">
            <a:spLocks noGrp="1"/>
          </p:cNvSpPr>
          <p:nvPr>
            <p:ph type="body" idx="1"/>
          </p:nvPr>
        </p:nvSpPr>
        <p:spPr>
          <a:xfrm>
            <a:off x="1792288" y="5367338"/>
            <a:ext cx="5486400" cy="804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97" name="Google Shape;97;p25"/>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olo e testo verticale" type="vertTitleAndTx">
  <p:cSld name="VERTICAL_TITLE_AND_VERTICAL_TEXT">
    <p:spTree>
      <p:nvGrpSpPr>
        <p:cNvPr id="1" name="Shape 98"/>
        <p:cNvGrpSpPr/>
        <p:nvPr/>
      </p:nvGrpSpPr>
      <p:grpSpPr>
        <a:xfrm>
          <a:off x="0" y="0"/>
          <a:ext cx="0" cy="0"/>
          <a:chOff x="0" y="0"/>
          <a:chExt cx="0" cy="0"/>
        </a:xfrm>
      </p:grpSpPr>
      <p:sp>
        <p:nvSpPr>
          <p:cNvPr id="99" name="Google Shape;99;p26"/>
          <p:cNvSpPr txBox="1">
            <a:spLocks noGrp="1"/>
          </p:cNvSpPr>
          <p:nvPr>
            <p:ph type="title"/>
          </p:nvPr>
        </p:nvSpPr>
        <p:spPr>
          <a:xfrm rot="5400000">
            <a:off x="4732350" y="2171688"/>
            <a:ext cx="5851500" cy="20574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00" name="Google Shape;100;p26"/>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olo, testo e contenuto 2" type="txAndTwoObj">
  <p:cSld name="TEXT_AND_TWO_OBJECTS">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03" name="Google Shape;103;p27"/>
          <p:cNvSpPr txBox="1">
            <a:spLocks noGrp="1"/>
          </p:cNvSpPr>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4" name="Google Shape;104;p27"/>
          <p:cNvSpPr txBox="1">
            <a:spLocks noGrp="1"/>
          </p:cNvSpPr>
          <p:nvPr>
            <p:ph type="body" idx="2"/>
          </p:nvPr>
        </p:nvSpPr>
        <p:spPr>
          <a:xfrm>
            <a:off x="4648200" y="1600200"/>
            <a:ext cx="4038600" cy="218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5" name="Google Shape;105;p27"/>
          <p:cNvSpPr txBox="1">
            <a:spLocks noGrp="1"/>
          </p:cNvSpPr>
          <p:nvPr>
            <p:ph type="body" idx="3"/>
          </p:nvPr>
        </p:nvSpPr>
        <p:spPr>
          <a:xfrm>
            <a:off x="4648200" y="3938588"/>
            <a:ext cx="4038600" cy="2187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uto" type="objOnly">
  <p:cSld name="OBJECT_ONLY">
    <p:spTree>
      <p:nvGrpSpPr>
        <p:cNvPr id="1" name="Shape 106"/>
        <p:cNvGrpSpPr/>
        <p:nvPr/>
      </p:nvGrpSpPr>
      <p:grpSpPr>
        <a:xfrm>
          <a:off x="0" y="0"/>
          <a:ext cx="0" cy="0"/>
          <a:chOff x="0" y="0"/>
          <a:chExt cx="0" cy="0"/>
        </a:xfrm>
      </p:grpSpPr>
      <p:sp>
        <p:nvSpPr>
          <p:cNvPr id="107" name="Google Shape;107;p28"/>
          <p:cNvSpPr txBox="1">
            <a:spLocks noGrp="1"/>
          </p:cNvSpPr>
          <p:nvPr>
            <p:ph type="body" idx="1"/>
          </p:nvPr>
        </p:nvSpPr>
        <p:spPr>
          <a:xfrm>
            <a:off x="457200" y="274638"/>
            <a:ext cx="8229600" cy="5851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2" name="Google Shape;22;p4"/>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5" name="Google Shape;25;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8" name="Google Shape;28;p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 name="Google Shape;29;p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2" name="Google Shape;32;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3" name="Google Shape;33;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 name="Google Shape;34;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5" name="Google Shape;35;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0" name="Google Shape;4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Google Shape;4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4" name="Google Shape;44;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5" name="Google Shape;45;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4.jp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jp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BANDA ROSSA OPT BOLOGNA RAST"/>
          <p:cNvPicPr preferRelativeResize="0"/>
          <p:nvPr/>
        </p:nvPicPr>
        <p:blipFill rotWithShape="1">
          <a:blip r:embed="rId15">
            <a:alphaModFix/>
          </a:blip>
          <a:srcRect/>
          <a:stretch/>
        </p:blipFill>
        <p:spPr>
          <a:xfrm>
            <a:off x="0" y="6454775"/>
            <a:ext cx="9144000" cy="401638"/>
          </a:xfrm>
          <a:prstGeom prst="rect">
            <a:avLst/>
          </a:prstGeom>
          <a:noFill/>
          <a:ln>
            <a:noFill/>
          </a:ln>
        </p:spPr>
      </p:pic>
      <p:cxnSp>
        <p:nvCxnSpPr>
          <p:cNvPr id="11" name="Google Shape;11;p1"/>
          <p:cNvCxnSpPr/>
          <p:nvPr/>
        </p:nvCxnSpPr>
        <p:spPr>
          <a:xfrm>
            <a:off x="8316913" y="6424613"/>
            <a:ext cx="0" cy="352425"/>
          </a:xfrm>
          <a:prstGeom prst="straightConnector1">
            <a:avLst/>
          </a:prstGeom>
          <a:noFill/>
          <a:ln w="38100" cap="flat" cmpd="sng">
            <a:solidFill>
              <a:schemeClr val="lt1"/>
            </a:solidFill>
            <a:prstDash val="solid"/>
            <a:round/>
            <a:headEnd type="none" w="med" len="med"/>
            <a:tailEnd type="none" w="med" len="med"/>
          </a:ln>
        </p:spPr>
      </p:cxnSp>
      <p:cxnSp>
        <p:nvCxnSpPr>
          <p:cNvPr id="12" name="Google Shape;12;p1"/>
          <p:cNvCxnSpPr/>
          <p:nvPr/>
        </p:nvCxnSpPr>
        <p:spPr>
          <a:xfrm>
            <a:off x="8316913" y="6092825"/>
            <a:ext cx="0" cy="360363"/>
          </a:xfrm>
          <a:prstGeom prst="straightConnector1">
            <a:avLst/>
          </a:prstGeom>
          <a:noFill/>
          <a:ln w="38100" cap="flat" cmpd="sng">
            <a:solidFill>
              <a:srgbClr val="5F5F5F"/>
            </a:solidFill>
            <a:prstDash val="solid"/>
            <a:round/>
            <a:headEnd type="none" w="med" len="med"/>
            <a:tailEnd type="none" w="med" len="med"/>
          </a:ln>
        </p:spPr>
      </p:cxnSp>
      <p:pic>
        <p:nvPicPr>
          <p:cNvPr id="13" name="Google Shape;13;p1" descr="Alma-Mater TAGLIATO"/>
          <p:cNvPicPr preferRelativeResize="0"/>
          <p:nvPr/>
        </p:nvPicPr>
        <p:blipFill rotWithShape="1">
          <a:blip r:embed="rId16">
            <a:alphaModFix/>
          </a:blip>
          <a:srcRect/>
          <a:stretch/>
        </p:blipFill>
        <p:spPr>
          <a:xfrm>
            <a:off x="0" y="207963"/>
            <a:ext cx="1292225" cy="1660525"/>
          </a:xfrm>
          <a:prstGeom prst="rect">
            <a:avLst/>
          </a:prstGeom>
          <a:noFill/>
          <a:ln>
            <a:noFill/>
          </a:ln>
        </p:spPr>
      </p:pic>
      <p:cxnSp>
        <p:nvCxnSpPr>
          <p:cNvPr id="14" name="Google Shape;14;p1"/>
          <p:cNvCxnSpPr/>
          <p:nvPr/>
        </p:nvCxnSpPr>
        <p:spPr>
          <a:xfrm>
            <a:off x="92075" y="0"/>
            <a:ext cx="0" cy="1871663"/>
          </a:xfrm>
          <a:prstGeom prst="straightConnector1">
            <a:avLst/>
          </a:prstGeom>
          <a:noFill/>
          <a:ln w="190500" cap="flat" cmpd="sng">
            <a:solidFill>
              <a:srgbClr val="CC0000"/>
            </a:solidFill>
            <a:prstDash val="solid"/>
            <a:round/>
            <a:headEnd type="none" w="med" len="med"/>
            <a:tailEnd type="none" w="med" len="med"/>
          </a:ln>
        </p:spPr>
      </p:cxnSp>
      <p:cxnSp>
        <p:nvCxnSpPr>
          <p:cNvPr id="15" name="Google Shape;15;p1"/>
          <p:cNvCxnSpPr/>
          <p:nvPr/>
        </p:nvCxnSpPr>
        <p:spPr>
          <a:xfrm>
            <a:off x="0" y="1870075"/>
            <a:ext cx="8305800" cy="0"/>
          </a:xfrm>
          <a:prstGeom prst="straightConnector1">
            <a:avLst/>
          </a:prstGeom>
          <a:noFill/>
          <a:ln w="38100" cap="flat" cmpd="sng">
            <a:solidFill>
              <a:srgbClr val="5F5F5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15" descr="BANDA ROSSA 2 OPT BOLOGNA RAST"/>
          <p:cNvPicPr preferRelativeResize="0"/>
          <p:nvPr/>
        </p:nvPicPr>
        <p:blipFill rotWithShape="1">
          <a:blip r:embed="rId15">
            <a:alphaModFix/>
          </a:blip>
          <a:srcRect/>
          <a:stretch/>
        </p:blipFill>
        <p:spPr>
          <a:xfrm>
            <a:off x="0" y="6454775"/>
            <a:ext cx="9143999" cy="401638"/>
          </a:xfrm>
          <a:prstGeom prst="rect">
            <a:avLst/>
          </a:prstGeom>
          <a:noFill/>
          <a:ln>
            <a:noFill/>
          </a:ln>
        </p:spPr>
      </p:pic>
      <p:pic>
        <p:nvPicPr>
          <p:cNvPr id="60" name="Google Shape;60;p15" descr="Alma-Mater TAGLIATO"/>
          <p:cNvPicPr preferRelativeResize="0"/>
          <p:nvPr/>
        </p:nvPicPr>
        <p:blipFill rotWithShape="1">
          <a:blip r:embed="rId16">
            <a:alphaModFix/>
          </a:blip>
          <a:srcRect/>
          <a:stretch/>
        </p:blipFill>
        <p:spPr>
          <a:xfrm>
            <a:off x="71438" y="103188"/>
            <a:ext cx="846137" cy="1087437"/>
          </a:xfrm>
          <a:prstGeom prst="rect">
            <a:avLst/>
          </a:prstGeom>
          <a:noFill/>
          <a:ln>
            <a:noFill/>
          </a:ln>
        </p:spPr>
      </p:pic>
      <p:cxnSp>
        <p:nvCxnSpPr>
          <p:cNvPr id="61" name="Google Shape;61;p15"/>
          <p:cNvCxnSpPr/>
          <p:nvPr/>
        </p:nvCxnSpPr>
        <p:spPr>
          <a:xfrm>
            <a:off x="82550" y="0"/>
            <a:ext cx="1500" cy="1184400"/>
          </a:xfrm>
          <a:prstGeom prst="straightConnector1">
            <a:avLst/>
          </a:prstGeom>
          <a:noFill/>
          <a:ln w="171450" cap="flat" cmpd="sng">
            <a:solidFill>
              <a:srgbClr val="CC0000"/>
            </a:solidFill>
            <a:prstDash val="solid"/>
            <a:round/>
            <a:headEnd type="none" w="med" len="med"/>
            <a:tailEnd type="none" w="med" len="med"/>
          </a:ln>
        </p:spPr>
      </p:cxnSp>
      <p:cxnSp>
        <p:nvCxnSpPr>
          <p:cNvPr id="62" name="Google Shape;62;p15"/>
          <p:cNvCxnSpPr/>
          <p:nvPr/>
        </p:nvCxnSpPr>
        <p:spPr>
          <a:xfrm>
            <a:off x="0" y="1182688"/>
            <a:ext cx="8266200" cy="1500"/>
          </a:xfrm>
          <a:prstGeom prst="straightConnector1">
            <a:avLst/>
          </a:prstGeom>
          <a:noFill/>
          <a:ln w="19050" cap="flat" cmpd="sng">
            <a:solidFill>
              <a:srgbClr val="5F5F5F"/>
            </a:solidFill>
            <a:prstDash val="solid"/>
            <a:round/>
            <a:headEnd type="none" w="med" len="med"/>
            <a:tailEnd type="none" w="med" len="med"/>
          </a:ln>
        </p:spPr>
      </p:cxnSp>
      <p:cxnSp>
        <p:nvCxnSpPr>
          <p:cNvPr id="63" name="Google Shape;63;p15"/>
          <p:cNvCxnSpPr/>
          <p:nvPr/>
        </p:nvCxnSpPr>
        <p:spPr>
          <a:xfrm>
            <a:off x="8316913" y="6424613"/>
            <a:ext cx="0" cy="352500"/>
          </a:xfrm>
          <a:prstGeom prst="straightConnector1">
            <a:avLst/>
          </a:prstGeom>
          <a:noFill/>
          <a:ln w="38100" cap="flat" cmpd="sng">
            <a:solidFill>
              <a:schemeClr val="lt1"/>
            </a:solidFill>
            <a:prstDash val="solid"/>
            <a:round/>
            <a:headEnd type="none" w="med" len="med"/>
            <a:tailEnd type="none" w="med" len="med"/>
          </a:ln>
        </p:spPr>
      </p:cxnSp>
      <p:cxnSp>
        <p:nvCxnSpPr>
          <p:cNvPr id="64" name="Google Shape;64;p15"/>
          <p:cNvCxnSpPr/>
          <p:nvPr/>
        </p:nvCxnSpPr>
        <p:spPr>
          <a:xfrm>
            <a:off x="8316913" y="6092825"/>
            <a:ext cx="0" cy="360300"/>
          </a:xfrm>
          <a:prstGeom prst="straightConnector1">
            <a:avLst/>
          </a:prstGeom>
          <a:noFill/>
          <a:ln w="38100" cap="flat" cmpd="sng">
            <a:solidFill>
              <a:srgbClr val="5F5F5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hyperlink" Target="https://www.baeldung.com/gradle" TargetMode="External"/><Relationship Id="rId13" Type="http://schemas.openxmlformats.org/officeDocument/2006/relationships/hyperlink" Target="https://start.spring.io/" TargetMode="External"/><Relationship Id="rId3" Type="http://schemas.openxmlformats.org/officeDocument/2006/relationships/hyperlink" Target="https://docs.spring.io/spring/docs/5.1.7.RELEASE/spring-framework-reference/" TargetMode="External"/><Relationship Id="rId7" Type="http://schemas.openxmlformats.org/officeDocument/2006/relationships/hyperlink" Target="https://www.baeldung.com/transaction-configuration-with-jpa-and-spring" TargetMode="External"/><Relationship Id="rId12" Type="http://schemas.openxmlformats.org/officeDocument/2006/relationships/hyperlink" Target="https://projects.spring.io/spring-security/"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hyperlink" Target="https://www.baeldung.com/the-persistence-layer-with-spring-and-jpa" TargetMode="External"/><Relationship Id="rId11" Type="http://schemas.openxmlformats.org/officeDocument/2006/relationships/hyperlink" Target="https://spring.io/tools" TargetMode="External"/><Relationship Id="rId5" Type="http://schemas.openxmlformats.org/officeDocument/2006/relationships/hyperlink" Target="https://www.baeldung.com" TargetMode="External"/><Relationship Id="rId10" Type="http://schemas.openxmlformats.org/officeDocument/2006/relationships/hyperlink" Target="https://www.jetbrains.com/idea/" TargetMode="External"/><Relationship Id="rId4" Type="http://schemas.openxmlformats.org/officeDocument/2006/relationships/hyperlink" Target="https://docs.spring.io/spring-boot/docs/2.1.5.RELEASE/reference/htmlsingle/" TargetMode="External"/><Relationship Id="rId9" Type="http://schemas.openxmlformats.org/officeDocument/2006/relationships/hyperlink" Target="https://spring.io/guides/gs/rest-servi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9"/>
          <p:cNvSpPr txBox="1"/>
          <p:nvPr/>
        </p:nvSpPr>
        <p:spPr>
          <a:xfrm>
            <a:off x="251619" y="2276872"/>
            <a:ext cx="8640762" cy="28007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600" dirty="0" err="1">
                <a:solidFill>
                  <a:srgbClr val="CC0000"/>
                </a:solidFill>
                <a:latin typeface="Trebuchet MS"/>
                <a:ea typeface="Trebuchet MS"/>
                <a:cs typeface="Trebuchet MS"/>
                <a:sym typeface="Trebuchet MS"/>
              </a:rPr>
              <a:t>Proposta</a:t>
            </a:r>
            <a:r>
              <a:rPr lang="en-US" sz="3600" dirty="0">
                <a:solidFill>
                  <a:srgbClr val="CC0000"/>
                </a:solidFill>
                <a:latin typeface="Trebuchet MS"/>
                <a:ea typeface="Trebuchet MS"/>
                <a:cs typeface="Trebuchet MS"/>
                <a:sym typeface="Trebuchet MS"/>
              </a:rPr>
              <a:t> di </a:t>
            </a:r>
            <a:r>
              <a:rPr lang="en-US" sz="3600" dirty="0" err="1">
                <a:solidFill>
                  <a:srgbClr val="CC0000"/>
                </a:solidFill>
                <a:latin typeface="Trebuchet MS"/>
                <a:ea typeface="Trebuchet MS"/>
                <a:cs typeface="Trebuchet MS"/>
                <a:sym typeface="Trebuchet MS"/>
              </a:rPr>
              <a:t>esercizio</a:t>
            </a:r>
            <a:r>
              <a:rPr lang="en-US" sz="3600" dirty="0">
                <a:solidFill>
                  <a:srgbClr val="CC0000"/>
                </a:solidFill>
                <a:latin typeface="Trebuchet MS"/>
                <a:ea typeface="Trebuchet MS"/>
                <a:cs typeface="Trebuchet MS"/>
                <a:sym typeface="Trebuchet MS"/>
              </a:rPr>
              <a:t>: Spring</a:t>
            </a:r>
            <a:endParaRPr sz="3600" dirty="0">
              <a:solidFill>
                <a:srgbClr val="CC0000"/>
              </a:solidFill>
              <a:latin typeface="Trebuchet MS"/>
              <a:ea typeface="Trebuchet MS"/>
              <a:cs typeface="Trebuchet MS"/>
              <a:sym typeface="Trebuchet MS"/>
            </a:endParaRPr>
          </a:p>
          <a:p>
            <a:pPr marL="0" lvl="0" indent="0" algn="ctr" rtl="0">
              <a:spcBef>
                <a:spcPts val="0"/>
              </a:spcBef>
              <a:spcAft>
                <a:spcPts val="0"/>
              </a:spcAft>
              <a:buClr>
                <a:schemeClr val="dk1"/>
              </a:buClr>
              <a:buFont typeface="Arial"/>
              <a:buNone/>
            </a:pPr>
            <a:r>
              <a:rPr lang="en-US" sz="2400" i="1" dirty="0">
                <a:solidFill>
                  <a:srgbClr val="333333"/>
                </a:solidFill>
                <a:latin typeface="Trebuchet MS"/>
                <a:ea typeface="Trebuchet MS"/>
                <a:cs typeface="Trebuchet MS"/>
                <a:sym typeface="Trebuchet MS"/>
              </a:rPr>
              <a:t>Boot, Data JPA/Hibernate, </a:t>
            </a:r>
            <a:r>
              <a:rPr lang="en-US" sz="2400" i="1" dirty="0" err="1">
                <a:solidFill>
                  <a:srgbClr val="333333"/>
                </a:solidFill>
                <a:latin typeface="Trebuchet MS"/>
                <a:ea typeface="Trebuchet MS"/>
                <a:cs typeface="Trebuchet MS"/>
                <a:sym typeface="Trebuchet MS"/>
              </a:rPr>
              <a:t>RestController</a:t>
            </a:r>
            <a:endParaRPr dirty="0">
              <a:solidFill>
                <a:schemeClr val="dk1"/>
              </a:solidFill>
            </a:endParaRPr>
          </a:p>
          <a:p>
            <a:pPr marL="0" lvl="0" indent="0" algn="ctr" rtl="0">
              <a:spcBef>
                <a:spcPts val="0"/>
              </a:spcBef>
              <a:spcAft>
                <a:spcPts val="0"/>
              </a:spcAft>
              <a:buNone/>
            </a:pPr>
            <a:endParaRPr sz="2400" dirty="0">
              <a:solidFill>
                <a:schemeClr val="dk1"/>
              </a:solidFill>
              <a:latin typeface="Trebuchet MS"/>
              <a:ea typeface="Trebuchet MS"/>
              <a:cs typeface="Trebuchet MS"/>
              <a:sym typeface="Trebuchet MS"/>
            </a:endParaRPr>
          </a:p>
          <a:p>
            <a:pPr marL="0" lvl="0" indent="0" algn="ctr" rtl="0">
              <a:spcBef>
                <a:spcPts val="0"/>
              </a:spcBef>
              <a:spcAft>
                <a:spcPts val="0"/>
              </a:spcAft>
              <a:buNone/>
            </a:pPr>
            <a:endParaRPr sz="2400" dirty="0">
              <a:solidFill>
                <a:schemeClr val="dk1"/>
              </a:solidFill>
              <a:latin typeface="Trebuchet MS"/>
              <a:ea typeface="Trebuchet MS"/>
              <a:cs typeface="Trebuchet MS"/>
              <a:sym typeface="Trebuchet MS"/>
            </a:endParaRPr>
          </a:p>
          <a:p>
            <a:pPr marL="0" lvl="0" indent="0" algn="ctr" rtl="0">
              <a:spcBef>
                <a:spcPts val="0"/>
              </a:spcBef>
              <a:spcAft>
                <a:spcPts val="0"/>
              </a:spcAft>
              <a:buClr>
                <a:schemeClr val="dk1"/>
              </a:buClr>
              <a:buFont typeface="Arial"/>
              <a:buNone/>
            </a:pPr>
            <a:endParaRPr sz="2400" dirty="0">
              <a:solidFill>
                <a:schemeClr val="dk1"/>
              </a:solidFill>
              <a:latin typeface="Trebuchet MS"/>
              <a:ea typeface="Trebuchet MS"/>
              <a:cs typeface="Trebuchet MS"/>
              <a:sym typeface="Trebuchet MS"/>
            </a:endParaRPr>
          </a:p>
          <a:p>
            <a:pPr marL="0" lvl="0" indent="0" algn="ctr" rtl="0">
              <a:spcBef>
                <a:spcPts val="0"/>
              </a:spcBef>
              <a:spcAft>
                <a:spcPts val="0"/>
              </a:spcAft>
              <a:buClr>
                <a:schemeClr val="dk1"/>
              </a:buClr>
              <a:buFont typeface="Arial"/>
              <a:buNone/>
            </a:pPr>
            <a:r>
              <a:rPr lang="en-US" sz="2800" dirty="0" err="1">
                <a:solidFill>
                  <a:srgbClr val="333333"/>
                </a:solidFill>
                <a:latin typeface="Trebuchet MS"/>
                <a:ea typeface="Trebuchet MS"/>
                <a:cs typeface="Trebuchet MS"/>
                <a:sym typeface="Trebuchet MS"/>
              </a:rPr>
              <a:t>Sistemi</a:t>
            </a:r>
            <a:r>
              <a:rPr lang="en-US" sz="2800" dirty="0">
                <a:solidFill>
                  <a:srgbClr val="333333"/>
                </a:solidFill>
                <a:latin typeface="Trebuchet MS"/>
                <a:ea typeface="Trebuchet MS"/>
                <a:cs typeface="Trebuchet MS"/>
                <a:sym typeface="Trebuchet MS"/>
              </a:rPr>
              <a:t> </a:t>
            </a:r>
            <a:r>
              <a:rPr lang="en-US" sz="2800" dirty="0" err="1">
                <a:solidFill>
                  <a:srgbClr val="333333"/>
                </a:solidFill>
                <a:latin typeface="Trebuchet MS"/>
                <a:ea typeface="Trebuchet MS"/>
                <a:cs typeface="Trebuchet MS"/>
                <a:sym typeface="Trebuchet MS"/>
              </a:rPr>
              <a:t>Distribuiti</a:t>
            </a:r>
            <a:r>
              <a:rPr lang="en-US" sz="2800" dirty="0">
                <a:solidFill>
                  <a:srgbClr val="333333"/>
                </a:solidFill>
                <a:latin typeface="Trebuchet MS"/>
                <a:ea typeface="Trebuchet MS"/>
                <a:cs typeface="Trebuchet MS"/>
                <a:sym typeface="Trebuchet MS"/>
              </a:rPr>
              <a:t> M</a:t>
            </a:r>
            <a:endParaRPr dirty="0">
              <a:solidFill>
                <a:schemeClr val="dk1"/>
              </a:solidFill>
            </a:endParaRPr>
          </a:p>
          <a:p>
            <a:pPr marL="0" lvl="0" indent="0" algn="ctr" rtl="0">
              <a:spcBef>
                <a:spcPts val="0"/>
              </a:spcBef>
              <a:spcAft>
                <a:spcPts val="0"/>
              </a:spcAft>
              <a:buClr>
                <a:schemeClr val="dk1"/>
              </a:buClr>
              <a:buSzPts val="1100"/>
              <a:buFont typeface="Arial"/>
              <a:buNone/>
            </a:pPr>
            <a:r>
              <a:rPr lang="en-US" sz="2000" b="1" dirty="0" err="1">
                <a:solidFill>
                  <a:srgbClr val="333333"/>
                </a:solidFill>
                <a:latin typeface="Trebuchet MS"/>
                <a:ea typeface="Trebuchet MS"/>
                <a:cs typeface="Trebuchet MS"/>
                <a:sym typeface="Trebuchet MS"/>
              </a:rPr>
              <a:t>CdS</a:t>
            </a:r>
            <a:r>
              <a:rPr lang="en-US" sz="2000" b="1" dirty="0">
                <a:solidFill>
                  <a:srgbClr val="333333"/>
                </a:solidFill>
                <a:latin typeface="Trebuchet MS"/>
                <a:ea typeface="Trebuchet MS"/>
                <a:cs typeface="Trebuchet MS"/>
                <a:sym typeface="Trebuchet MS"/>
              </a:rPr>
              <a:t> </a:t>
            </a:r>
            <a:r>
              <a:rPr lang="en-US" sz="2000" b="1" dirty="0" err="1">
                <a:solidFill>
                  <a:srgbClr val="333333"/>
                </a:solidFill>
                <a:latin typeface="Trebuchet MS"/>
                <a:ea typeface="Trebuchet MS"/>
                <a:cs typeface="Trebuchet MS"/>
                <a:sym typeface="Trebuchet MS"/>
              </a:rPr>
              <a:t>Laurea</a:t>
            </a:r>
            <a:r>
              <a:rPr lang="en-US" sz="2000" b="1" dirty="0">
                <a:solidFill>
                  <a:srgbClr val="333333"/>
                </a:solidFill>
                <a:latin typeface="Trebuchet MS"/>
                <a:ea typeface="Trebuchet MS"/>
                <a:cs typeface="Trebuchet MS"/>
                <a:sym typeface="Trebuchet MS"/>
              </a:rPr>
              <a:t> </a:t>
            </a:r>
            <a:r>
              <a:rPr lang="en-US" sz="2000" b="1" dirty="0" err="1">
                <a:solidFill>
                  <a:srgbClr val="333333"/>
                </a:solidFill>
                <a:latin typeface="Trebuchet MS"/>
                <a:ea typeface="Trebuchet MS"/>
                <a:cs typeface="Trebuchet MS"/>
                <a:sym typeface="Trebuchet MS"/>
              </a:rPr>
              <a:t>Magistrale</a:t>
            </a:r>
            <a:r>
              <a:rPr lang="en-US" sz="2000" b="1" dirty="0">
                <a:solidFill>
                  <a:srgbClr val="333333"/>
                </a:solidFill>
                <a:latin typeface="Trebuchet MS"/>
                <a:ea typeface="Trebuchet MS"/>
                <a:cs typeface="Trebuchet MS"/>
                <a:sym typeface="Trebuchet MS"/>
              </a:rPr>
              <a:t> in Ingegneria Informatica </a:t>
            </a:r>
            <a:br>
              <a:rPr lang="en-US" sz="2000" b="1" dirty="0">
                <a:solidFill>
                  <a:srgbClr val="333333"/>
                </a:solidFill>
                <a:latin typeface="Trebuchet MS"/>
                <a:ea typeface="Trebuchet MS"/>
                <a:cs typeface="Trebuchet MS"/>
                <a:sym typeface="Trebuchet MS"/>
              </a:rPr>
            </a:br>
            <a:r>
              <a:rPr lang="en-US" sz="2000" b="1" dirty="0">
                <a:solidFill>
                  <a:srgbClr val="333333"/>
                </a:solidFill>
                <a:latin typeface="Trebuchet MS"/>
                <a:ea typeface="Trebuchet MS"/>
                <a:cs typeface="Trebuchet MS"/>
                <a:sym typeface="Trebuchet MS"/>
              </a:rPr>
              <a:t>I </a:t>
            </a:r>
            <a:r>
              <a:rPr lang="en-US" sz="2000" b="1" dirty="0" err="1">
                <a:solidFill>
                  <a:srgbClr val="333333"/>
                </a:solidFill>
                <a:latin typeface="Trebuchet MS"/>
                <a:ea typeface="Trebuchet MS"/>
                <a:cs typeface="Trebuchet MS"/>
                <a:sym typeface="Trebuchet MS"/>
              </a:rPr>
              <a:t>Ciclo</a:t>
            </a:r>
            <a:r>
              <a:rPr lang="en-US" sz="2000" b="1" dirty="0">
                <a:solidFill>
                  <a:srgbClr val="333333"/>
                </a:solidFill>
                <a:latin typeface="Trebuchet MS"/>
                <a:ea typeface="Trebuchet MS"/>
                <a:cs typeface="Trebuchet MS"/>
                <a:sym typeface="Trebuchet MS"/>
              </a:rPr>
              <a:t> - A.A. 2019/2020</a:t>
            </a:r>
            <a:endParaRPr sz="2000" b="1" dirty="0">
              <a:solidFill>
                <a:srgbClr val="333333"/>
              </a:solidFill>
              <a:latin typeface="Trebuchet MS"/>
              <a:ea typeface="Trebuchet MS"/>
              <a:cs typeface="Trebuchet MS"/>
              <a:sym typeface="Trebuchet MS"/>
            </a:endParaRPr>
          </a:p>
          <a:p>
            <a:pPr marL="0" lvl="0" indent="0" algn="ctr" rtl="0">
              <a:spcBef>
                <a:spcPts val="0"/>
              </a:spcBef>
              <a:spcAft>
                <a:spcPts val="0"/>
              </a:spcAft>
              <a:buClr>
                <a:schemeClr val="dk1"/>
              </a:buClr>
              <a:buSzPts val="1100"/>
              <a:buFont typeface="Arial"/>
              <a:buNone/>
            </a:pPr>
            <a:endParaRPr sz="2000" b="1" dirty="0">
              <a:solidFill>
                <a:srgbClr val="333333"/>
              </a:solidFill>
              <a:latin typeface="Trebuchet MS"/>
              <a:ea typeface="Trebuchet MS"/>
              <a:cs typeface="Trebuchet MS"/>
              <a:sym typeface="Trebuchet MS"/>
            </a:endParaRPr>
          </a:p>
          <a:p>
            <a:pPr marL="0" lvl="0" indent="0" algn="ctr" rtl="0">
              <a:spcBef>
                <a:spcPts val="0"/>
              </a:spcBef>
              <a:spcAft>
                <a:spcPts val="0"/>
              </a:spcAft>
              <a:buClr>
                <a:schemeClr val="dk1"/>
              </a:buClr>
              <a:buFont typeface="Arial"/>
              <a:buNone/>
            </a:pPr>
            <a:endParaRPr sz="2000" b="1" dirty="0">
              <a:solidFill>
                <a:srgbClr val="333333"/>
              </a:solidFill>
              <a:latin typeface="Trebuchet MS"/>
              <a:ea typeface="Trebuchet MS"/>
              <a:cs typeface="Trebuchet MS"/>
              <a:sym typeface="Trebuchet MS"/>
            </a:endParaRPr>
          </a:p>
          <a:p>
            <a:pPr marL="0" marR="0" lvl="0" indent="0" algn="ctr" rtl="0">
              <a:spcBef>
                <a:spcPts val="0"/>
              </a:spcBef>
              <a:spcAft>
                <a:spcPts val="0"/>
              </a:spcAft>
              <a:buNone/>
            </a:pPr>
            <a:endParaRPr sz="3600" dirty="0">
              <a:solidFill>
                <a:srgbClr val="CC0000"/>
              </a:solidFill>
              <a:latin typeface="Trebuchet MS"/>
              <a:ea typeface="Trebuchet MS"/>
              <a:cs typeface="Trebuchet MS"/>
              <a:sym typeface="Trebuchet MS"/>
            </a:endParaRPr>
          </a:p>
        </p:txBody>
      </p:sp>
      <p:sp>
        <p:nvSpPr>
          <p:cNvPr id="114" name="Google Shape;114;p29"/>
          <p:cNvSpPr/>
          <p:nvPr/>
        </p:nvSpPr>
        <p:spPr>
          <a:xfrm>
            <a:off x="2039400" y="476800"/>
            <a:ext cx="5065200" cy="1138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en-US" sz="3600">
                <a:solidFill>
                  <a:srgbClr val="CC0000"/>
                </a:solidFill>
              </a:rPr>
              <a:t>Alma Mater Studiorum </a:t>
            </a:r>
            <a:br>
              <a:rPr lang="en-US" sz="3600">
                <a:solidFill>
                  <a:srgbClr val="CC0000"/>
                </a:solidFill>
              </a:rPr>
            </a:br>
            <a:r>
              <a:rPr lang="en-US" sz="3600" i="1">
                <a:solidFill>
                  <a:srgbClr val="CC0000"/>
                </a:solidFill>
              </a:rPr>
              <a:t>Università di Bologna</a:t>
            </a:r>
            <a:endParaRPr sz="3600">
              <a:solidFill>
                <a:srgbClr val="CC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8"/>
          <p:cNvSpPr txBox="1">
            <a:spLocks noGrp="1"/>
          </p:cNvSpPr>
          <p:nvPr>
            <p:ph type="title"/>
          </p:nvPr>
        </p:nvSpPr>
        <p:spPr>
          <a:xfrm>
            <a:off x="1043608" y="385510"/>
            <a:ext cx="76431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Spring Web e REST</a:t>
            </a:r>
            <a:endParaRPr/>
          </a:p>
        </p:txBody>
      </p:sp>
      <p:sp>
        <p:nvSpPr>
          <p:cNvPr id="180" name="Google Shape;180;p38"/>
          <p:cNvSpPr txBox="1">
            <a:spLocks noGrp="1"/>
          </p:cNvSpPr>
          <p:nvPr>
            <p:ph type="body" idx="1"/>
          </p:nvPr>
        </p:nvSpPr>
        <p:spPr>
          <a:xfrm>
            <a:off x="457200" y="1371600"/>
            <a:ext cx="8229600" cy="45261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US" sz="2000"/>
              <a:t>Si utilizzino le features fornite da Spring Web per realizzare una interfaccia REST per l'accesso ai dati del database</a:t>
            </a:r>
            <a:r>
              <a:rPr lang="en-US" sz="2000" b="1"/>
              <a:t>.</a:t>
            </a:r>
            <a:endParaRPr sz="2000" b="1"/>
          </a:p>
          <a:p>
            <a:pPr marL="0" lvl="0" indent="0" algn="l" rtl="0">
              <a:spcBef>
                <a:spcPts val="640"/>
              </a:spcBef>
              <a:spcAft>
                <a:spcPts val="0"/>
              </a:spcAft>
              <a:buNone/>
            </a:pPr>
            <a:r>
              <a:rPr lang="en-US" sz="2000"/>
              <a:t>In particolare si noti l'annotazione </a:t>
            </a:r>
            <a:r>
              <a:rPr lang="en-US" sz="2000" b="1">
                <a:latin typeface="Consolas"/>
                <a:ea typeface="Consolas"/>
                <a:cs typeface="Consolas"/>
                <a:sym typeface="Consolas"/>
              </a:rPr>
              <a:t>@RestController </a:t>
            </a:r>
            <a:r>
              <a:rPr lang="en-US" sz="2000"/>
              <a:t>che, marcando una classe, implementa un componente che: </a:t>
            </a:r>
            <a:endParaRPr sz="2000"/>
          </a:p>
          <a:p>
            <a:pPr marL="457200" lvl="0" indent="-355600" algn="l" rtl="0">
              <a:spcBef>
                <a:spcPts val="640"/>
              </a:spcBef>
              <a:spcAft>
                <a:spcPts val="0"/>
              </a:spcAft>
              <a:buSzPts val="2000"/>
              <a:buChar char="•"/>
            </a:pPr>
            <a:r>
              <a:rPr lang="en-US" sz="2000"/>
              <a:t>Agisce come un normale </a:t>
            </a:r>
            <a:r>
              <a:rPr lang="en-US" sz="2000" b="1">
                <a:latin typeface="Consolas"/>
                <a:ea typeface="Consolas"/>
                <a:cs typeface="Consolas"/>
                <a:sym typeface="Consolas"/>
              </a:rPr>
              <a:t>@Controller</a:t>
            </a:r>
            <a:r>
              <a:rPr lang="en-US" sz="2000"/>
              <a:t> Spring MVC</a:t>
            </a:r>
            <a:endParaRPr sz="2000"/>
          </a:p>
          <a:p>
            <a:pPr marL="457200" lvl="0" indent="-355600" algn="l" rtl="0">
              <a:spcBef>
                <a:spcPts val="0"/>
              </a:spcBef>
              <a:spcAft>
                <a:spcPts val="0"/>
              </a:spcAft>
              <a:buSzPts val="2000"/>
              <a:buChar char="•"/>
            </a:pPr>
            <a:r>
              <a:rPr lang="en-US" sz="2000"/>
              <a:t>Indica al </a:t>
            </a:r>
            <a:r>
              <a:rPr lang="en-US" sz="2000" i="1"/>
              <a:t>Container</a:t>
            </a:r>
            <a:r>
              <a:rPr lang="en-US" sz="2000"/>
              <a:t> che gli eventuali parametri di ritorno dei </a:t>
            </a:r>
            <a:r>
              <a:rPr lang="en-US" sz="2000" b="1"/>
              <a:t>metodi invocati</a:t>
            </a:r>
            <a:r>
              <a:rPr lang="en-US" sz="2000"/>
              <a:t> devono essere </a:t>
            </a:r>
            <a:r>
              <a:rPr lang="en-US" sz="2000" b="1"/>
              <a:t>serializzati</a:t>
            </a:r>
            <a:r>
              <a:rPr lang="en-US" sz="2000"/>
              <a:t>, in un formato prestabilito (ad. es., JSON)</a:t>
            </a:r>
            <a:endParaRPr sz="2000"/>
          </a:p>
          <a:p>
            <a:pPr marL="457200" lvl="0" indent="-355600" algn="l" rtl="0">
              <a:spcBef>
                <a:spcPts val="0"/>
              </a:spcBef>
              <a:spcAft>
                <a:spcPts val="0"/>
              </a:spcAft>
              <a:buSzPts val="2000"/>
              <a:buChar char="•"/>
            </a:pPr>
            <a:r>
              <a:rPr lang="en-US" sz="2000" b="1"/>
              <a:t>Associa</a:t>
            </a:r>
            <a:r>
              <a:rPr lang="en-US" sz="2000"/>
              <a:t> (mediante </a:t>
            </a:r>
            <a:r>
              <a:rPr lang="en-US" sz="2000">
                <a:latin typeface="Consolas"/>
                <a:ea typeface="Consolas"/>
                <a:cs typeface="Consolas"/>
                <a:sym typeface="Consolas"/>
              </a:rPr>
              <a:t>@RequestMapping)</a:t>
            </a:r>
            <a:r>
              <a:rPr lang="en-US" sz="2000"/>
              <a:t> un </a:t>
            </a:r>
            <a:r>
              <a:rPr lang="en-US" sz="2000" i="1"/>
              <a:t>Controller</a:t>
            </a:r>
            <a:r>
              <a:rPr lang="en-US" sz="2000"/>
              <a:t> </a:t>
            </a:r>
            <a:r>
              <a:rPr lang="en-US" sz="2000" b="1"/>
              <a:t>ad una specifica risorsa REST</a:t>
            </a:r>
            <a:endParaRPr sz="2000" b="1"/>
          </a:p>
          <a:p>
            <a:pPr marL="457200" lvl="0" indent="-355600" algn="l" rtl="0">
              <a:spcBef>
                <a:spcPts val="0"/>
              </a:spcBef>
              <a:spcAft>
                <a:spcPts val="0"/>
              </a:spcAft>
              <a:buSzPts val="2000"/>
              <a:buChar char="•"/>
            </a:pPr>
            <a:r>
              <a:rPr lang="en-US" sz="2000"/>
              <a:t>Fornisce interoperabilità con le API di sicurezza (</a:t>
            </a:r>
            <a:r>
              <a:rPr lang="en-US" sz="2000" b="1"/>
              <a:t>Spring Security</a:t>
            </a:r>
            <a:r>
              <a:rPr lang="en-US" sz="2000"/>
              <a:t>) per abilitare meccanismi di autenticazione e autorizzazione (</a:t>
            </a:r>
            <a:r>
              <a:rPr lang="en-US" sz="2000" b="1"/>
              <a:t>OAuth</a:t>
            </a:r>
            <a:r>
              <a:rPr lang="en-US" sz="2000"/>
              <a: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9"/>
          <p:cNvSpPr txBox="1">
            <a:spLocks noGrp="1"/>
          </p:cNvSpPr>
          <p:nvPr>
            <p:ph type="title"/>
          </p:nvPr>
        </p:nvSpPr>
        <p:spPr>
          <a:xfrm>
            <a:off x="1043608" y="385510"/>
            <a:ext cx="76431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AOP: Sicurezza </a:t>
            </a:r>
            <a:r>
              <a:rPr lang="en-US" i="1"/>
              <a:t>(opzionale)</a:t>
            </a:r>
            <a:r>
              <a:rPr lang="en-US" baseline="30000"/>
              <a:t> </a:t>
            </a:r>
            <a:r>
              <a:rPr lang="en-US" b="0" i="1" baseline="30000">
                <a:latin typeface="Raleway"/>
                <a:ea typeface="Raleway"/>
                <a:cs typeface="Raleway"/>
                <a:sym typeface="Raleway"/>
              </a:rPr>
              <a:t>1</a:t>
            </a:r>
            <a:endParaRPr sz="1000" b="0" i="1" baseline="30000">
              <a:latin typeface="Raleway"/>
              <a:ea typeface="Raleway"/>
              <a:cs typeface="Raleway"/>
              <a:sym typeface="Raleway"/>
            </a:endParaRPr>
          </a:p>
        </p:txBody>
      </p:sp>
      <p:sp>
        <p:nvSpPr>
          <p:cNvPr id="187" name="Google Shape;187;p39"/>
          <p:cNvSpPr txBox="1">
            <a:spLocks noGrp="1"/>
          </p:cNvSpPr>
          <p:nvPr>
            <p:ph type="body" idx="1"/>
          </p:nvPr>
        </p:nvSpPr>
        <p:spPr>
          <a:xfrm>
            <a:off x="457200" y="1600200"/>
            <a:ext cx="8229600" cy="40437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Clr>
                <a:schemeClr val="dk1"/>
              </a:buClr>
              <a:buSzPts val="1100"/>
              <a:buFont typeface="Arial"/>
              <a:buNone/>
            </a:pPr>
            <a:r>
              <a:rPr lang="en-US" sz="1800"/>
              <a:t>Mediante </a:t>
            </a:r>
            <a:r>
              <a:rPr lang="en-US" sz="1800" b="1"/>
              <a:t>AOP</a:t>
            </a:r>
            <a:r>
              <a:rPr lang="en-US" sz="1800"/>
              <a:t> possono essere </a:t>
            </a:r>
            <a:r>
              <a:rPr lang="en-US" sz="1800" b="1"/>
              <a:t>isolati e modularizzati</a:t>
            </a:r>
            <a:r>
              <a:rPr lang="en-US" sz="1800"/>
              <a:t> </a:t>
            </a:r>
            <a:r>
              <a:rPr lang="en-US" sz="1800" b="1"/>
              <a:t>componenti di logica </a:t>
            </a:r>
            <a:r>
              <a:rPr lang="en-US" sz="1800" b="1" i="1"/>
              <a:t>crosscutting</a:t>
            </a:r>
            <a:r>
              <a:rPr lang="en-US" sz="1800"/>
              <a:t> </a:t>
            </a:r>
            <a:r>
              <a:rPr lang="en-US" sz="1800" i="1"/>
              <a:t>(verticali)</a:t>
            </a:r>
            <a:r>
              <a:rPr lang="en-US" sz="1800"/>
              <a:t> rispetto al resto della logica primaria di business (sicurezza, transazionalità, logging, ...)</a:t>
            </a:r>
            <a:endParaRPr sz="1800"/>
          </a:p>
          <a:p>
            <a:pPr marL="457200" lvl="0" indent="0" algn="l" rtl="0">
              <a:spcBef>
                <a:spcPts val="640"/>
              </a:spcBef>
              <a:spcAft>
                <a:spcPts val="0"/>
              </a:spcAft>
              <a:buNone/>
            </a:pPr>
            <a:endParaRPr sz="1800"/>
          </a:p>
          <a:p>
            <a:pPr marL="0" lvl="0" indent="0" algn="l" rtl="0">
              <a:spcBef>
                <a:spcPts val="640"/>
              </a:spcBef>
              <a:spcAft>
                <a:spcPts val="0"/>
              </a:spcAft>
              <a:buNone/>
            </a:pPr>
            <a:r>
              <a:rPr lang="en-US" sz="1800"/>
              <a:t>Si richiede pertanto di </a:t>
            </a:r>
            <a:r>
              <a:rPr lang="en-US" sz="1800" b="1"/>
              <a:t>definire una semplice configurazione</a:t>
            </a:r>
            <a:r>
              <a:rPr lang="en-US" sz="1800"/>
              <a:t> (o quantomeno di impostarne l'implementazione) per la </a:t>
            </a:r>
            <a:r>
              <a:rPr lang="en-US" sz="1800" b="1"/>
              <a:t>gestione di problematiche di sicurezza, come autenticazione e controllo di accesso</a:t>
            </a:r>
            <a:r>
              <a:rPr lang="en-US" sz="1800"/>
              <a:t>, </a:t>
            </a:r>
            <a:r>
              <a:rPr lang="en-US" sz="1800" b="1"/>
              <a:t>facendo uso del supporto fornito da Spring Boot </a:t>
            </a:r>
            <a:r>
              <a:rPr lang="en-US" sz="1800"/>
              <a:t>per</a:t>
            </a:r>
            <a:r>
              <a:rPr lang="en-US" sz="1800" b="1"/>
              <a:t> Spring Security</a:t>
            </a:r>
            <a:endParaRPr sz="1800" b="1"/>
          </a:p>
          <a:p>
            <a:pPr marL="457200" lvl="0" indent="-342900" algn="l" rtl="0">
              <a:spcBef>
                <a:spcPts val="640"/>
              </a:spcBef>
              <a:spcAft>
                <a:spcPts val="0"/>
              </a:spcAft>
              <a:buSzPts val="1800"/>
              <a:buChar char="➔"/>
            </a:pPr>
            <a:r>
              <a:rPr lang="en-US" sz="1800"/>
              <a:t>Si definisca pertanto un </a:t>
            </a:r>
            <a:r>
              <a:rPr lang="en-US" sz="1800">
                <a:latin typeface="Consolas"/>
                <a:ea typeface="Consolas"/>
                <a:cs typeface="Consolas"/>
                <a:sym typeface="Consolas"/>
              </a:rPr>
              <a:t>WebSecurityConfigurerAdapter</a:t>
            </a:r>
            <a:r>
              <a:rPr lang="en-US" sz="1800"/>
              <a:t> che </a:t>
            </a:r>
            <a:r>
              <a:rPr lang="en-US" sz="1800" b="1"/>
              <a:t>configuri correttamente il framework per il controllo degli accessi</a:t>
            </a:r>
            <a:r>
              <a:rPr lang="en-US" sz="1800"/>
              <a:t>, implementando i </a:t>
            </a:r>
            <a:r>
              <a:rPr lang="en-US" sz="1800" i="1"/>
              <a:t>bean</a:t>
            </a:r>
            <a:r>
              <a:rPr lang="en-US" sz="1800"/>
              <a:t> necessari alla definizione di una logica di autenticazione indipendente dal flusso del servizio</a:t>
            </a:r>
            <a:endParaRPr sz="1800"/>
          </a:p>
          <a:p>
            <a:pPr marL="0" lvl="0" indent="0" algn="l" rtl="0">
              <a:spcBef>
                <a:spcPts val="640"/>
              </a:spcBef>
              <a:spcAft>
                <a:spcPts val="0"/>
              </a:spcAft>
              <a:buNone/>
            </a:pPr>
            <a:endParaRPr sz="1800"/>
          </a:p>
          <a:p>
            <a:pPr marL="0" lvl="0" indent="0" algn="l" rtl="0">
              <a:spcBef>
                <a:spcPts val="640"/>
              </a:spcBef>
              <a:spcAft>
                <a:spcPts val="0"/>
              </a:spcAft>
              <a:buClr>
                <a:schemeClr val="dk1"/>
              </a:buClr>
              <a:buSzPts val="1100"/>
              <a:buFont typeface="Arial"/>
              <a:buNone/>
            </a:pPr>
            <a:endParaRPr sz="1800"/>
          </a:p>
          <a:p>
            <a:pPr marL="0" lvl="0" indent="0" algn="l" rtl="0">
              <a:spcBef>
                <a:spcPts val="640"/>
              </a:spcBef>
              <a:spcAft>
                <a:spcPts val="0"/>
              </a:spcAft>
              <a:buNone/>
            </a:pPr>
            <a:endParaRPr sz="1800" i="1"/>
          </a:p>
        </p:txBody>
      </p:sp>
      <p:sp>
        <p:nvSpPr>
          <p:cNvPr id="188" name="Google Shape;188;p39"/>
          <p:cNvSpPr txBox="1"/>
          <p:nvPr/>
        </p:nvSpPr>
        <p:spPr>
          <a:xfrm>
            <a:off x="480850" y="5568650"/>
            <a:ext cx="7599000" cy="835500"/>
          </a:xfrm>
          <a:prstGeom prst="rect">
            <a:avLst/>
          </a:prstGeom>
          <a:noFill/>
          <a:ln>
            <a:noFill/>
          </a:ln>
        </p:spPr>
        <p:txBody>
          <a:bodyPr spcFirstLastPara="1" wrap="square" lIns="91425" tIns="91425" rIns="91425" bIns="91425" anchor="t" anchorCtr="0">
            <a:noAutofit/>
          </a:bodyPr>
          <a:lstStyle/>
          <a:p>
            <a:pPr marL="0" lvl="0" indent="0" algn="l" rtl="0">
              <a:spcBef>
                <a:spcPts val="640"/>
              </a:spcBef>
              <a:spcAft>
                <a:spcPts val="0"/>
              </a:spcAft>
              <a:buClr>
                <a:schemeClr val="dk1"/>
              </a:buClr>
              <a:buSzPts val="1100"/>
              <a:buFont typeface="Arial"/>
              <a:buNone/>
            </a:pPr>
            <a:r>
              <a:rPr lang="en-US" sz="1200" i="1">
                <a:solidFill>
                  <a:srgbClr val="434343"/>
                </a:solidFill>
                <a:latin typeface="Trebuchet MS"/>
                <a:ea typeface="Trebuchet MS"/>
                <a:cs typeface="Trebuchet MS"/>
                <a:sym typeface="Trebuchet MS"/>
              </a:rPr>
              <a:t>1. non è intenzione dell’esercizio giungere a un'implementazione finale delle funzionalità di autenticazione e autorizzazione, ma di aiutare a capire come metodi di business logic possano essere “intercettati” al fine di iniettare trasparentemente nuove funzionalità nel flusso di logica principale</a:t>
            </a:r>
            <a:endParaRPr sz="1200" i="1">
              <a:solidFill>
                <a:srgbClr val="434343"/>
              </a:solidFill>
              <a:latin typeface="Trebuchet MS"/>
              <a:ea typeface="Trebuchet MS"/>
              <a:cs typeface="Trebuchet MS"/>
              <a:sym typeface="Trebuchet MS"/>
            </a:endParaRPr>
          </a:p>
          <a:p>
            <a:pPr marL="0" lvl="0" indent="0" algn="l" rtl="0">
              <a:spcBef>
                <a:spcPts val="0"/>
              </a:spcBef>
              <a:spcAft>
                <a:spcPts val="0"/>
              </a:spcAft>
              <a:buNone/>
            </a:pPr>
            <a:endParaRPr sz="12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0"/>
          <p:cNvSpPr txBox="1">
            <a:spLocks noGrp="1"/>
          </p:cNvSpPr>
          <p:nvPr>
            <p:ph type="title"/>
          </p:nvPr>
        </p:nvSpPr>
        <p:spPr>
          <a:xfrm>
            <a:off x="1043608" y="385510"/>
            <a:ext cx="76431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Riferimenti e possibili approfondimenti</a:t>
            </a:r>
            <a:endParaRPr/>
          </a:p>
        </p:txBody>
      </p:sp>
      <p:sp>
        <p:nvSpPr>
          <p:cNvPr id="195" name="Google Shape;195;p40"/>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640"/>
              </a:spcBef>
              <a:spcAft>
                <a:spcPts val="0"/>
              </a:spcAft>
              <a:buSzPts val="2200"/>
              <a:buChar char="➔"/>
            </a:pPr>
            <a:r>
              <a:rPr lang="en-US" sz="2200" u="sng">
                <a:solidFill>
                  <a:schemeClr val="hlink"/>
                </a:solidFill>
                <a:hlinkClick r:id="rId3"/>
              </a:rPr>
              <a:t>Spring Framework - Reference Documentation, version 5.1.7</a:t>
            </a:r>
            <a:endParaRPr sz="2200"/>
          </a:p>
          <a:p>
            <a:pPr marL="457200" lvl="0" indent="-368300" algn="l" rtl="0">
              <a:lnSpc>
                <a:spcPct val="115000"/>
              </a:lnSpc>
              <a:spcBef>
                <a:spcPts val="0"/>
              </a:spcBef>
              <a:spcAft>
                <a:spcPts val="0"/>
              </a:spcAft>
              <a:buSzPts val="2200"/>
              <a:buChar char="➔"/>
            </a:pPr>
            <a:r>
              <a:rPr lang="en-US" sz="2200" u="sng">
                <a:solidFill>
                  <a:schemeClr val="hlink"/>
                </a:solidFill>
                <a:hlinkClick r:id="rId4"/>
              </a:rPr>
              <a:t>Spring Boot - Reference Guide, version 2.1.5</a:t>
            </a:r>
            <a:endParaRPr sz="2200"/>
          </a:p>
          <a:p>
            <a:pPr marL="457200" lvl="0" indent="-368300" algn="l" rtl="0">
              <a:lnSpc>
                <a:spcPct val="115000"/>
              </a:lnSpc>
              <a:spcBef>
                <a:spcPts val="0"/>
              </a:spcBef>
              <a:spcAft>
                <a:spcPts val="0"/>
              </a:spcAft>
              <a:buSzPts val="2200"/>
              <a:buChar char="➔"/>
            </a:pPr>
            <a:r>
              <a:rPr lang="en-US" sz="2200" u="sng">
                <a:solidFill>
                  <a:schemeClr val="hlink"/>
                </a:solidFill>
                <a:hlinkClick r:id="rId5"/>
              </a:rPr>
              <a:t>Baeldung</a:t>
            </a:r>
            <a:r>
              <a:rPr lang="en-US" sz="2200"/>
              <a:t>:</a:t>
            </a:r>
            <a:endParaRPr sz="2200"/>
          </a:p>
          <a:p>
            <a:pPr marL="914400" lvl="1" indent="-368300" algn="l" rtl="0">
              <a:lnSpc>
                <a:spcPct val="115000"/>
              </a:lnSpc>
              <a:spcBef>
                <a:spcPts val="0"/>
              </a:spcBef>
              <a:spcAft>
                <a:spcPts val="0"/>
              </a:spcAft>
              <a:buSzPts val="2200"/>
              <a:buChar char="◆"/>
            </a:pPr>
            <a:r>
              <a:rPr lang="en-US" sz="2200" u="sng">
                <a:solidFill>
                  <a:schemeClr val="hlink"/>
                </a:solidFill>
                <a:hlinkClick r:id="rId6"/>
              </a:rPr>
              <a:t>A Guide to JPA with Spring </a:t>
            </a:r>
            <a:endParaRPr sz="2200"/>
          </a:p>
          <a:p>
            <a:pPr marL="914400" lvl="1" indent="-368300" algn="l" rtl="0">
              <a:lnSpc>
                <a:spcPct val="115000"/>
              </a:lnSpc>
              <a:spcBef>
                <a:spcPts val="0"/>
              </a:spcBef>
              <a:spcAft>
                <a:spcPts val="0"/>
              </a:spcAft>
              <a:buSzPts val="2200"/>
              <a:buChar char="◆"/>
            </a:pPr>
            <a:r>
              <a:rPr lang="en-US" sz="2200" u="sng">
                <a:solidFill>
                  <a:schemeClr val="hlink"/>
                </a:solidFill>
                <a:hlinkClick r:id="rId7"/>
              </a:rPr>
              <a:t>Transactions with Spring and JPA</a:t>
            </a:r>
            <a:endParaRPr sz="2200"/>
          </a:p>
          <a:p>
            <a:pPr marL="914400" lvl="1" indent="-368300" algn="l" rtl="0">
              <a:lnSpc>
                <a:spcPct val="115000"/>
              </a:lnSpc>
              <a:spcBef>
                <a:spcPts val="0"/>
              </a:spcBef>
              <a:spcAft>
                <a:spcPts val="0"/>
              </a:spcAft>
              <a:buSzPts val="2200"/>
              <a:buChar char="◆"/>
            </a:pPr>
            <a:r>
              <a:rPr lang="en-US" sz="2200" u="sng">
                <a:solidFill>
                  <a:schemeClr val="hlink"/>
                </a:solidFill>
                <a:hlinkClick r:id="rId8"/>
              </a:rPr>
              <a:t>Introduction to Gradle</a:t>
            </a:r>
            <a:endParaRPr sz="2200"/>
          </a:p>
          <a:p>
            <a:pPr marL="457200" lvl="0" indent="-368300" algn="l" rtl="0">
              <a:lnSpc>
                <a:spcPct val="115000"/>
              </a:lnSpc>
              <a:spcBef>
                <a:spcPts val="0"/>
              </a:spcBef>
              <a:spcAft>
                <a:spcPts val="0"/>
              </a:spcAft>
              <a:buSzPts val="2200"/>
              <a:buChar char="➔"/>
            </a:pPr>
            <a:r>
              <a:rPr lang="en-US" sz="2200" u="sng">
                <a:solidFill>
                  <a:schemeClr val="hlink"/>
                </a:solidFill>
                <a:hlinkClick r:id="rId9"/>
              </a:rPr>
              <a:t>Spring.io: Building a RESTful Web Service</a:t>
            </a:r>
            <a:endParaRPr sz="2200"/>
          </a:p>
          <a:p>
            <a:pPr marL="457200" lvl="0" indent="-368300" algn="l" rtl="0">
              <a:lnSpc>
                <a:spcPct val="115000"/>
              </a:lnSpc>
              <a:spcBef>
                <a:spcPts val="0"/>
              </a:spcBef>
              <a:spcAft>
                <a:spcPts val="0"/>
              </a:spcAft>
              <a:buSzPts val="2200"/>
              <a:buChar char="➔"/>
            </a:pPr>
            <a:r>
              <a:rPr lang="en-US" sz="2200"/>
              <a:t>IntelliJ Idea IDE: </a:t>
            </a:r>
            <a:r>
              <a:rPr lang="en-US" sz="2200" u="sng">
                <a:solidFill>
                  <a:schemeClr val="hlink"/>
                </a:solidFill>
                <a:hlinkClick r:id="rId10"/>
              </a:rPr>
              <a:t>jetbrains.com/idea</a:t>
            </a:r>
            <a:endParaRPr sz="2200"/>
          </a:p>
          <a:p>
            <a:pPr marL="457200" lvl="0" indent="-368300" algn="l" rtl="0">
              <a:lnSpc>
                <a:spcPct val="115000"/>
              </a:lnSpc>
              <a:spcBef>
                <a:spcPts val="0"/>
              </a:spcBef>
              <a:spcAft>
                <a:spcPts val="0"/>
              </a:spcAft>
              <a:buSzPts val="2200"/>
              <a:buChar char="➔"/>
            </a:pPr>
            <a:r>
              <a:rPr lang="en-US" sz="2200"/>
              <a:t>Spring Tools for Eclipse: </a:t>
            </a:r>
            <a:r>
              <a:rPr lang="en-US" sz="2200" u="sng">
                <a:solidFill>
                  <a:schemeClr val="hlink"/>
                </a:solidFill>
                <a:hlinkClick r:id="rId11"/>
              </a:rPr>
              <a:t>spring.io/tools</a:t>
            </a:r>
            <a:endParaRPr sz="2200"/>
          </a:p>
          <a:p>
            <a:pPr marL="457200" lvl="0" indent="-368300" algn="l" rtl="0">
              <a:lnSpc>
                <a:spcPct val="115000"/>
              </a:lnSpc>
              <a:spcBef>
                <a:spcPts val="0"/>
              </a:spcBef>
              <a:spcAft>
                <a:spcPts val="0"/>
              </a:spcAft>
              <a:buSzPts val="2200"/>
              <a:buChar char="➔"/>
            </a:pPr>
            <a:r>
              <a:rPr lang="en-US" sz="2200"/>
              <a:t>Spring Security: </a:t>
            </a:r>
            <a:r>
              <a:rPr lang="en-US" sz="2200" u="sng">
                <a:solidFill>
                  <a:schemeClr val="hlink"/>
                </a:solidFill>
                <a:hlinkClick r:id="rId12"/>
              </a:rPr>
              <a:t>projects.spring.io/spring-security</a:t>
            </a:r>
            <a:endParaRPr sz="2200"/>
          </a:p>
          <a:p>
            <a:pPr marL="457200" lvl="0" indent="-368300" algn="l" rtl="0">
              <a:lnSpc>
                <a:spcPct val="115000"/>
              </a:lnSpc>
              <a:spcBef>
                <a:spcPts val="0"/>
              </a:spcBef>
              <a:spcAft>
                <a:spcPts val="0"/>
              </a:spcAft>
              <a:buSzPts val="2200"/>
              <a:buChar char="➔"/>
            </a:pPr>
            <a:r>
              <a:rPr lang="en-US" sz="2200"/>
              <a:t>Spring Initializr: </a:t>
            </a:r>
            <a:r>
              <a:rPr lang="en-US" sz="2200" u="sng">
                <a:solidFill>
                  <a:schemeClr val="hlink"/>
                </a:solidFill>
                <a:hlinkClick r:id="rId13"/>
              </a:rPr>
              <a:t>start.spring.io</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30"/>
          <p:cNvSpPr txBox="1">
            <a:spLocks noGrp="1"/>
          </p:cNvSpPr>
          <p:nvPr>
            <p:ph type="title"/>
          </p:nvPr>
        </p:nvSpPr>
        <p:spPr>
          <a:xfrm>
            <a:off x="1043608" y="385510"/>
            <a:ext cx="7643192" cy="52321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r>
              <a:rPr lang="en-US"/>
              <a:t>Obiettivi</a:t>
            </a:r>
            <a:endParaRPr sz="2800" b="1" i="0" u="none" strike="noStrike" cap="none">
              <a:solidFill>
                <a:srgbClr val="CC0000"/>
              </a:solidFill>
              <a:latin typeface="Trebuchet MS"/>
              <a:ea typeface="Trebuchet MS"/>
              <a:cs typeface="Trebuchet MS"/>
              <a:sym typeface="Trebuchet MS"/>
            </a:endParaRPr>
          </a:p>
        </p:txBody>
      </p:sp>
      <p:sp>
        <p:nvSpPr>
          <p:cNvPr id="120" name="Google Shape;120;p30"/>
          <p:cNvSpPr txBox="1">
            <a:spLocks noGrp="1"/>
          </p:cNvSpPr>
          <p:nvPr>
            <p:ph type="body" idx="1"/>
          </p:nvPr>
        </p:nvSpPr>
        <p:spPr>
          <a:xfrm>
            <a:off x="457200" y="1411475"/>
            <a:ext cx="8229600" cy="4862100"/>
          </a:xfrm>
          <a:prstGeom prst="rect">
            <a:avLst/>
          </a:prstGeom>
          <a:noFill/>
          <a:ln>
            <a:noFill/>
          </a:ln>
        </p:spPr>
        <p:txBody>
          <a:bodyPr spcFirstLastPara="1" wrap="square" lIns="91425" tIns="45700" rIns="91425" bIns="45700" anchor="t" anchorCtr="0">
            <a:noAutofit/>
          </a:bodyPr>
          <a:lstStyle/>
          <a:p>
            <a:pPr marL="457200" marR="0" lvl="0" indent="-368300" algn="l" rtl="0">
              <a:spcBef>
                <a:spcPts val="480"/>
              </a:spcBef>
              <a:spcAft>
                <a:spcPts val="0"/>
              </a:spcAft>
              <a:buSzPts val="2200"/>
              <a:buChar char="•"/>
            </a:pPr>
            <a:r>
              <a:rPr lang="en-US" sz="2200"/>
              <a:t>Mostrare come i framework, le strategie e le scelte progettuali adottate nei precedenti sotto-progetti, possano essere integrate e cablate in </a:t>
            </a:r>
            <a:r>
              <a:rPr lang="en-US" sz="2200" b="1" i="1"/>
              <a:t>maniera flessibile</a:t>
            </a:r>
            <a:r>
              <a:rPr lang="en-US" sz="2200"/>
              <a:t> mediante un </a:t>
            </a:r>
            <a:r>
              <a:rPr lang="en-US" sz="2200" b="1" i="1"/>
              <a:t>framework a componenti leggeri</a:t>
            </a:r>
            <a:r>
              <a:rPr lang="en-US" sz="2200"/>
              <a:t> e basato su meccanismi di Dependency Injection (DI) come Spring</a:t>
            </a:r>
            <a:endParaRPr sz="2200"/>
          </a:p>
          <a:p>
            <a:pPr marL="457200" marR="0" lvl="0" indent="-368300" algn="l" rtl="0">
              <a:spcBef>
                <a:spcPts val="0"/>
              </a:spcBef>
              <a:spcAft>
                <a:spcPts val="0"/>
              </a:spcAft>
              <a:buSzPts val="2200"/>
              <a:buChar char="•"/>
            </a:pPr>
            <a:r>
              <a:rPr lang="en-US" sz="2200"/>
              <a:t>Valutare in maniera critica la realizzazione di (micro)servizi </a:t>
            </a:r>
            <a:r>
              <a:rPr lang="en-US" sz="2200" i="1"/>
              <a:t>Enterprise-ready</a:t>
            </a:r>
            <a:r>
              <a:rPr lang="en-US" sz="2200"/>
              <a:t> e moderni senza essere vincolati alla presenza di una piattaforma complessa e ingombrante, come può essere un Application Server (AS) come JBoss</a:t>
            </a:r>
            <a:endParaRPr sz="2200"/>
          </a:p>
          <a:p>
            <a:pPr marL="457200" marR="0" lvl="0" indent="-368300" algn="l" rtl="0">
              <a:spcBef>
                <a:spcPts val="0"/>
              </a:spcBef>
              <a:spcAft>
                <a:spcPts val="0"/>
              </a:spcAft>
              <a:buSzPts val="2200"/>
              <a:buChar char="•"/>
            </a:pPr>
            <a:r>
              <a:rPr lang="en-US" sz="2200"/>
              <a:t>Utilizzo di metodologie moderne come REST per creare servizi web altamente scalabili ed eterogenei, e altamente portabili</a:t>
            </a:r>
            <a:endParaRPr sz="2200"/>
          </a:p>
          <a:p>
            <a:pPr marL="457200" marR="0" lvl="0" indent="-368300" algn="l" rtl="0">
              <a:spcBef>
                <a:spcPts val="0"/>
              </a:spcBef>
              <a:spcAft>
                <a:spcPts val="0"/>
              </a:spcAft>
              <a:buSzPts val="2200"/>
              <a:buChar char="•"/>
            </a:pPr>
            <a:r>
              <a:rPr lang="en-US" sz="2200"/>
              <a:t>Utilizzo di JPA/Hibernate come piattaforma di ORM per semplificare la gestione della persistenza</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1043608" y="385510"/>
            <a:ext cx="76431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Consegna</a:t>
            </a:r>
            <a:endParaRPr/>
          </a:p>
        </p:txBody>
      </p:sp>
      <p:sp>
        <p:nvSpPr>
          <p:cNvPr id="127" name="Google Shape;127;p31"/>
          <p:cNvSpPr txBox="1">
            <a:spLocks noGrp="1"/>
          </p:cNvSpPr>
          <p:nvPr>
            <p:ph type="body" idx="1"/>
          </p:nvPr>
        </p:nvSpPr>
        <p:spPr>
          <a:xfrm>
            <a:off x="457200" y="1343450"/>
            <a:ext cx="8229600" cy="47562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Clr>
                <a:schemeClr val="dk1"/>
              </a:buClr>
              <a:buSzPts val="1100"/>
              <a:buFont typeface="Arial"/>
              <a:buNone/>
            </a:pPr>
            <a:r>
              <a:rPr lang="en-US" sz="1800"/>
              <a:t>Data l’applicazione Web J2EE dell'esercizio 1, per la gestione del magazzino di un ipotetico negozio di componenti informatiche e presa l'implementazione (mediante Hibernate e/o JPA) del layer e degli oggetti DAO predisposta nel progetto precedente come riferimento,</a:t>
            </a:r>
            <a:br>
              <a:rPr lang="en-US" sz="1800"/>
            </a:br>
            <a:endParaRPr sz="1800"/>
          </a:p>
          <a:p>
            <a:pPr marL="0" lvl="0" indent="0" algn="l" rtl="0">
              <a:spcBef>
                <a:spcPts val="640"/>
              </a:spcBef>
              <a:spcAft>
                <a:spcPts val="0"/>
              </a:spcAft>
              <a:buClr>
                <a:schemeClr val="dk1"/>
              </a:buClr>
              <a:buSzPts val="1100"/>
              <a:buFont typeface="Arial"/>
              <a:buNone/>
            </a:pPr>
            <a:r>
              <a:rPr lang="en-US" sz="1800" b="1" i="1"/>
              <a:t>si richiede di</a:t>
            </a:r>
            <a:r>
              <a:rPr lang="en-US" sz="1800" i="1"/>
              <a:t>:</a:t>
            </a:r>
            <a:endParaRPr sz="1800" i="1"/>
          </a:p>
          <a:p>
            <a:pPr marL="457200" lvl="0" indent="-342900" algn="l" rtl="0">
              <a:spcBef>
                <a:spcPts val="640"/>
              </a:spcBef>
              <a:spcAft>
                <a:spcPts val="0"/>
              </a:spcAft>
              <a:buSzPts val="1800"/>
              <a:buChar char="•"/>
            </a:pPr>
            <a:r>
              <a:rPr lang="en-US" sz="1800"/>
              <a:t>creare una </a:t>
            </a:r>
            <a:r>
              <a:rPr lang="en-US" sz="1800" b="1"/>
              <a:t>nuova applicazione </a:t>
            </a:r>
            <a:r>
              <a:rPr lang="en-US" sz="1800" b="1" i="1" u="sng"/>
              <a:t>Spring Boot</a:t>
            </a:r>
            <a:r>
              <a:rPr lang="en-US" sz="1800"/>
              <a:t>, basata su un progetto </a:t>
            </a:r>
            <a:r>
              <a:rPr lang="en-US" sz="1800" b="1" i="1"/>
              <a:t>Gradle</a:t>
            </a:r>
            <a:r>
              <a:rPr lang="en-US" sz="1800"/>
              <a:t>, mediante </a:t>
            </a:r>
            <a:r>
              <a:rPr lang="en-US" sz="1800" b="1" i="1"/>
              <a:t>Spring Initializr</a:t>
            </a:r>
            <a:r>
              <a:rPr lang="en-US" sz="1800"/>
              <a:t>. Si selezionino le opportune dipendenze per supportare appieno </a:t>
            </a:r>
            <a:r>
              <a:rPr lang="en-US" sz="1800" b="1" i="1"/>
              <a:t>Spring Data JPA</a:t>
            </a:r>
            <a:r>
              <a:rPr lang="en-US" sz="1800"/>
              <a:t>, </a:t>
            </a:r>
            <a:r>
              <a:rPr lang="en-US" sz="1800" b="1" i="1"/>
              <a:t>Spring Web</a:t>
            </a:r>
            <a:r>
              <a:rPr lang="en-US" sz="1800"/>
              <a:t> e </a:t>
            </a:r>
            <a:r>
              <a:rPr lang="en-US" sz="1800" b="1" i="1"/>
              <a:t>Spring Data Rest</a:t>
            </a:r>
            <a:r>
              <a:rPr lang="en-US" sz="1800"/>
              <a:t>. Si scelga di optare per un formato </a:t>
            </a:r>
            <a:r>
              <a:rPr lang="en-US" sz="1800" b="1"/>
              <a:t>JAR,</a:t>
            </a:r>
            <a:r>
              <a:rPr lang="en-US" sz="1800"/>
              <a:t> contenente un instanza embedded del web container </a:t>
            </a:r>
            <a:r>
              <a:rPr lang="en-US" sz="1800" b="1"/>
              <a:t>Tomcat</a:t>
            </a:r>
            <a:endParaRPr sz="1800" b="1"/>
          </a:p>
          <a:p>
            <a:pPr marL="457200" lvl="0" indent="-342900" algn="l" rtl="0">
              <a:spcBef>
                <a:spcPts val="0"/>
              </a:spcBef>
              <a:spcAft>
                <a:spcPts val="0"/>
              </a:spcAft>
              <a:buSzPts val="1800"/>
              <a:buChar char="•"/>
            </a:pPr>
            <a:r>
              <a:rPr lang="en-US" sz="1800"/>
              <a:t>configurare </a:t>
            </a:r>
            <a:r>
              <a:rPr lang="en-US" sz="1800" b="1"/>
              <a:t>opportunamente l'infrastruttura di accesso al layer di persistenza</a:t>
            </a:r>
            <a:r>
              <a:rPr lang="en-US" sz="1800"/>
              <a:t>, dotando il container Spring di piene funzionalità di JPA container (gestione del contesto di persistenza, del ciclo di vita dell'Entity Manager, delle transazioni...). Per motivi di semplicità, si consiglia l'uso del database </a:t>
            </a:r>
            <a:r>
              <a:rPr lang="en-US" sz="1800" i="1"/>
              <a:t>in-memory</a:t>
            </a:r>
            <a:r>
              <a:rPr lang="en-US" sz="1800"/>
              <a:t> </a:t>
            </a:r>
            <a:r>
              <a:rPr lang="en-US" sz="1800" b="1"/>
              <a:t>H2</a:t>
            </a:r>
            <a:endParaRPr sz="1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2"/>
          <p:cNvSpPr txBox="1">
            <a:spLocks noGrp="1"/>
          </p:cNvSpPr>
          <p:nvPr>
            <p:ph type="title"/>
          </p:nvPr>
        </p:nvSpPr>
        <p:spPr>
          <a:xfrm>
            <a:off x="1043608" y="385510"/>
            <a:ext cx="76431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Consegna</a:t>
            </a:r>
            <a:endParaRPr/>
          </a:p>
        </p:txBody>
      </p:sp>
      <p:sp>
        <p:nvSpPr>
          <p:cNvPr id="134" name="Google Shape;134;p32"/>
          <p:cNvSpPr txBox="1">
            <a:spLocks noGrp="1"/>
          </p:cNvSpPr>
          <p:nvPr>
            <p:ph type="body" idx="1"/>
          </p:nvPr>
        </p:nvSpPr>
        <p:spPr>
          <a:xfrm>
            <a:off x="457200" y="1343450"/>
            <a:ext cx="8229600" cy="47562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br>
              <a:rPr lang="en-US" sz="1800"/>
            </a:br>
            <a:r>
              <a:rPr lang="en-US" sz="1800" b="1" i="1"/>
              <a:t>si richiede inoltre di</a:t>
            </a:r>
            <a:r>
              <a:rPr lang="en-US" sz="1800" i="1"/>
              <a:t>:</a:t>
            </a:r>
            <a:endParaRPr sz="1800" i="1"/>
          </a:p>
          <a:p>
            <a:pPr marL="0" lvl="0" indent="0" algn="l" rtl="0">
              <a:spcBef>
                <a:spcPts val="640"/>
              </a:spcBef>
              <a:spcAft>
                <a:spcPts val="0"/>
              </a:spcAft>
              <a:buNone/>
            </a:pPr>
            <a:endParaRPr sz="1800" i="1"/>
          </a:p>
          <a:p>
            <a:pPr marL="457200" lvl="0" indent="-381000" algn="l" rtl="0">
              <a:spcBef>
                <a:spcPts val="640"/>
              </a:spcBef>
              <a:spcAft>
                <a:spcPts val="0"/>
              </a:spcAft>
              <a:buSzPts val="2400"/>
              <a:buChar char="•"/>
            </a:pPr>
            <a:r>
              <a:rPr lang="en-US" sz="2400"/>
              <a:t>esporre un </a:t>
            </a:r>
            <a:r>
              <a:rPr lang="en-US" sz="2400" b="1"/>
              <a:t>interfaccia</a:t>
            </a:r>
            <a:r>
              <a:rPr lang="en-US" sz="2400"/>
              <a:t> </a:t>
            </a:r>
            <a:r>
              <a:rPr lang="en-US" sz="2400" b="1"/>
              <a:t>REST</a:t>
            </a:r>
            <a:r>
              <a:rPr lang="en-US" sz="2400"/>
              <a:t> per l'accesso ai dati relativi a </a:t>
            </a:r>
            <a:r>
              <a:rPr lang="en-US" sz="2400" i="1"/>
              <a:t>Prodotti</a:t>
            </a:r>
            <a:r>
              <a:rPr lang="en-US" sz="2400"/>
              <a:t>, </a:t>
            </a:r>
            <a:r>
              <a:rPr lang="en-US" sz="2400" i="1"/>
              <a:t>Ordini</a:t>
            </a:r>
            <a:r>
              <a:rPr lang="en-US" sz="2400"/>
              <a:t> e </a:t>
            </a:r>
            <a:r>
              <a:rPr lang="en-US" sz="2400" i="1"/>
              <a:t>Consegne</a:t>
            </a:r>
            <a:r>
              <a:rPr lang="en-US" sz="2400"/>
              <a:t>, mediante gli strumenti forniti da Spring. Si utilizzi per semplicità </a:t>
            </a:r>
            <a:r>
              <a:rPr lang="en-US" sz="2400" b="1"/>
              <a:t>JSON</a:t>
            </a:r>
            <a:r>
              <a:rPr lang="en-US" sz="2400"/>
              <a:t> come formato di serializzazione dei dati</a:t>
            </a:r>
            <a:endParaRPr sz="2400" b="1"/>
          </a:p>
          <a:p>
            <a:pPr marL="457200" lvl="0" indent="-381000" algn="l" rtl="0">
              <a:spcBef>
                <a:spcPts val="0"/>
              </a:spcBef>
              <a:spcAft>
                <a:spcPts val="0"/>
              </a:spcAft>
              <a:buSzPts val="2400"/>
              <a:buChar char="•"/>
            </a:pPr>
            <a:r>
              <a:rPr lang="en-US" sz="2400" i="1"/>
              <a:t>(opzionale)</a:t>
            </a:r>
            <a:r>
              <a:rPr lang="en-US" sz="2400"/>
              <a:t> implementare mediante </a:t>
            </a:r>
            <a:r>
              <a:rPr lang="en-US" sz="2400" b="1" i="1"/>
              <a:t>Aspect-Oriented Programming (AOP)</a:t>
            </a:r>
            <a:r>
              <a:rPr lang="en-US" sz="2400"/>
              <a:t> un semplice aspetto per la </a:t>
            </a:r>
            <a:r>
              <a:rPr lang="en-US" sz="2400" b="1"/>
              <a:t>gestione della sicurezza </a:t>
            </a:r>
            <a:endParaRPr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3"/>
          <p:cNvSpPr txBox="1">
            <a:spLocks noGrp="1"/>
          </p:cNvSpPr>
          <p:nvPr>
            <p:ph type="title"/>
          </p:nvPr>
        </p:nvSpPr>
        <p:spPr>
          <a:xfrm>
            <a:off x="1043608" y="385510"/>
            <a:ext cx="76431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Creazione di un progetto Spring Boot</a:t>
            </a:r>
            <a:endParaRPr/>
          </a:p>
        </p:txBody>
      </p:sp>
      <p:sp>
        <p:nvSpPr>
          <p:cNvPr id="141" name="Google Shape;141;p33"/>
          <p:cNvSpPr txBox="1">
            <a:spLocks noGrp="1"/>
          </p:cNvSpPr>
          <p:nvPr>
            <p:ph type="body" idx="1"/>
          </p:nvPr>
        </p:nvSpPr>
        <p:spPr>
          <a:xfrm>
            <a:off x="3543425" y="1600200"/>
            <a:ext cx="5143500" cy="45261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US" sz="2400"/>
              <a:t>La modalità consigliata per la creazione di nuovi progetti Spring Boot è attraverso </a:t>
            </a:r>
            <a:r>
              <a:rPr lang="en-US" sz="2400" b="1" i="1"/>
              <a:t>Spring Initializr</a:t>
            </a:r>
            <a:r>
              <a:rPr lang="en-US" sz="2400"/>
              <a:t>,  che permette la configurazione capillare dei moduli necessari e disponibile online all'indirizzo   </a:t>
            </a:r>
            <a:r>
              <a:rPr lang="en-US" sz="2400">
                <a:solidFill>
                  <a:schemeClr val="hlink"/>
                </a:solidFill>
                <a:uFill>
                  <a:noFill/>
                </a:uFill>
                <a:hlinkClick r:id="rId3"/>
              </a:rPr>
              <a:t>start.spring.io</a:t>
            </a:r>
            <a:endParaRPr sz="2400"/>
          </a:p>
          <a:p>
            <a:pPr marL="0" lvl="0" indent="0" algn="l" rtl="0">
              <a:spcBef>
                <a:spcPts val="640"/>
              </a:spcBef>
              <a:spcAft>
                <a:spcPts val="0"/>
              </a:spcAft>
              <a:buNone/>
            </a:pPr>
            <a:endParaRPr sz="2400"/>
          </a:p>
          <a:p>
            <a:pPr marL="0" lvl="0" indent="0" algn="l" rtl="0">
              <a:spcBef>
                <a:spcPts val="640"/>
              </a:spcBef>
              <a:spcAft>
                <a:spcPts val="0"/>
              </a:spcAft>
              <a:buNone/>
            </a:pPr>
            <a:r>
              <a:rPr lang="en-US" sz="2400"/>
              <a:t>Il risultato è un archivio contenente un progetto Maven o Gradle nel linguaggio JVM desiderato </a:t>
            </a:r>
            <a:endParaRPr sz="2400"/>
          </a:p>
        </p:txBody>
      </p:sp>
      <p:pic>
        <p:nvPicPr>
          <p:cNvPr id="142" name="Google Shape;142;p33"/>
          <p:cNvPicPr preferRelativeResize="0"/>
          <p:nvPr/>
        </p:nvPicPr>
        <p:blipFill>
          <a:blip r:embed="rId4">
            <a:alphaModFix/>
          </a:blip>
          <a:stretch>
            <a:fillRect/>
          </a:stretch>
        </p:blipFill>
        <p:spPr>
          <a:xfrm>
            <a:off x="160275" y="1600210"/>
            <a:ext cx="3238625" cy="38844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4"/>
          <p:cNvSpPr txBox="1">
            <a:spLocks noGrp="1"/>
          </p:cNvSpPr>
          <p:nvPr>
            <p:ph type="title"/>
          </p:nvPr>
        </p:nvSpPr>
        <p:spPr>
          <a:xfrm>
            <a:off x="1043608" y="385510"/>
            <a:ext cx="76431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Spring Boot: Web Applications e API</a:t>
            </a:r>
            <a:endParaRPr/>
          </a:p>
        </p:txBody>
      </p:sp>
      <p:sp>
        <p:nvSpPr>
          <p:cNvPr id="149" name="Google Shape;149;p34"/>
          <p:cNvSpPr txBox="1">
            <a:spLocks noGrp="1"/>
          </p:cNvSpPr>
          <p:nvPr>
            <p:ph type="body" idx="1"/>
          </p:nvPr>
        </p:nvSpPr>
        <p:spPr>
          <a:xfrm>
            <a:off x="457200" y="1600200"/>
            <a:ext cx="8229600" cy="47139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US"/>
              <a:t>Il progetto può essere generato sia come </a:t>
            </a:r>
            <a:r>
              <a:rPr lang="en-US" b="1"/>
              <a:t>WAR</a:t>
            </a:r>
            <a:r>
              <a:rPr lang="en-US"/>
              <a:t>, pronto per il deployment su un </a:t>
            </a:r>
            <a:r>
              <a:rPr lang="en-US" i="1"/>
              <a:t>Web Container</a:t>
            </a:r>
            <a:r>
              <a:rPr lang="en-US"/>
              <a:t>, o come </a:t>
            </a:r>
            <a:r>
              <a:rPr lang="en-US" b="1"/>
              <a:t>JAR </a:t>
            </a:r>
            <a:r>
              <a:rPr lang="en-US" b="1" i="1"/>
              <a:t>self-contained</a:t>
            </a:r>
            <a:r>
              <a:rPr lang="en-US"/>
              <a:t> contenente una propria instanza di Tomcat </a:t>
            </a:r>
            <a:endParaRPr/>
          </a:p>
          <a:p>
            <a:pPr marL="685800" lvl="0" indent="-431800" algn="l" rtl="0">
              <a:spcBef>
                <a:spcPts val="640"/>
              </a:spcBef>
              <a:spcAft>
                <a:spcPts val="0"/>
              </a:spcAft>
              <a:buSzPts val="3200"/>
              <a:buChar char="➔"/>
            </a:pPr>
            <a:r>
              <a:rPr lang="en-US"/>
              <a:t>Più semplice da gestire, in quanto servizio altamente trasferibile e dal deployment molto più semplice</a:t>
            </a:r>
            <a:endParaRPr/>
          </a:p>
          <a:p>
            <a:pPr marL="685800" lvl="0" indent="-431800" algn="l" rtl="0">
              <a:spcBef>
                <a:spcPts val="0"/>
              </a:spcBef>
              <a:spcAft>
                <a:spcPts val="0"/>
              </a:spcAft>
              <a:buSzPts val="3200"/>
              <a:buChar char="➔"/>
            </a:pPr>
            <a:r>
              <a:rPr lang="en-US"/>
              <a:t>Utilizzeremo questa opzione in quanto molto più comoda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5"/>
          <p:cNvSpPr txBox="1">
            <a:spLocks noGrp="1"/>
          </p:cNvSpPr>
          <p:nvPr>
            <p:ph type="title"/>
          </p:nvPr>
        </p:nvSpPr>
        <p:spPr>
          <a:xfrm>
            <a:off x="1043608" y="385510"/>
            <a:ext cx="76431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Spring come Container JPA</a:t>
            </a:r>
            <a:endParaRPr/>
          </a:p>
        </p:txBody>
      </p:sp>
      <p:sp>
        <p:nvSpPr>
          <p:cNvPr id="156" name="Google Shape;156;p35"/>
          <p:cNvSpPr txBox="1">
            <a:spLocks noGrp="1"/>
          </p:cNvSpPr>
          <p:nvPr>
            <p:ph type="body" idx="1"/>
          </p:nvPr>
        </p:nvSpPr>
        <p:spPr>
          <a:xfrm>
            <a:off x="457200" y="1332175"/>
            <a:ext cx="8229600" cy="47769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Clr>
                <a:schemeClr val="dk1"/>
              </a:buClr>
              <a:buSzPts val="1100"/>
              <a:buFont typeface="Arial"/>
              <a:buNone/>
            </a:pPr>
            <a:r>
              <a:rPr lang="en-US" sz="1800"/>
              <a:t>Spring implementa la porzione delle specifiche </a:t>
            </a:r>
            <a:r>
              <a:rPr lang="en-US" sz="1800" b="1"/>
              <a:t>JPA</a:t>
            </a:r>
            <a:r>
              <a:rPr lang="en-US" sz="1800"/>
              <a:t> relative ai </a:t>
            </a:r>
            <a:r>
              <a:rPr lang="en-US" sz="1800" i="1"/>
              <a:t>container provider</a:t>
            </a:r>
            <a:r>
              <a:rPr lang="en-US" sz="1800"/>
              <a:t>, e può indi operare come </a:t>
            </a:r>
            <a:r>
              <a:rPr lang="en-US" sz="1800" b="1" i="1"/>
              <a:t>JPA Container</a:t>
            </a:r>
            <a:endParaRPr sz="1800" b="1" i="1"/>
          </a:p>
          <a:p>
            <a:pPr marL="457200" lvl="0" indent="-342900" algn="l" rtl="0">
              <a:spcBef>
                <a:spcPts val="640"/>
              </a:spcBef>
              <a:spcAft>
                <a:spcPts val="0"/>
              </a:spcAft>
              <a:buSzPts val="1800"/>
              <a:buChar char="•"/>
            </a:pPr>
            <a:r>
              <a:rPr lang="en-US" sz="1800"/>
              <a:t>Il setup di un </a:t>
            </a:r>
            <a:r>
              <a:rPr lang="en-US" sz="1800" i="1"/>
              <a:t>environment JPA</a:t>
            </a:r>
            <a:r>
              <a:rPr lang="en-US" sz="1800"/>
              <a:t> con Spring tradizionalmente richiede la configurazione, all’interno dell’</a:t>
            </a:r>
            <a:r>
              <a:rPr lang="en-US" sz="1800" i="1"/>
              <a:t>Application Context</a:t>
            </a:r>
            <a:r>
              <a:rPr lang="en-US" sz="1800"/>
              <a:t>, di:</a:t>
            </a:r>
            <a:endParaRPr sz="1800"/>
          </a:p>
          <a:p>
            <a:pPr marL="914400" lvl="1" indent="-342900" algn="l" rtl="0">
              <a:spcBef>
                <a:spcPts val="0"/>
              </a:spcBef>
              <a:spcAft>
                <a:spcPts val="0"/>
              </a:spcAft>
              <a:buSzPts val="1800"/>
              <a:buChar char="–"/>
            </a:pPr>
            <a:r>
              <a:rPr lang="en-US" sz="1800" b="1">
                <a:latin typeface="Consolas"/>
                <a:ea typeface="Consolas"/>
                <a:cs typeface="Consolas"/>
                <a:sym typeface="Consolas"/>
              </a:rPr>
              <a:t>dataSource</a:t>
            </a:r>
            <a:r>
              <a:rPr lang="en-US" sz="1800"/>
              <a:t> </a:t>
            </a:r>
            <a:r>
              <a:rPr lang="en-US" sz="1800" i="1"/>
              <a:t>bean</a:t>
            </a:r>
            <a:r>
              <a:rPr lang="en-US" sz="1800"/>
              <a:t> per configurare il DB (PostgreSQL, H2, ...)  </a:t>
            </a:r>
            <a:endParaRPr sz="1800"/>
          </a:p>
          <a:p>
            <a:pPr marL="914400" lvl="1" indent="-342900" algn="l" rtl="0">
              <a:spcBef>
                <a:spcPts val="0"/>
              </a:spcBef>
              <a:spcAft>
                <a:spcPts val="0"/>
              </a:spcAft>
              <a:buSzPts val="1800"/>
              <a:buChar char="–"/>
            </a:pPr>
            <a:r>
              <a:rPr lang="en-US" sz="1800" i="1"/>
              <a:t>JPA Vendor Adapter</a:t>
            </a:r>
            <a:r>
              <a:rPr lang="en-US" sz="1800"/>
              <a:t> (</a:t>
            </a:r>
            <a:r>
              <a:rPr lang="en-US" sz="1800" b="1"/>
              <a:t>Hibernate</a:t>
            </a:r>
            <a:r>
              <a:rPr lang="en-US" sz="1800"/>
              <a:t>)  </a:t>
            </a:r>
            <a:endParaRPr sz="1800"/>
          </a:p>
          <a:p>
            <a:pPr marL="914400" lvl="1" indent="-342900" algn="l" rtl="0">
              <a:spcBef>
                <a:spcPts val="0"/>
              </a:spcBef>
              <a:spcAft>
                <a:spcPts val="0"/>
              </a:spcAft>
              <a:buSzPts val="1800"/>
              <a:buChar char="–"/>
            </a:pPr>
            <a:r>
              <a:rPr lang="en-US" sz="1800" b="1">
                <a:latin typeface="Consolas"/>
                <a:ea typeface="Consolas"/>
                <a:cs typeface="Consolas"/>
                <a:sym typeface="Consolas"/>
              </a:rPr>
              <a:t>EntityManagerFactory</a:t>
            </a:r>
            <a:r>
              <a:rPr lang="en-US" sz="1800"/>
              <a:t> Bean</a:t>
            </a:r>
            <a:endParaRPr sz="1800"/>
          </a:p>
          <a:p>
            <a:pPr marL="0" lvl="0" indent="0" algn="l" rtl="0">
              <a:spcBef>
                <a:spcPts val="640"/>
              </a:spcBef>
              <a:spcAft>
                <a:spcPts val="0"/>
              </a:spcAft>
              <a:buClr>
                <a:schemeClr val="dk1"/>
              </a:buClr>
              <a:buSzPts val="1100"/>
              <a:buFont typeface="Arial"/>
              <a:buNone/>
            </a:pPr>
            <a:r>
              <a:rPr lang="en-US" sz="1800"/>
              <a:t>Tutto questo è stato </a:t>
            </a:r>
            <a:r>
              <a:rPr lang="en-US" sz="1800" b="1"/>
              <a:t>enormemente semplificato</a:t>
            </a:r>
            <a:r>
              <a:rPr lang="en-US" sz="1800"/>
              <a:t> (e automatizzato) con </a:t>
            </a:r>
            <a:r>
              <a:rPr lang="en-US" sz="1800" b="1" u="sng"/>
              <a:t>Spring Boot</a:t>
            </a:r>
            <a:r>
              <a:rPr lang="en-US" sz="1800"/>
              <a:t>, grazie allo starter </a:t>
            </a:r>
            <a:r>
              <a:rPr lang="en-US" sz="1800">
                <a:latin typeface="Consolas"/>
                <a:ea typeface="Consolas"/>
                <a:cs typeface="Consolas"/>
                <a:sym typeface="Consolas"/>
              </a:rPr>
              <a:t>spring-boot-starter-data-jpa</a:t>
            </a:r>
            <a:r>
              <a:rPr lang="en-US" sz="1800"/>
              <a:t>: </a:t>
            </a:r>
            <a:endParaRPr sz="1800"/>
          </a:p>
          <a:p>
            <a:pPr marL="457200" lvl="0" indent="-342900" algn="l" rtl="0">
              <a:spcBef>
                <a:spcPts val="640"/>
              </a:spcBef>
              <a:spcAft>
                <a:spcPts val="0"/>
              </a:spcAft>
              <a:buSzPts val="1800"/>
              <a:buChar char="•"/>
            </a:pPr>
            <a:r>
              <a:rPr lang="en-US" sz="1800"/>
              <a:t>Basta aggiungerlo come dipendenza al </a:t>
            </a:r>
            <a:r>
              <a:rPr lang="en-US" sz="1800">
                <a:latin typeface="Consolas"/>
                <a:ea typeface="Consolas"/>
                <a:cs typeface="Consolas"/>
                <a:sym typeface="Consolas"/>
              </a:rPr>
              <a:t>pom.xml</a:t>
            </a:r>
            <a:r>
              <a:rPr lang="en-US" sz="1800"/>
              <a:t> o </a:t>
            </a:r>
            <a:r>
              <a:rPr lang="en-US" sz="1800">
                <a:latin typeface="Consolas"/>
                <a:ea typeface="Consolas"/>
                <a:cs typeface="Consolas"/>
                <a:sym typeface="Consolas"/>
              </a:rPr>
              <a:t>build.gradle</a:t>
            </a:r>
            <a:r>
              <a:rPr lang="en-US" sz="1800"/>
              <a:t> (di solito automaticamente, da </a:t>
            </a:r>
            <a:r>
              <a:rPr lang="en-US" sz="1800" b="1"/>
              <a:t>Spring Initializr</a:t>
            </a:r>
            <a:r>
              <a:rPr lang="en-US" sz="1800"/>
              <a:t>), più il </a:t>
            </a:r>
            <a:r>
              <a:rPr lang="en-US" sz="1800" i="1"/>
              <a:t>connector</a:t>
            </a:r>
            <a:r>
              <a:rPr lang="en-US" sz="1800"/>
              <a:t> necessario </a:t>
            </a:r>
            <a:endParaRPr sz="1800"/>
          </a:p>
          <a:p>
            <a:pPr marL="457200" lvl="0" indent="-342900" algn="l" rtl="0">
              <a:spcBef>
                <a:spcPts val="640"/>
              </a:spcBef>
              <a:spcAft>
                <a:spcPts val="0"/>
              </a:spcAft>
              <a:buSzPts val="1800"/>
              <a:buChar char="•"/>
            </a:pPr>
            <a:r>
              <a:rPr lang="en-US" sz="1800" b="1" i="1"/>
              <a:t>Hibernate </a:t>
            </a:r>
            <a:r>
              <a:rPr lang="en-US" sz="1800"/>
              <a:t>come provider di default (aggiunto automaticamente)</a:t>
            </a:r>
            <a:endParaRPr sz="1800"/>
          </a:p>
          <a:p>
            <a:pPr marL="457200" lvl="0" indent="-342900" algn="l" rtl="0">
              <a:spcBef>
                <a:spcPts val="0"/>
              </a:spcBef>
              <a:spcAft>
                <a:spcPts val="0"/>
              </a:spcAft>
              <a:buSzPts val="1800"/>
              <a:buChar char="•"/>
            </a:pPr>
            <a:r>
              <a:rPr lang="en-US" sz="1800">
                <a:latin typeface="Consolas"/>
                <a:ea typeface="Consolas"/>
                <a:cs typeface="Consolas"/>
                <a:sym typeface="Consolas"/>
              </a:rPr>
              <a:t>dataSource</a:t>
            </a:r>
            <a:r>
              <a:rPr lang="en-US" sz="1800"/>
              <a:t> bean automaticamente configurato (con opzionalmente un Properties file) o manualmente, mediante un bean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6"/>
          <p:cNvSpPr txBox="1">
            <a:spLocks noGrp="1"/>
          </p:cNvSpPr>
          <p:nvPr>
            <p:ph type="title"/>
          </p:nvPr>
        </p:nvSpPr>
        <p:spPr>
          <a:xfrm>
            <a:off x="1043608" y="385510"/>
            <a:ext cx="76431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Spring Boot JPA: </a:t>
            </a:r>
            <a:r>
              <a:rPr lang="en-US">
                <a:latin typeface="Consolas"/>
                <a:ea typeface="Consolas"/>
                <a:cs typeface="Consolas"/>
                <a:sym typeface="Consolas"/>
              </a:rPr>
              <a:t>dataSource</a:t>
            </a:r>
            <a:endParaRPr>
              <a:latin typeface="Consolas"/>
              <a:ea typeface="Consolas"/>
              <a:cs typeface="Consolas"/>
              <a:sym typeface="Consolas"/>
            </a:endParaRPr>
          </a:p>
        </p:txBody>
      </p:sp>
      <p:sp>
        <p:nvSpPr>
          <p:cNvPr id="163" name="Google Shape;163;p36"/>
          <p:cNvSpPr txBox="1">
            <a:spLocks noGrp="1"/>
          </p:cNvSpPr>
          <p:nvPr>
            <p:ph type="body" idx="1"/>
          </p:nvPr>
        </p:nvSpPr>
        <p:spPr>
          <a:xfrm>
            <a:off x="709425" y="3894600"/>
            <a:ext cx="5178900" cy="22224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US" sz="1000" i="1">
                <a:solidFill>
                  <a:srgbClr val="666666"/>
                </a:solidFill>
                <a:latin typeface="Consolas"/>
                <a:ea typeface="Consolas"/>
                <a:cs typeface="Consolas"/>
                <a:sym typeface="Consolas"/>
              </a:rPr>
              <a:t>// Esempio javaConfig: metodo in una classe @Configuration</a:t>
            </a:r>
            <a:endParaRPr sz="1000" i="1">
              <a:solidFill>
                <a:srgbClr val="666666"/>
              </a:solidFill>
              <a:latin typeface="Consolas"/>
              <a:ea typeface="Consolas"/>
              <a:cs typeface="Consolas"/>
              <a:sym typeface="Consolas"/>
            </a:endParaRPr>
          </a:p>
          <a:p>
            <a:pPr marL="0" lvl="0" indent="0" algn="l" rtl="0">
              <a:spcBef>
                <a:spcPts val="640"/>
              </a:spcBef>
              <a:spcAft>
                <a:spcPts val="0"/>
              </a:spcAft>
              <a:buNone/>
            </a:pPr>
            <a:r>
              <a:rPr lang="en-US" sz="1000">
                <a:solidFill>
                  <a:srgbClr val="B45F06"/>
                </a:solidFill>
                <a:latin typeface="Consolas"/>
                <a:ea typeface="Consolas"/>
                <a:cs typeface="Consolas"/>
                <a:sym typeface="Consolas"/>
              </a:rPr>
              <a:t>@Bean</a:t>
            </a:r>
            <a:br>
              <a:rPr lang="en-US" sz="1000">
                <a:solidFill>
                  <a:srgbClr val="B45F06"/>
                </a:solidFill>
                <a:latin typeface="Consolas"/>
                <a:ea typeface="Consolas"/>
                <a:cs typeface="Consolas"/>
                <a:sym typeface="Consolas"/>
              </a:rPr>
            </a:br>
            <a:r>
              <a:rPr lang="en-US" sz="1000">
                <a:solidFill>
                  <a:srgbClr val="1C4587"/>
                </a:solidFill>
                <a:latin typeface="Consolas"/>
                <a:ea typeface="Consolas"/>
                <a:cs typeface="Consolas"/>
                <a:sym typeface="Consolas"/>
              </a:rPr>
              <a:t>DataSource</a:t>
            </a:r>
            <a:r>
              <a:rPr lang="en-US" sz="1000">
                <a:latin typeface="Consolas"/>
                <a:ea typeface="Consolas"/>
                <a:cs typeface="Consolas"/>
                <a:sym typeface="Consolas"/>
              </a:rPr>
              <a:t> dataSource() {</a:t>
            </a:r>
            <a:br>
              <a:rPr lang="en-US" sz="1000">
                <a:latin typeface="Consolas"/>
                <a:ea typeface="Consolas"/>
                <a:cs typeface="Consolas"/>
                <a:sym typeface="Consolas"/>
              </a:rPr>
            </a:br>
            <a:r>
              <a:rPr lang="en-US" sz="1000">
                <a:latin typeface="Consolas"/>
                <a:ea typeface="Consolas"/>
                <a:cs typeface="Consolas"/>
                <a:sym typeface="Consolas"/>
              </a:rPr>
              <a:t>    </a:t>
            </a:r>
            <a:r>
              <a:rPr lang="en-US" sz="1000">
                <a:solidFill>
                  <a:srgbClr val="1C4587"/>
                </a:solidFill>
                <a:latin typeface="Consolas"/>
                <a:ea typeface="Consolas"/>
                <a:cs typeface="Consolas"/>
                <a:sym typeface="Consolas"/>
              </a:rPr>
              <a:t>DriverManagerDataSource</a:t>
            </a:r>
            <a:r>
              <a:rPr lang="en-US" sz="1000">
                <a:latin typeface="Consolas"/>
                <a:ea typeface="Consolas"/>
                <a:cs typeface="Consolas"/>
                <a:sym typeface="Consolas"/>
              </a:rPr>
              <a:t> dataSource = </a:t>
            </a:r>
            <a:r>
              <a:rPr lang="en-US" sz="1000" b="1">
                <a:solidFill>
                  <a:srgbClr val="0000FF"/>
                </a:solidFill>
                <a:latin typeface="Consolas"/>
                <a:ea typeface="Consolas"/>
                <a:cs typeface="Consolas"/>
                <a:sym typeface="Consolas"/>
              </a:rPr>
              <a:t>new</a:t>
            </a:r>
            <a:r>
              <a:rPr lang="en-US" sz="1000">
                <a:latin typeface="Consolas"/>
                <a:ea typeface="Consolas"/>
                <a:cs typeface="Consolas"/>
                <a:sym typeface="Consolas"/>
              </a:rPr>
              <a:t> DriverManagerDataSource();</a:t>
            </a:r>
            <a:br>
              <a:rPr lang="en-US" sz="1000">
                <a:latin typeface="Consolas"/>
                <a:ea typeface="Consolas"/>
                <a:cs typeface="Consolas"/>
                <a:sym typeface="Consolas"/>
              </a:rPr>
            </a:br>
            <a:br>
              <a:rPr lang="en-US" sz="1000">
                <a:latin typeface="Consolas"/>
                <a:ea typeface="Consolas"/>
                <a:cs typeface="Consolas"/>
                <a:sym typeface="Consolas"/>
              </a:rPr>
            </a:br>
            <a:r>
              <a:rPr lang="en-US" sz="1000">
                <a:latin typeface="Consolas"/>
                <a:ea typeface="Consolas"/>
                <a:cs typeface="Consolas"/>
                <a:sym typeface="Consolas"/>
              </a:rPr>
              <a:t>    dataSource.setDriverClassName(</a:t>
            </a:r>
            <a:r>
              <a:rPr lang="en-US" sz="1000">
                <a:solidFill>
                  <a:srgbClr val="741B47"/>
                </a:solidFill>
                <a:latin typeface="Consolas"/>
                <a:ea typeface="Consolas"/>
                <a:cs typeface="Consolas"/>
                <a:sym typeface="Consolas"/>
              </a:rPr>
              <a:t>"org.postgresql.Driver"</a:t>
            </a:r>
            <a:r>
              <a:rPr lang="en-US" sz="1000">
                <a:latin typeface="Consolas"/>
                <a:ea typeface="Consolas"/>
                <a:cs typeface="Consolas"/>
                <a:sym typeface="Consolas"/>
              </a:rPr>
              <a:t>);</a:t>
            </a:r>
            <a:br>
              <a:rPr lang="en-US" sz="1000">
                <a:latin typeface="Consolas"/>
                <a:ea typeface="Consolas"/>
                <a:cs typeface="Consolas"/>
                <a:sym typeface="Consolas"/>
              </a:rPr>
            </a:br>
            <a:r>
              <a:rPr lang="en-US" sz="1000">
                <a:latin typeface="Consolas"/>
                <a:ea typeface="Consolas"/>
                <a:cs typeface="Consolas"/>
                <a:sym typeface="Consolas"/>
              </a:rPr>
              <a:t>    dataSource.setUrl(</a:t>
            </a:r>
            <a:r>
              <a:rPr lang="en-US" sz="1000">
                <a:solidFill>
                  <a:srgbClr val="741B47"/>
                </a:solidFill>
                <a:latin typeface="Consolas"/>
                <a:ea typeface="Consolas"/>
                <a:cs typeface="Consolas"/>
                <a:sym typeface="Consolas"/>
              </a:rPr>
              <a:t>"jdbc:postgresql://127.0.0.1:5432/db"</a:t>
            </a:r>
            <a:r>
              <a:rPr lang="en-US" sz="1000">
                <a:latin typeface="Consolas"/>
                <a:ea typeface="Consolas"/>
                <a:cs typeface="Consolas"/>
                <a:sym typeface="Consolas"/>
              </a:rPr>
              <a:t>);</a:t>
            </a:r>
            <a:br>
              <a:rPr lang="en-US" sz="1000">
                <a:latin typeface="Consolas"/>
                <a:ea typeface="Consolas"/>
                <a:cs typeface="Consolas"/>
                <a:sym typeface="Consolas"/>
              </a:rPr>
            </a:br>
            <a:r>
              <a:rPr lang="en-US" sz="1000">
                <a:latin typeface="Consolas"/>
                <a:ea typeface="Consolas"/>
                <a:cs typeface="Consolas"/>
                <a:sym typeface="Consolas"/>
              </a:rPr>
              <a:t>    dataSource.setUsername(</a:t>
            </a:r>
            <a:r>
              <a:rPr lang="en-US" sz="1000">
                <a:solidFill>
                  <a:srgbClr val="741B47"/>
                </a:solidFill>
                <a:latin typeface="Consolas"/>
                <a:ea typeface="Consolas"/>
                <a:cs typeface="Consolas"/>
                <a:sym typeface="Consolas"/>
              </a:rPr>
              <a:t>"username"</a:t>
            </a:r>
            <a:r>
              <a:rPr lang="en-US" sz="1000">
                <a:latin typeface="Consolas"/>
                <a:ea typeface="Consolas"/>
                <a:cs typeface="Consolas"/>
                <a:sym typeface="Consolas"/>
              </a:rPr>
              <a:t>);</a:t>
            </a:r>
            <a:br>
              <a:rPr lang="en-US" sz="1000">
                <a:latin typeface="Consolas"/>
                <a:ea typeface="Consolas"/>
                <a:cs typeface="Consolas"/>
                <a:sym typeface="Consolas"/>
              </a:rPr>
            </a:br>
            <a:r>
              <a:rPr lang="en-US" sz="1000">
                <a:latin typeface="Consolas"/>
                <a:ea typeface="Consolas"/>
                <a:cs typeface="Consolas"/>
                <a:sym typeface="Consolas"/>
              </a:rPr>
              <a:t>    dataSource.setPassword(</a:t>
            </a:r>
            <a:r>
              <a:rPr lang="en-US" sz="1000">
                <a:solidFill>
                  <a:srgbClr val="741B47"/>
                </a:solidFill>
                <a:latin typeface="Consolas"/>
                <a:ea typeface="Consolas"/>
                <a:cs typeface="Consolas"/>
                <a:sym typeface="Consolas"/>
              </a:rPr>
              <a:t>"password"</a:t>
            </a:r>
            <a:r>
              <a:rPr lang="en-US" sz="1000">
                <a:latin typeface="Consolas"/>
                <a:ea typeface="Consolas"/>
                <a:cs typeface="Consolas"/>
                <a:sym typeface="Consolas"/>
              </a:rPr>
              <a:t>);</a:t>
            </a:r>
            <a:br>
              <a:rPr lang="en-US" sz="1000">
                <a:latin typeface="Consolas"/>
                <a:ea typeface="Consolas"/>
                <a:cs typeface="Consolas"/>
                <a:sym typeface="Consolas"/>
              </a:rPr>
            </a:br>
            <a:br>
              <a:rPr lang="en-US" sz="1000">
                <a:latin typeface="Consolas"/>
                <a:ea typeface="Consolas"/>
                <a:cs typeface="Consolas"/>
                <a:sym typeface="Consolas"/>
              </a:rPr>
            </a:br>
            <a:r>
              <a:rPr lang="en-US" sz="1000">
                <a:latin typeface="Consolas"/>
                <a:ea typeface="Consolas"/>
                <a:cs typeface="Consolas"/>
                <a:sym typeface="Consolas"/>
              </a:rPr>
              <a:t>    </a:t>
            </a:r>
            <a:r>
              <a:rPr lang="en-US" sz="1000" b="1">
                <a:solidFill>
                  <a:srgbClr val="0000FF"/>
                </a:solidFill>
                <a:latin typeface="Consolas"/>
                <a:ea typeface="Consolas"/>
                <a:cs typeface="Consolas"/>
                <a:sym typeface="Consolas"/>
              </a:rPr>
              <a:t>return</a:t>
            </a:r>
            <a:r>
              <a:rPr lang="en-US" sz="1000">
                <a:latin typeface="Consolas"/>
                <a:ea typeface="Consolas"/>
                <a:cs typeface="Consolas"/>
                <a:sym typeface="Consolas"/>
              </a:rPr>
              <a:t> dataSource;</a:t>
            </a:r>
            <a:br>
              <a:rPr lang="en-US" sz="1000">
                <a:latin typeface="Consolas"/>
                <a:ea typeface="Consolas"/>
                <a:cs typeface="Consolas"/>
                <a:sym typeface="Consolas"/>
              </a:rPr>
            </a:br>
            <a:r>
              <a:rPr lang="en-US" sz="1000">
                <a:latin typeface="Consolas"/>
                <a:ea typeface="Consolas"/>
                <a:cs typeface="Consolas"/>
                <a:sym typeface="Consolas"/>
              </a:rPr>
              <a:t>}</a:t>
            </a:r>
            <a:endParaRPr sz="1000">
              <a:latin typeface="Consolas"/>
              <a:ea typeface="Consolas"/>
              <a:cs typeface="Consolas"/>
              <a:sym typeface="Consolas"/>
            </a:endParaRPr>
          </a:p>
          <a:p>
            <a:pPr marL="0" lvl="0" indent="0" algn="l" rtl="0">
              <a:spcBef>
                <a:spcPts val="640"/>
              </a:spcBef>
              <a:spcAft>
                <a:spcPts val="0"/>
              </a:spcAft>
              <a:buNone/>
            </a:pPr>
            <a:endParaRPr sz="1000">
              <a:latin typeface="Consolas"/>
              <a:ea typeface="Consolas"/>
              <a:cs typeface="Consolas"/>
              <a:sym typeface="Consolas"/>
            </a:endParaRPr>
          </a:p>
        </p:txBody>
      </p:sp>
      <p:sp>
        <p:nvSpPr>
          <p:cNvPr id="164" name="Google Shape;164;p36"/>
          <p:cNvSpPr txBox="1"/>
          <p:nvPr/>
        </p:nvSpPr>
        <p:spPr>
          <a:xfrm>
            <a:off x="709425" y="2146463"/>
            <a:ext cx="7740900" cy="9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100" i="1">
                <a:latin typeface="Consolas"/>
                <a:ea typeface="Consolas"/>
                <a:cs typeface="Consolas"/>
                <a:sym typeface="Consolas"/>
              </a:rPr>
              <a:t>spring.datasource.driver-class-name</a:t>
            </a:r>
            <a:r>
              <a:rPr lang="en-US" sz="1100">
                <a:latin typeface="Consolas"/>
                <a:ea typeface="Consolas"/>
                <a:cs typeface="Consolas"/>
                <a:sym typeface="Consolas"/>
              </a:rPr>
              <a:t>=</a:t>
            </a:r>
            <a:r>
              <a:rPr lang="en-US" sz="1100">
                <a:solidFill>
                  <a:srgbClr val="741B47"/>
                </a:solidFill>
                <a:latin typeface="Consolas"/>
                <a:ea typeface="Consolas"/>
                <a:cs typeface="Consolas"/>
                <a:sym typeface="Consolas"/>
              </a:rPr>
              <a:t>org.postgresql.Driver</a:t>
            </a:r>
            <a:endParaRPr sz="1100">
              <a:latin typeface="Consolas"/>
              <a:ea typeface="Consolas"/>
              <a:cs typeface="Consolas"/>
              <a:sym typeface="Consolas"/>
            </a:endParaRPr>
          </a:p>
          <a:p>
            <a:pPr marL="0" marR="0" lvl="0" indent="0" algn="l" rtl="0">
              <a:lnSpc>
                <a:spcPct val="100000"/>
              </a:lnSpc>
              <a:spcBef>
                <a:spcPts val="0"/>
              </a:spcBef>
              <a:spcAft>
                <a:spcPts val="0"/>
              </a:spcAft>
              <a:buNone/>
            </a:pPr>
            <a:r>
              <a:rPr lang="en-US" sz="1100" i="1">
                <a:latin typeface="Consolas"/>
                <a:ea typeface="Consolas"/>
                <a:cs typeface="Consolas"/>
                <a:sym typeface="Consolas"/>
              </a:rPr>
              <a:t>spring.datasource.username</a:t>
            </a:r>
            <a:r>
              <a:rPr lang="en-US" sz="1100">
                <a:latin typeface="Consolas"/>
                <a:ea typeface="Consolas"/>
                <a:cs typeface="Consolas"/>
                <a:sym typeface="Consolas"/>
              </a:rPr>
              <a:t>=</a:t>
            </a:r>
            <a:r>
              <a:rPr lang="en-US" sz="1100">
                <a:solidFill>
                  <a:srgbClr val="741B47"/>
                </a:solidFill>
                <a:latin typeface="Consolas"/>
                <a:ea typeface="Consolas"/>
                <a:cs typeface="Consolas"/>
                <a:sym typeface="Consolas"/>
              </a:rPr>
              <a:t>username</a:t>
            </a:r>
            <a:endParaRPr sz="11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100" i="1">
                <a:latin typeface="Consolas"/>
                <a:ea typeface="Consolas"/>
                <a:cs typeface="Consolas"/>
                <a:sym typeface="Consolas"/>
              </a:rPr>
              <a:t>spring.datasource.password</a:t>
            </a:r>
            <a:r>
              <a:rPr lang="en-US" sz="1100">
                <a:latin typeface="Consolas"/>
                <a:ea typeface="Consolas"/>
                <a:cs typeface="Consolas"/>
                <a:sym typeface="Consolas"/>
              </a:rPr>
              <a:t>=</a:t>
            </a:r>
            <a:r>
              <a:rPr lang="en-US" sz="1100">
                <a:solidFill>
                  <a:srgbClr val="741B47"/>
                </a:solidFill>
                <a:latin typeface="Consolas"/>
                <a:ea typeface="Consolas"/>
                <a:cs typeface="Consolas"/>
                <a:sym typeface="Consolas"/>
              </a:rPr>
              <a:t>password</a:t>
            </a:r>
            <a:endParaRPr sz="11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100" i="1">
                <a:latin typeface="Consolas"/>
                <a:ea typeface="Consolas"/>
                <a:cs typeface="Consolas"/>
                <a:sym typeface="Consolas"/>
              </a:rPr>
              <a:t>spring.datasource.url</a:t>
            </a:r>
            <a:r>
              <a:rPr lang="en-US" sz="1100">
                <a:latin typeface="Consolas"/>
                <a:ea typeface="Consolas"/>
                <a:cs typeface="Consolas"/>
                <a:sym typeface="Consolas"/>
              </a:rPr>
              <a:t>=</a:t>
            </a:r>
            <a:r>
              <a:rPr lang="en-US" sz="1100">
                <a:solidFill>
                  <a:srgbClr val="741B47"/>
                </a:solidFill>
                <a:latin typeface="Consolas"/>
                <a:ea typeface="Consolas"/>
                <a:cs typeface="Consolas"/>
                <a:sym typeface="Consolas"/>
              </a:rPr>
              <a:t>jdbc:postgresql://127.0.0.1:5432/db</a:t>
            </a:r>
            <a:endParaRPr sz="1100">
              <a:latin typeface="Consolas"/>
              <a:ea typeface="Consolas"/>
              <a:cs typeface="Consolas"/>
              <a:sym typeface="Consolas"/>
            </a:endParaRPr>
          </a:p>
          <a:p>
            <a:pPr marL="0" lvl="0" indent="0" algn="l" rtl="0">
              <a:spcBef>
                <a:spcPts val="0"/>
              </a:spcBef>
              <a:spcAft>
                <a:spcPts val="0"/>
              </a:spcAft>
              <a:buNone/>
            </a:pPr>
            <a:endParaRPr sz="1100">
              <a:latin typeface="Consolas"/>
              <a:ea typeface="Consolas"/>
              <a:cs typeface="Consolas"/>
              <a:sym typeface="Consolas"/>
            </a:endParaRPr>
          </a:p>
        </p:txBody>
      </p:sp>
      <p:sp>
        <p:nvSpPr>
          <p:cNvPr id="165" name="Google Shape;165;p36"/>
          <p:cNvSpPr txBox="1"/>
          <p:nvPr/>
        </p:nvSpPr>
        <p:spPr>
          <a:xfrm>
            <a:off x="488725" y="1430200"/>
            <a:ext cx="7796100" cy="6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rebuchet MS"/>
                <a:ea typeface="Trebuchet MS"/>
                <a:cs typeface="Trebuchet MS"/>
                <a:sym typeface="Trebuchet MS"/>
              </a:rPr>
              <a:t>Tipico file </a:t>
            </a:r>
            <a:r>
              <a:rPr lang="en-US" sz="1800">
                <a:solidFill>
                  <a:schemeClr val="dk1"/>
                </a:solidFill>
                <a:latin typeface="Consolas"/>
                <a:ea typeface="Consolas"/>
                <a:cs typeface="Consolas"/>
                <a:sym typeface="Consolas"/>
              </a:rPr>
              <a:t>application.properties</a:t>
            </a:r>
            <a:r>
              <a:rPr lang="en-US" sz="1800">
                <a:solidFill>
                  <a:schemeClr val="dk1"/>
                </a:solidFill>
                <a:latin typeface="Trebuchet MS"/>
                <a:ea typeface="Trebuchet MS"/>
                <a:cs typeface="Trebuchet MS"/>
                <a:sym typeface="Trebuchet MS"/>
              </a:rPr>
              <a:t> configurato per PostgreSQL </a:t>
            </a:r>
            <a:r>
              <a:rPr lang="en-US" sz="1800" i="1">
                <a:solidFill>
                  <a:schemeClr val="dk1"/>
                </a:solidFill>
                <a:latin typeface="Trebuchet MS"/>
                <a:ea typeface="Trebuchet MS"/>
                <a:cs typeface="Trebuchet MS"/>
                <a:sym typeface="Trebuchet MS"/>
              </a:rPr>
              <a:t>(non necessario nel caso si stia utilizzando H2 in-memory)</a:t>
            </a:r>
            <a:r>
              <a:rPr lang="en-US" sz="1800">
                <a:solidFill>
                  <a:schemeClr val="dk1"/>
                </a:solidFill>
                <a:latin typeface="Trebuchet MS"/>
                <a:ea typeface="Trebuchet MS"/>
                <a:cs typeface="Trebuchet MS"/>
                <a:sym typeface="Trebuchet MS"/>
              </a:rPr>
              <a:t>:</a:t>
            </a:r>
            <a:endParaRPr sz="1800">
              <a:solidFill>
                <a:schemeClr val="dk1"/>
              </a:solidFill>
              <a:latin typeface="Trebuchet MS"/>
              <a:ea typeface="Trebuchet MS"/>
              <a:cs typeface="Trebuchet MS"/>
              <a:sym typeface="Trebuchet MS"/>
            </a:endParaRPr>
          </a:p>
        </p:txBody>
      </p:sp>
      <p:sp>
        <p:nvSpPr>
          <p:cNvPr id="166" name="Google Shape;166;p36"/>
          <p:cNvSpPr txBox="1"/>
          <p:nvPr/>
        </p:nvSpPr>
        <p:spPr>
          <a:xfrm>
            <a:off x="488725" y="3082150"/>
            <a:ext cx="7796100" cy="8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rebuchet MS"/>
                <a:ea typeface="Trebuchet MS"/>
                <a:cs typeface="Trebuchet MS"/>
                <a:sym typeface="Trebuchet MS"/>
              </a:rPr>
              <a:t>È altresì possibile specificare un bean </a:t>
            </a:r>
            <a:r>
              <a:rPr lang="en-US" sz="1800">
                <a:solidFill>
                  <a:schemeClr val="dk1"/>
                </a:solidFill>
                <a:latin typeface="Consolas"/>
                <a:ea typeface="Consolas"/>
                <a:cs typeface="Consolas"/>
                <a:sym typeface="Consolas"/>
              </a:rPr>
              <a:t>dataSource</a:t>
            </a:r>
            <a:r>
              <a:rPr lang="en-US" sz="1800">
                <a:solidFill>
                  <a:schemeClr val="dk1"/>
                </a:solidFill>
                <a:latin typeface="Trebuchet MS"/>
                <a:ea typeface="Trebuchet MS"/>
                <a:cs typeface="Trebuchet MS"/>
                <a:sym typeface="Trebuchet MS"/>
              </a:rPr>
              <a:t> manualmente, che Spring Data utilizzerà per configurare Hibernate/JPA:</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7"/>
          <p:cNvSpPr txBox="1">
            <a:spLocks noGrp="1"/>
          </p:cNvSpPr>
          <p:nvPr>
            <p:ph type="title"/>
          </p:nvPr>
        </p:nvSpPr>
        <p:spPr>
          <a:xfrm>
            <a:off x="1043608" y="385510"/>
            <a:ext cx="76431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Transaction Management</a:t>
            </a:r>
            <a:endParaRPr/>
          </a:p>
        </p:txBody>
      </p:sp>
      <p:sp>
        <p:nvSpPr>
          <p:cNvPr id="173" name="Google Shape;173;p37"/>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68300" algn="l" rtl="0">
              <a:spcBef>
                <a:spcPts val="640"/>
              </a:spcBef>
              <a:spcAft>
                <a:spcPts val="0"/>
              </a:spcAft>
              <a:buSzPts val="2200"/>
              <a:buChar char="•"/>
            </a:pPr>
            <a:r>
              <a:rPr lang="en-US" sz="2200"/>
              <a:t>Si richiede di fare uso delle astrazioni messe a disposizione dal framework per la </a:t>
            </a:r>
            <a:r>
              <a:rPr lang="en-US" sz="2200" b="1" i="1"/>
              <a:t>gestione della transazionalità</a:t>
            </a:r>
            <a:r>
              <a:rPr lang="en-US" sz="2200"/>
              <a:t> in maniera </a:t>
            </a:r>
            <a:r>
              <a:rPr lang="en-US" sz="2200" b="1"/>
              <a:t>dichiarativa</a:t>
            </a:r>
            <a:endParaRPr sz="2200" b="1"/>
          </a:p>
          <a:p>
            <a:pPr marL="457200" lvl="0" indent="-368300" algn="l" rtl="0">
              <a:spcBef>
                <a:spcPts val="0"/>
              </a:spcBef>
              <a:spcAft>
                <a:spcPts val="0"/>
              </a:spcAft>
              <a:buSzPts val="2200"/>
              <a:buChar char="•"/>
            </a:pPr>
            <a:r>
              <a:rPr lang="en-US" sz="2200"/>
              <a:t>Mediante l'annotazione </a:t>
            </a:r>
            <a:r>
              <a:rPr lang="en-US" sz="2200">
                <a:solidFill>
                  <a:srgbClr val="A61C00"/>
                </a:solidFill>
                <a:latin typeface="Consolas"/>
                <a:ea typeface="Consolas"/>
                <a:cs typeface="Consolas"/>
                <a:sym typeface="Consolas"/>
              </a:rPr>
              <a:t>@Transactional</a:t>
            </a:r>
            <a:r>
              <a:rPr lang="en-US" sz="2200"/>
              <a:t>, ciascuna transazione verso il DB (</a:t>
            </a:r>
            <a:r>
              <a:rPr lang="en-US" sz="2200" b="1" i="1"/>
              <a:t>transazione locale</a:t>
            </a:r>
            <a:r>
              <a:rPr lang="en-US" sz="2200"/>
              <a:t>) può essere iniziata e conclusa (o eventualmente riportata allo stato iniziale) con la granularità del singolo metodo in maniera automatica e trasparente</a:t>
            </a:r>
            <a:endParaRPr sz="2200"/>
          </a:p>
          <a:p>
            <a:pPr marL="457200" lvl="0" indent="-368300" algn="l" rtl="0">
              <a:spcBef>
                <a:spcPts val="0"/>
              </a:spcBef>
              <a:spcAft>
                <a:spcPts val="0"/>
              </a:spcAft>
              <a:buSzPts val="2200"/>
              <a:buChar char="•"/>
            </a:pPr>
            <a:r>
              <a:rPr lang="en-US" sz="2200"/>
              <a:t>Trattandosi di una Web application basata su </a:t>
            </a:r>
            <a:r>
              <a:rPr lang="en-US" sz="2200" b="1"/>
              <a:t>REST API</a:t>
            </a:r>
            <a:r>
              <a:rPr lang="en-US" sz="2200"/>
              <a:t> ad </a:t>
            </a:r>
            <a:r>
              <a:rPr lang="en-US" sz="2200" b="1"/>
              <a:t>architettura locale, e facente uso di un'unica base di dati</a:t>
            </a:r>
            <a:r>
              <a:rPr lang="en-US" sz="2200"/>
              <a:t>, i meccanismi transazionali forniti dall'</a:t>
            </a:r>
            <a:r>
              <a:rPr lang="en-US" sz="2200">
                <a:latin typeface="Consolas"/>
                <a:ea typeface="Consolas"/>
                <a:cs typeface="Consolas"/>
                <a:sym typeface="Consolas"/>
              </a:rPr>
              <a:t>EntityManager</a:t>
            </a:r>
            <a:r>
              <a:rPr lang="en-US" sz="2200"/>
              <a:t> JPA sono più che sufficienti per assicurare semantiche corrette</a:t>
            </a:r>
            <a:endParaRPr sz="2200"/>
          </a:p>
        </p:txBody>
      </p:sp>
    </p:spTree>
  </p:cSld>
  <p:clrMapOvr>
    <a:masterClrMapping/>
  </p:clrMapOvr>
</p:sld>
</file>

<file path=ppt/theme/theme1.xml><?xml version="1.0" encoding="utf-8"?>
<a:theme xmlns:a="http://schemas.openxmlformats.org/drawingml/2006/main" name="1_Struttura predefinita">
  <a:themeElements>
    <a:clrScheme name="1_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ersonalizza struttura">
  <a:themeElements>
    <a:clrScheme name="2_Personalizza struttur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975</Words>
  <Application>Microsoft Office PowerPoint</Application>
  <PresentationFormat>On-screen Show (4:3)</PresentationFormat>
  <Paragraphs>92</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Trebuchet MS</vt:lpstr>
      <vt:lpstr>Raleway</vt:lpstr>
      <vt:lpstr>Consolas</vt:lpstr>
      <vt:lpstr>Arial</vt:lpstr>
      <vt:lpstr>1_Struttura predefinita</vt:lpstr>
      <vt:lpstr>2_Personalizza struttura</vt:lpstr>
      <vt:lpstr>PowerPoint Presentation</vt:lpstr>
      <vt:lpstr>Obiettivi</vt:lpstr>
      <vt:lpstr>Consegna</vt:lpstr>
      <vt:lpstr>Consegna</vt:lpstr>
      <vt:lpstr>Creazione di un progetto Spring Boot</vt:lpstr>
      <vt:lpstr>Spring Boot: Web Applications e API</vt:lpstr>
      <vt:lpstr>Spring come Container JPA</vt:lpstr>
      <vt:lpstr>Spring Boot JPA: dataSource</vt:lpstr>
      <vt:lpstr>Transaction Management</vt:lpstr>
      <vt:lpstr>Spring Web e REST</vt:lpstr>
      <vt:lpstr>AOP: Sicurezza (opzionale) 1</vt:lpstr>
      <vt:lpstr>Riferimenti e possibili approfondimenti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Nicola Ghiselli</cp:lastModifiedBy>
  <cp:revision>1</cp:revision>
  <dcterms:modified xsi:type="dcterms:W3CDTF">2019-09-25T19:58:25Z</dcterms:modified>
</cp:coreProperties>
</file>