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6" r:id="rId6"/>
    <p:sldId id="259" r:id="rId7"/>
    <p:sldId id="270" r:id="rId8"/>
    <p:sldId id="267" r:id="rId9"/>
    <p:sldId id="271" r:id="rId10"/>
    <p:sldId id="260" r:id="rId11"/>
    <p:sldId id="272" r:id="rId12"/>
    <p:sldId id="261" r:id="rId13"/>
    <p:sldId id="262" r:id="rId14"/>
    <p:sldId id="263" r:id="rId15"/>
    <p:sldId id="264" r:id="rId16"/>
    <p:sldId id="265" r:id="rId17"/>
    <p:sldId id="269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2A7BB6-9CFA-4A83-9535-40A56453D643}" type="datetimeFigureOut">
              <a:rPr lang="id-ID" smtClean="0"/>
              <a:t>11/05/2016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CA3AFF-658A-4981-9B9D-B580872D48CF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Website Biro Kemahasiswaan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Kelompok 1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309634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dirty="0" smtClean="0"/>
              <a:t>Tampilan Web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7499350" cy="3716393"/>
          </a:xfrm>
        </p:spPr>
      </p:pic>
    </p:spTree>
    <p:extLst>
      <p:ext uri="{BB962C8B-B14F-4D97-AF65-F5344CB8AC3E}">
        <p14:creationId xmlns:p14="http://schemas.microsoft.com/office/powerpoint/2010/main" val="319335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Login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7499350" cy="37496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674836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Beasiswa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7499350" cy="3724732"/>
          </a:xfrm>
        </p:spPr>
      </p:pic>
    </p:spTree>
    <p:extLst>
      <p:ext uri="{BB962C8B-B14F-4D97-AF65-F5344CB8AC3E}">
        <p14:creationId xmlns:p14="http://schemas.microsoft.com/office/powerpoint/2010/main" val="321329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Event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7499350" cy="3735797"/>
          </a:xfrm>
        </p:spPr>
      </p:pic>
    </p:spTree>
    <p:extLst>
      <p:ext uri="{BB962C8B-B14F-4D97-AF65-F5344CB8AC3E}">
        <p14:creationId xmlns:p14="http://schemas.microsoft.com/office/powerpoint/2010/main" val="26908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News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7499350" cy="3733009"/>
          </a:xfrm>
        </p:spPr>
      </p:pic>
    </p:spTree>
    <p:extLst>
      <p:ext uri="{BB962C8B-B14F-4D97-AF65-F5344CB8AC3E}">
        <p14:creationId xmlns:p14="http://schemas.microsoft.com/office/powerpoint/2010/main" val="212554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UKM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7499350" cy="3719144"/>
          </a:xfrm>
        </p:spPr>
      </p:pic>
    </p:spTree>
    <p:extLst>
      <p:ext uri="{BB962C8B-B14F-4D97-AF65-F5344CB8AC3E}">
        <p14:creationId xmlns:p14="http://schemas.microsoft.com/office/powerpoint/2010/main" val="148656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Profil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7499350" cy="37302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37" y="2852936"/>
            <a:ext cx="680910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976664" cy="2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Gambaran Umum Proyek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84784"/>
            <a:ext cx="7498080" cy="4800600"/>
          </a:xfrm>
        </p:spPr>
        <p:txBody>
          <a:bodyPr/>
          <a:lstStyle/>
          <a:p>
            <a:pPr marL="82296" indent="0" algn="just">
              <a:buNone/>
            </a:pP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+mj-lt"/>
                <a:cs typeface="Times New Roman" pitchFamily="18" charset="0"/>
              </a:rPr>
              <a:t>Project </a:t>
            </a:r>
            <a:r>
              <a:rPr lang="en-US" sz="2000" dirty="0" err="1">
                <a:latin typeface="+mj-lt"/>
                <a:cs typeface="Times New Roman" pitchFamily="18" charset="0"/>
              </a:rPr>
              <a:t>ini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berupa</a:t>
            </a:r>
            <a:r>
              <a:rPr lang="en-US" sz="2000" dirty="0">
                <a:latin typeface="+mj-lt"/>
                <a:cs typeface="Times New Roman" pitchFamily="18" charset="0"/>
              </a:rPr>
              <a:t> Website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Blog</a:t>
            </a:r>
            <a:r>
              <a:rPr lang="id-ID" sz="2000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dibuat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untuk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salah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satu</a:t>
            </a:r>
            <a:r>
              <a:rPr lang="en-US" sz="2000" dirty="0">
                <a:latin typeface="+mj-lt"/>
                <a:cs typeface="Times New Roman" pitchFamily="18" charset="0"/>
              </a:rPr>
              <a:t> unit di </a:t>
            </a:r>
            <a:r>
              <a:rPr lang="en-US" sz="2000" dirty="0" err="1">
                <a:latin typeface="+mj-lt"/>
                <a:cs typeface="Times New Roman" pitchFamily="18" charset="0"/>
              </a:rPr>
              <a:t>Universitas</a:t>
            </a:r>
            <a:r>
              <a:rPr lang="en-US" sz="2000" dirty="0">
                <a:latin typeface="+mj-lt"/>
                <a:cs typeface="Times New Roman" pitchFamily="18" charset="0"/>
              </a:rPr>
              <a:t> Kristen Duta </a:t>
            </a:r>
            <a:r>
              <a:rPr lang="en-US" sz="2000" dirty="0" err="1">
                <a:latin typeface="+mj-lt"/>
                <a:cs typeface="Times New Roman" pitchFamily="18" charset="0"/>
              </a:rPr>
              <a:t>Wacana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yaitu</a:t>
            </a:r>
            <a:r>
              <a:rPr lang="en-US" sz="2000" dirty="0">
                <a:latin typeface="+mj-lt"/>
                <a:cs typeface="Times New Roman" pitchFamily="18" charset="0"/>
              </a:rPr>
              <a:t> Biro </a:t>
            </a:r>
            <a:r>
              <a:rPr lang="en-US" sz="2000" dirty="0" err="1">
                <a:latin typeface="+mj-lt"/>
                <a:cs typeface="Times New Roman" pitchFamily="18" charset="0"/>
              </a:rPr>
              <a:t>Kemahasiswaan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sebagai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sarana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infomasi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bagi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mahasiswa</a:t>
            </a:r>
            <a:r>
              <a:rPr lang="id-ID" sz="2000" dirty="0">
                <a:latin typeface="+mj-lt"/>
                <a:cs typeface="Times New Roman" pitchFamily="18" charset="0"/>
              </a:rPr>
              <a:t>.</a:t>
            </a:r>
            <a:endParaRPr lang="id-ID" sz="2000" dirty="0" smtClean="0">
              <a:latin typeface="+mj-lt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US" sz="2000" dirty="0" err="1" smtClean="0">
                <a:latin typeface="+mj-lt"/>
                <a:cs typeface="Times New Roman" pitchFamily="18" charset="0"/>
              </a:rPr>
              <a:t>Adapun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kebutuhan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dan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fitur-fitur</a:t>
            </a:r>
            <a:r>
              <a:rPr lang="en-US" sz="2000" dirty="0">
                <a:latin typeface="+mj-lt"/>
                <a:cs typeface="Times New Roman" pitchFamily="18" charset="0"/>
              </a:rPr>
              <a:t> yang </a:t>
            </a:r>
            <a:r>
              <a:rPr lang="en-US" sz="2000" dirty="0" err="1">
                <a:latin typeface="+mj-lt"/>
                <a:cs typeface="Times New Roman" pitchFamily="18" charset="0"/>
              </a:rPr>
              <a:t>ada</a:t>
            </a:r>
            <a:r>
              <a:rPr lang="en-US" sz="2000" dirty="0">
                <a:latin typeface="+mj-lt"/>
                <a:cs typeface="Times New Roman" pitchFamily="18" charset="0"/>
              </a:rPr>
              <a:t> di </a:t>
            </a:r>
            <a:r>
              <a:rPr lang="en-US" sz="2000" dirty="0" err="1">
                <a:latin typeface="+mj-lt"/>
                <a:cs typeface="Times New Roman" pitchFamily="18" charset="0"/>
              </a:rPr>
              <a:t>dalam</a:t>
            </a:r>
            <a:r>
              <a:rPr lang="en-US" sz="2000" dirty="0">
                <a:latin typeface="+mj-lt"/>
                <a:cs typeface="Times New Roman" pitchFamily="18" charset="0"/>
              </a:rPr>
              <a:t> website </a:t>
            </a:r>
            <a:r>
              <a:rPr lang="en-US" sz="2000" dirty="0" err="1">
                <a:latin typeface="+mj-lt"/>
                <a:cs typeface="Times New Roman" pitchFamily="18" charset="0"/>
              </a:rPr>
              <a:t>ini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seperti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latin typeface="+mj-lt"/>
                <a:cs typeface="Times New Roman" pitchFamily="18" charset="0"/>
              </a:rPr>
              <a:t>berikut</a:t>
            </a:r>
            <a:r>
              <a:rPr lang="en-US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:</a:t>
            </a:r>
            <a:endParaRPr lang="id-ID" sz="2000" dirty="0">
              <a:latin typeface="+mj-lt"/>
              <a:cs typeface="Times New Roman" pitchFamily="18" charset="0"/>
            </a:endParaRPr>
          </a:p>
          <a:p>
            <a:r>
              <a:rPr lang="id-ID" sz="2000" dirty="0" smtClean="0">
                <a:latin typeface="+mj-lt"/>
                <a:cs typeface="Times New Roman" pitchFamily="18" charset="0"/>
              </a:rPr>
              <a:t>News</a:t>
            </a:r>
          </a:p>
          <a:p>
            <a:r>
              <a:rPr lang="id-ID" sz="2000" dirty="0" smtClean="0">
                <a:latin typeface="+mj-lt"/>
                <a:cs typeface="Times New Roman" pitchFamily="18" charset="0"/>
              </a:rPr>
              <a:t>Event</a:t>
            </a:r>
          </a:p>
          <a:p>
            <a:r>
              <a:rPr lang="id-ID" sz="2000" dirty="0" smtClean="0">
                <a:latin typeface="+mj-lt"/>
                <a:cs typeface="Times New Roman" pitchFamily="18" charset="0"/>
              </a:rPr>
              <a:t>Beasiswa</a:t>
            </a:r>
          </a:p>
          <a:p>
            <a:r>
              <a:rPr lang="id-ID" sz="2000" dirty="0" smtClean="0">
                <a:latin typeface="+mj-lt"/>
                <a:cs typeface="Times New Roman" pitchFamily="18" charset="0"/>
              </a:rPr>
              <a:t>UKM</a:t>
            </a:r>
          </a:p>
          <a:p>
            <a:r>
              <a:rPr lang="id-ID" sz="2000" dirty="0" smtClean="0">
                <a:latin typeface="+mj-lt"/>
                <a:cs typeface="Times New Roman" pitchFamily="18" charset="0"/>
              </a:rPr>
              <a:t>Profil</a:t>
            </a:r>
          </a:p>
          <a:p>
            <a:r>
              <a:rPr lang="id-ID" sz="2000" dirty="0" smtClean="0">
                <a:latin typeface="+mj-lt"/>
                <a:cs typeface="Times New Roman" pitchFamily="18" charset="0"/>
              </a:rPr>
              <a:t>Login</a:t>
            </a:r>
          </a:p>
          <a:p>
            <a:r>
              <a:rPr lang="id-ID" sz="2000" dirty="0" smtClean="0">
                <a:latin typeface="+mj-lt"/>
                <a:cs typeface="Times New Roman" pitchFamily="18" charset="0"/>
              </a:rPr>
              <a:t>Search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3274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 dan Solving Divisi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556792"/>
            <a:ext cx="7560840" cy="4800600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+mj-lt"/>
                <a:cs typeface="Times New Roman" pitchFamily="18" charset="0"/>
              </a:rPr>
              <a:t>Programmer</a:t>
            </a:r>
            <a:endParaRPr lang="id-ID" dirty="0" smtClean="0">
              <a:latin typeface="+mj-lt"/>
              <a:cs typeface="Times New Roman" pitchFamily="18" charset="0"/>
            </a:endParaRPr>
          </a:p>
          <a:p>
            <a:pPr marL="82296" indent="0">
              <a:buNone/>
            </a:pPr>
            <a:r>
              <a:rPr lang="id-ID" sz="2000" dirty="0">
                <a:latin typeface="+mj-lt"/>
                <a:cs typeface="Times New Roman" pitchFamily="18" charset="0"/>
              </a:rPr>
              <a:t> </a:t>
            </a:r>
            <a:r>
              <a:rPr lang="id-ID" sz="2000" dirty="0" smtClean="0">
                <a:latin typeface="+mj-lt"/>
                <a:cs typeface="Times New Roman" pitchFamily="18" charset="0"/>
              </a:rPr>
              <a:t>    	</a:t>
            </a:r>
            <a:r>
              <a:rPr lang="id-ID" sz="2700" dirty="0" smtClean="0">
                <a:latin typeface="+mj-lt"/>
                <a:cs typeface="Times New Roman" pitchFamily="18" charset="0"/>
              </a:rPr>
              <a:t>-</a:t>
            </a:r>
            <a:r>
              <a:rPr lang="id-ID" sz="2000" dirty="0" smtClean="0">
                <a:latin typeface="+mj-lt"/>
                <a:cs typeface="Times New Roman" pitchFamily="18" charset="0"/>
              </a:rPr>
              <a:t> </a:t>
            </a:r>
            <a:r>
              <a:rPr lang="id-ID" sz="2700" dirty="0" smtClean="0">
                <a:latin typeface="+mj-lt"/>
                <a:cs typeface="Times New Roman" pitchFamily="18" charset="0"/>
              </a:rPr>
              <a:t>Sulit </a:t>
            </a:r>
            <a:r>
              <a:rPr lang="id-ID" sz="2700" dirty="0">
                <a:latin typeface="+mj-lt"/>
                <a:cs typeface="Times New Roman" pitchFamily="18" charset="0"/>
              </a:rPr>
              <a:t>k</a:t>
            </a:r>
            <a:r>
              <a:rPr lang="id-ID" sz="2700" dirty="0" smtClean="0">
                <a:latin typeface="+mj-lt"/>
                <a:cs typeface="Times New Roman" pitchFamily="18" charset="0"/>
              </a:rPr>
              <a:t>omunikasi </a:t>
            </a:r>
            <a:r>
              <a:rPr lang="id-ID" sz="2700" dirty="0">
                <a:latin typeface="+mj-lt"/>
                <a:cs typeface="Times New Roman" pitchFamily="18" charset="0"/>
              </a:rPr>
              <a:t>l</a:t>
            </a:r>
            <a:r>
              <a:rPr lang="id-ID" sz="2700" dirty="0" smtClean="0">
                <a:latin typeface="+mj-lt"/>
                <a:cs typeface="Times New Roman" pitchFamily="18" charset="0"/>
              </a:rPr>
              <a:t>ewat Media Sosial </a:t>
            </a:r>
            <a:r>
              <a:rPr lang="id-ID" sz="2700" dirty="0" smtClean="0">
                <a:latin typeface="+mj-lt"/>
                <a:cs typeface="Times New Roman" pitchFamily="18" charset="0"/>
                <a:sym typeface="Wingdings" pitchFamily="2" charset="2"/>
              </a:rPr>
              <a:t>      	 	  Adakan pertemuan divisi</a:t>
            </a:r>
            <a:endParaRPr lang="id-ID" sz="2700" dirty="0" smtClean="0">
              <a:latin typeface="+mj-lt"/>
              <a:cs typeface="Times New Roman" pitchFamily="18" charset="0"/>
            </a:endParaRPr>
          </a:p>
          <a:p>
            <a:pPr marL="82296" indent="0">
              <a:buNone/>
            </a:pPr>
            <a:r>
              <a:rPr lang="id-ID" sz="2000" dirty="0">
                <a:latin typeface="+mj-lt"/>
                <a:cs typeface="Times New Roman" pitchFamily="18" charset="0"/>
              </a:rPr>
              <a:t>	</a:t>
            </a:r>
            <a:endParaRPr lang="id-ID" sz="2000" dirty="0" smtClean="0">
              <a:latin typeface="+mj-lt"/>
              <a:cs typeface="Times New Roman" pitchFamily="18" charset="0"/>
            </a:endParaRPr>
          </a:p>
          <a:p>
            <a:r>
              <a:rPr lang="id-ID" dirty="0" smtClean="0">
                <a:latin typeface="+mj-lt"/>
                <a:cs typeface="Times New Roman" pitchFamily="18" charset="0"/>
              </a:rPr>
              <a:t>Design</a:t>
            </a:r>
            <a:endParaRPr lang="id-ID" dirty="0" smtClean="0">
              <a:latin typeface="+mj-lt"/>
              <a:cs typeface="Times New Roman" pitchFamily="18" charset="0"/>
            </a:endParaRPr>
          </a:p>
          <a:p>
            <a:pPr marL="82296" indent="0">
              <a:buNone/>
            </a:pPr>
            <a:r>
              <a:rPr lang="id-ID" sz="2000" dirty="0">
                <a:latin typeface="+mj-lt"/>
                <a:cs typeface="Times New Roman" pitchFamily="18" charset="0"/>
              </a:rPr>
              <a:t>	</a:t>
            </a:r>
            <a:r>
              <a:rPr lang="id-ID" sz="2700" dirty="0" smtClean="0">
                <a:latin typeface="+mj-lt"/>
                <a:cs typeface="Times New Roman" pitchFamily="18" charset="0"/>
              </a:rPr>
              <a:t>- </a:t>
            </a:r>
            <a:r>
              <a:rPr lang="id-ID" sz="2700" dirty="0" smtClean="0">
                <a:latin typeface="+mj-lt"/>
                <a:cs typeface="Times New Roman" pitchFamily="18" charset="0"/>
              </a:rPr>
              <a:t>Komunikasi </a:t>
            </a:r>
            <a:r>
              <a:rPr lang="id-ID" sz="2700" dirty="0" smtClean="0">
                <a:latin typeface="+mj-lt"/>
                <a:cs typeface="Times New Roman" pitchFamily="18" charset="0"/>
                <a:sym typeface="Wingdings" pitchFamily="2" charset="2"/>
              </a:rPr>
              <a:t> Mengerjakan sendiri</a:t>
            </a:r>
            <a:endParaRPr lang="id-ID" sz="2700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Problem dan Solving Divisi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+mj-lt"/>
                <a:cs typeface="Times New Roman" pitchFamily="18" charset="0"/>
              </a:rPr>
              <a:t>Planning</a:t>
            </a:r>
          </a:p>
          <a:p>
            <a:pPr marL="82296" indent="0">
              <a:buNone/>
            </a:pPr>
            <a:r>
              <a:rPr lang="id-ID" sz="2000" dirty="0">
                <a:latin typeface="+mj-lt"/>
                <a:cs typeface="Times New Roman" pitchFamily="18" charset="0"/>
              </a:rPr>
              <a:t>	</a:t>
            </a:r>
            <a:r>
              <a:rPr lang="id-ID" sz="2700" dirty="0" smtClean="0">
                <a:latin typeface="+mj-lt"/>
                <a:cs typeface="Times New Roman" pitchFamily="18" charset="0"/>
              </a:rPr>
              <a:t>- Sulit mengumpulkan anggota yang lengkap 		  untuk pertemuan divisi </a:t>
            </a:r>
            <a:r>
              <a:rPr lang="id-ID" sz="2700" dirty="0" smtClean="0">
                <a:latin typeface="+mj-lt"/>
                <a:cs typeface="Times New Roman" pitchFamily="18" charset="0"/>
                <a:sym typeface="Wingdings" pitchFamily="2" charset="2"/>
              </a:rPr>
              <a:t> Membagi tugas</a:t>
            </a:r>
            <a:endParaRPr lang="id-ID" sz="2700" dirty="0">
              <a:latin typeface="+mj-lt"/>
              <a:cs typeface="Times New Roman" pitchFamily="18" charset="0"/>
            </a:endParaRPr>
          </a:p>
          <a:p>
            <a:pPr marL="82296" indent="0">
              <a:buNone/>
            </a:pPr>
            <a:r>
              <a:rPr lang="id-ID" sz="2700" dirty="0">
                <a:latin typeface="+mj-lt"/>
                <a:cs typeface="Times New Roman" pitchFamily="18" charset="0"/>
              </a:rPr>
              <a:t>	- </a:t>
            </a:r>
            <a:r>
              <a:rPr lang="id-ID" sz="2700" dirty="0" smtClean="0">
                <a:latin typeface="+mj-lt"/>
                <a:cs typeface="Times New Roman" pitchFamily="18" charset="0"/>
              </a:rPr>
              <a:t>Sulit </a:t>
            </a:r>
            <a:r>
              <a:rPr lang="id-ID" sz="2700" dirty="0" smtClean="0">
                <a:latin typeface="+mj-lt"/>
                <a:cs typeface="Times New Roman" pitchFamily="18" charset="0"/>
              </a:rPr>
              <a:t>K</a:t>
            </a:r>
            <a:r>
              <a:rPr lang="id-ID" sz="2700" dirty="0" smtClean="0">
                <a:latin typeface="+mj-lt"/>
                <a:cs typeface="Times New Roman" pitchFamily="18" charset="0"/>
              </a:rPr>
              <a:t>omunikasi lewat Media sosial </a:t>
            </a:r>
            <a:r>
              <a:rPr lang="id-ID" sz="2700" dirty="0" smtClean="0">
                <a:latin typeface="+mj-lt"/>
                <a:cs typeface="Times New Roman" pitchFamily="18" charset="0"/>
                <a:sym typeface="Wingdings" pitchFamily="2" charset="2"/>
              </a:rPr>
              <a:t> 	 	  Bertemu </a:t>
            </a:r>
          </a:p>
          <a:p>
            <a:pPr marL="82296" indent="0">
              <a:buNone/>
            </a:pPr>
            <a:endParaRPr lang="id-ID" sz="2000" dirty="0">
              <a:latin typeface="+mj-lt"/>
              <a:cs typeface="Times New Roman" pitchFamily="18" charset="0"/>
            </a:endParaRPr>
          </a:p>
          <a:p>
            <a:r>
              <a:rPr lang="id-ID" dirty="0" smtClean="0">
                <a:latin typeface="+mj-lt"/>
                <a:cs typeface="Times New Roman" pitchFamily="18" charset="0"/>
              </a:rPr>
              <a:t>Tester</a:t>
            </a:r>
          </a:p>
          <a:p>
            <a:pPr marL="82296" indent="0">
              <a:buNone/>
            </a:pPr>
            <a:r>
              <a:rPr lang="id-ID" sz="2400" dirty="0">
                <a:latin typeface="+mj-lt"/>
                <a:cs typeface="Times New Roman" pitchFamily="18" charset="0"/>
              </a:rPr>
              <a:t>	</a:t>
            </a:r>
            <a:r>
              <a:rPr lang="id-ID" sz="2700" dirty="0" smtClean="0">
                <a:latin typeface="+mj-lt"/>
                <a:cs typeface="Times New Roman" pitchFamily="18" charset="0"/>
              </a:rPr>
              <a:t>- Sulit Ketemu </a:t>
            </a:r>
            <a:r>
              <a:rPr lang="id-ID" sz="2700" dirty="0" smtClean="0">
                <a:latin typeface="+mj-lt"/>
                <a:cs typeface="Times New Roman" pitchFamily="18" charset="0"/>
                <a:sym typeface="Wingdings" pitchFamily="2" charset="2"/>
              </a:rPr>
              <a:t> Membagi tugas </a:t>
            </a:r>
            <a:endParaRPr lang="id-ID" dirty="0"/>
          </a:p>
          <a:p>
            <a:pPr marL="82296" indent="0">
              <a:buNone/>
            </a:pPr>
            <a:r>
              <a:rPr lang="id-ID" dirty="0"/>
              <a:t>	</a:t>
            </a:r>
          </a:p>
          <a:p>
            <a:pPr marL="82296" indent="0">
              <a:buNone/>
            </a:pPr>
            <a:endParaRPr lang="id-ID" dirty="0"/>
          </a:p>
          <a:p>
            <a:pPr marL="82296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52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Anggaran Cost dan Realization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7810"/>
              </p:ext>
            </p:extLst>
          </p:nvPr>
        </p:nvGraphicFramePr>
        <p:xfrm>
          <a:off x="1619670" y="1340773"/>
          <a:ext cx="6912770" cy="4951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980"/>
                <a:gridCol w="1586591"/>
                <a:gridCol w="808202"/>
                <a:gridCol w="861199"/>
                <a:gridCol w="666435"/>
                <a:gridCol w="943343"/>
                <a:gridCol w="1132806"/>
                <a:gridCol w="596214"/>
              </a:tblGrid>
              <a:tr h="513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WBS Item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#Unit/Hrs.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Cost (Rupiah)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Member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SubTotal (Rupiah)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WBS Level 2 Total (Rupiah)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 of Total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Management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Project Manager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8.375%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Software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37.688%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Software Development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171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Web Design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25.000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Testing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16.75%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Tester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Planning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12.563%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Planner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Other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 smtClean="0">
                          <a:effectLst/>
                        </a:rPr>
                        <a:t>2</a:t>
                      </a:r>
                      <a:r>
                        <a:rPr lang="en-US" sz="1000" dirty="0" smtClean="0">
                          <a:effectLst/>
                        </a:rPr>
                        <a:t>.</a:t>
                      </a:r>
                      <a:r>
                        <a:rPr lang="id-ID" sz="1000" dirty="0" smtClean="0">
                          <a:effectLst/>
                        </a:rPr>
                        <a:t>7</a:t>
                      </a:r>
                      <a:r>
                        <a:rPr lang="en-US" sz="1000" dirty="0" smtClean="0">
                          <a:effectLst/>
                        </a:rPr>
                        <a:t>00.000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7.956%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171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Konsumsi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 smtClean="0">
                          <a:effectLst/>
                        </a:rPr>
                        <a:t>5.0</a:t>
                      </a:r>
                      <a:r>
                        <a:rPr lang="en-US" sz="1000" dirty="0" smtClean="0">
                          <a:effectLst/>
                        </a:rPr>
                        <a:t>00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 smtClean="0">
                          <a:effectLst/>
                        </a:rPr>
                        <a:t>7</a:t>
                      </a:r>
                      <a:r>
                        <a:rPr lang="en-US" sz="1000" dirty="0" smtClean="0">
                          <a:effectLst/>
                        </a:rPr>
                        <a:t>00.000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171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Komunikasi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1.400.000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171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Meeting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 smtClean="0">
                          <a:effectLst/>
                        </a:rPr>
                        <a:t>5</a:t>
                      </a:r>
                      <a:r>
                        <a:rPr lang="en-US" sz="1000" dirty="0" smtClean="0">
                          <a:effectLst/>
                        </a:rPr>
                        <a:t>00.000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25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Reserves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7.</a:t>
                      </a:r>
                      <a:r>
                        <a:rPr lang="id-ID" sz="1000" dirty="0" smtClean="0">
                          <a:effectLst/>
                        </a:rPr>
                        <a:t>00</a:t>
                      </a:r>
                      <a:r>
                        <a:rPr lang="en-US" sz="1000" dirty="0" smtClean="0">
                          <a:effectLst/>
                        </a:rPr>
                        <a:t>0.000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16.667%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</a:tr>
              <a:tr h="342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Project Cost Estimation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</a:t>
                      </a:r>
                      <a:r>
                        <a:rPr lang="id-ID" sz="1000" dirty="0" smtClean="0">
                          <a:effectLst/>
                        </a:rPr>
                        <a:t>5</a:t>
                      </a:r>
                      <a:r>
                        <a:rPr lang="en-US" sz="1000" dirty="0" smtClean="0">
                          <a:effectLst/>
                        </a:rPr>
                        <a:t>.7</a:t>
                      </a:r>
                      <a:r>
                        <a:rPr lang="id-ID" sz="1000" dirty="0" smtClean="0">
                          <a:effectLst/>
                        </a:rPr>
                        <a:t>0</a:t>
                      </a:r>
                      <a:r>
                        <a:rPr lang="en-US" sz="1000" dirty="0" smtClean="0">
                          <a:effectLst/>
                        </a:rPr>
                        <a:t>0.000</a:t>
                      </a: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730" marR="4973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83.249</a:t>
                      </a: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4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Ganttchart</a:t>
            </a:r>
            <a:endParaRPr lang="id-ID" dirty="0"/>
          </a:p>
        </p:txBody>
      </p:sp>
      <p:pic>
        <p:nvPicPr>
          <p:cNvPr id="1026" name="Picture 2" descr="C:\Users\Farneubun\Downloads\ganttch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8100392" cy="32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rneubun\Downloads\ganttcha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18" y="3063854"/>
            <a:ext cx="7829771" cy="23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Farneubun\Downloads\ganttcha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5" y="1916832"/>
            <a:ext cx="811302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72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Leason Learned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z="3800" dirty="0" smtClean="0"/>
              <a:t>Pengalaman</a:t>
            </a:r>
          </a:p>
          <a:p>
            <a:pPr marL="82296" indent="0">
              <a:buNone/>
            </a:pPr>
            <a:r>
              <a:rPr lang="id-ID" dirty="0" smtClean="0"/>
              <a:t>       - Belajar Aplikasi &amp; Framework Baru</a:t>
            </a:r>
          </a:p>
          <a:p>
            <a:pPr marL="82296" indent="0">
              <a:buNone/>
            </a:pPr>
            <a:r>
              <a:rPr lang="id-ID" dirty="0"/>
              <a:t> </a:t>
            </a:r>
            <a:r>
              <a:rPr lang="id-ID" dirty="0" smtClean="0"/>
              <a:t>      - Belajar Bekerjasama dalam Team</a:t>
            </a:r>
          </a:p>
          <a:p>
            <a:pPr marL="82296" indent="0">
              <a:buNone/>
            </a:pPr>
            <a:r>
              <a:rPr lang="id-ID" dirty="0" smtClean="0"/>
              <a:t>       - Mengerti tentang bagaimana menanggulangi       </a:t>
            </a:r>
            <a:r>
              <a:rPr lang="id-ID" dirty="0"/>
              <a:t>	</a:t>
            </a:r>
            <a:r>
              <a:rPr lang="id-ID" dirty="0" smtClean="0"/>
              <a:t>resiko</a:t>
            </a:r>
          </a:p>
          <a:p>
            <a:pPr marL="82296" indent="0">
              <a:buNone/>
            </a:pPr>
            <a:r>
              <a:rPr lang="id-ID" dirty="0"/>
              <a:t> </a:t>
            </a:r>
            <a:r>
              <a:rPr lang="id-ID" dirty="0" smtClean="0"/>
              <a:t>      - Belajar membangun komunikasi dalam team</a:t>
            </a:r>
          </a:p>
          <a:p>
            <a:pPr marL="82296" indent="0">
              <a:buNone/>
            </a:pPr>
            <a:r>
              <a:rPr lang="id-ID" dirty="0"/>
              <a:t> </a:t>
            </a:r>
            <a:r>
              <a:rPr lang="id-ID" dirty="0" smtClean="0"/>
              <a:t>      - Merasakan simulasi mengerjakan project</a:t>
            </a:r>
            <a:r>
              <a:rPr lang="id-ID" dirty="0" smtClean="0"/>
              <a:t>  	berbasis teknologi.</a:t>
            </a:r>
          </a:p>
          <a:p>
            <a:pPr marL="82296" indent="0">
              <a:buNone/>
            </a:pPr>
            <a:r>
              <a:rPr lang="id-ID" dirty="0" smtClean="0"/>
              <a:t>       - Merasakan bagaimana mengerjakan project 	dengan client</a:t>
            </a:r>
            <a:endParaRPr lang="id-ID" dirty="0" smtClean="0"/>
          </a:p>
          <a:p>
            <a:pPr marL="82296" indent="0">
              <a:buNone/>
            </a:pPr>
            <a:r>
              <a:rPr lang="id-ID" dirty="0"/>
              <a:t>	</a:t>
            </a:r>
            <a:endParaRPr lang="id-ID" dirty="0" smtClean="0"/>
          </a:p>
          <a:p>
            <a:pPr marL="82296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73674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Leason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5184576"/>
          </a:xfrm>
        </p:spPr>
        <p:txBody>
          <a:bodyPr/>
          <a:lstStyle/>
          <a:p>
            <a:r>
              <a:rPr lang="id-ID" dirty="0"/>
              <a:t>Saran &amp; Usulan</a:t>
            </a:r>
          </a:p>
          <a:p>
            <a:pPr marL="82296" indent="0">
              <a:buNone/>
            </a:pPr>
            <a:r>
              <a:rPr lang="id-ID" dirty="0" smtClean="0"/>
              <a:t>     </a:t>
            </a:r>
            <a:r>
              <a:rPr lang="id-ID" sz="2700" dirty="0" smtClean="0"/>
              <a:t>- Project ke depannya tetap project web</a:t>
            </a:r>
          </a:p>
          <a:p>
            <a:pPr marL="82296" indent="0">
              <a:buNone/>
            </a:pPr>
            <a:r>
              <a:rPr lang="id-ID" sz="2700" dirty="0" smtClean="0"/>
              <a:t>      - Kelompok Manpro lebih di ratakan lagi,                                           	menyesuaikan antara tugas dan kemampuan  	mahasiswa</a:t>
            </a:r>
          </a:p>
          <a:p>
            <a:pPr marL="82296" indent="0">
              <a:buNone/>
            </a:pPr>
            <a:r>
              <a:rPr lang="id-ID" sz="2700" dirty="0" smtClean="0"/>
              <a:t>      - Informasi antar kelas lebih baik diratakan</a:t>
            </a:r>
          </a:p>
          <a:p>
            <a:pPr marL="82296" indent="0">
              <a:buNone/>
            </a:pPr>
            <a:r>
              <a:rPr lang="id-ID" sz="2700" dirty="0"/>
              <a:t> </a:t>
            </a:r>
            <a:r>
              <a:rPr lang="id-ID" sz="2700" dirty="0" smtClean="0"/>
              <a:t>     - Materi tentang Human resource 	sebaiknya        	disampaikan di awal perkuliahan.</a:t>
            </a:r>
          </a:p>
          <a:p>
            <a:pPr marL="82296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488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351</TotalTime>
  <Words>190</Words>
  <Application>Microsoft Office PowerPoint</Application>
  <PresentationFormat>On-screen Show (4:3)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Website Biro Kemahasiswaan</vt:lpstr>
      <vt:lpstr>Gambaran Umum Proyek</vt:lpstr>
      <vt:lpstr>Problem dan Solving Divisi</vt:lpstr>
      <vt:lpstr>Problem dan Solving Divisi</vt:lpstr>
      <vt:lpstr>Anggaran Cost dan Realization</vt:lpstr>
      <vt:lpstr>Ganttchart</vt:lpstr>
      <vt:lpstr>PowerPoint Presentation</vt:lpstr>
      <vt:lpstr>Leason Learned</vt:lpstr>
      <vt:lpstr>Leason Learned</vt:lpstr>
      <vt:lpstr>Tampilan Web</vt:lpstr>
      <vt:lpstr>Tampilan Login</vt:lpstr>
      <vt:lpstr>Tampilan Beasiswa</vt:lpstr>
      <vt:lpstr>Tampilan Event</vt:lpstr>
      <vt:lpstr>Tampilan News </vt:lpstr>
      <vt:lpstr>Tampilan UKM</vt:lpstr>
      <vt:lpstr>Tampilan Profil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Biro Kemahasiswaan</dc:title>
  <dc:creator>ismail - [2010]</dc:creator>
  <cp:lastModifiedBy>ismail - [2010]</cp:lastModifiedBy>
  <cp:revision>34</cp:revision>
  <dcterms:created xsi:type="dcterms:W3CDTF">2016-05-10T10:09:26Z</dcterms:created>
  <dcterms:modified xsi:type="dcterms:W3CDTF">2016-05-11T16:22:45Z</dcterms:modified>
</cp:coreProperties>
</file>