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Recognition </a:t>
            </a:r>
            <a:r>
              <a:rPr lang="en"/>
              <a:t>Performance</a:t>
            </a:r>
            <a:r>
              <a:rPr lang="en"/>
              <a:t> Dashboard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Anselmo Jr Garza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Alfonso Moreno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Alán Dávila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look to solve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9800"/>
            <a:ext cx="85206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Determine the performance of an </a:t>
            </a:r>
            <a:r>
              <a:rPr lang="en"/>
              <a:t>object recognition </a:t>
            </a:r>
            <a:r>
              <a:rPr lang="en"/>
              <a:t>neural network pre-trained model’s visually and quantitatively. 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83300" y="2126850"/>
            <a:ext cx="78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user provides the images. We show the model’s </a:t>
            </a:r>
            <a:r>
              <a:rPr lang="en"/>
              <a:t>performance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8525" y="2812650"/>
            <a:ext cx="78453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the first step to determine if the model will be useful to label the user’s images and if more training is needed.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A, B, C of object recognition 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7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25" y="1878451"/>
            <a:ext cx="7979851" cy="23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A, B, C of object recognition 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79800"/>
            <a:ext cx="2208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25" y="1610000"/>
            <a:ext cx="7620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622975" y="4774650"/>
            <a:ext cx="5990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https://hackaday.com/2017/06/08/from-50s-perceptrons-to-the-freaky-stuff-were-doing-today/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A, B, C of object recognition 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24888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Transfer learning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0" y="1898951"/>
            <a:ext cx="7979851" cy="23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334700" y="1837450"/>
            <a:ext cx="6625800" cy="2629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7035600" y="1815225"/>
            <a:ext cx="677700" cy="262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217250" y="1277325"/>
            <a:ext cx="120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Leave as is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7084500" y="1359475"/>
            <a:ext cx="677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Train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A, B, C of object recognition 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654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one of transfer learning: Try model on your images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73775" y="1816950"/>
            <a:ext cx="33675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might have been trained on: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Cars,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Vegetables,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People,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Chairs,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…..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572000" y="1816950"/>
            <a:ext cx="33675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you actually want to classify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Toyotas,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Apples,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Male/Female,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Sofa,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00" y="2369025"/>
            <a:ext cx="1568451" cy="3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625" y="3061800"/>
            <a:ext cx="1568450" cy="6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550" y="2037150"/>
            <a:ext cx="1148200" cy="45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5800" y="2976945"/>
            <a:ext cx="57795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3500" y="2933509"/>
            <a:ext cx="1042664" cy="3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6673" y="2191813"/>
            <a:ext cx="790753" cy="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78200" y="1915947"/>
            <a:ext cx="1541807" cy="4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66950" y="1065575"/>
            <a:ext cx="1393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821050" y="1094825"/>
            <a:ext cx="1042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6623750" y="1094825"/>
            <a:ext cx="1320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