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3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7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57" autoAdjust="0"/>
  </p:normalViewPr>
  <p:slideViewPr>
    <p:cSldViewPr snapToGrid="0" showGuides="1">
      <p:cViewPr varScale="1">
        <p:scale>
          <a:sx n="109" d="100"/>
          <a:sy n="109" d="100"/>
        </p:scale>
        <p:origin x="61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De Maman" userId="609ce8f0c6f3de18" providerId="LiveId" clId="{3ABA7F8A-A724-40A1-8733-56B4F7C6B729}"/>
    <pc:docChg chg="undo custSel addSld delSld modSld sldOrd">
      <pc:chgData name="Alan De Maman" userId="609ce8f0c6f3de18" providerId="LiveId" clId="{3ABA7F8A-A724-40A1-8733-56B4F7C6B729}" dt="2024-07-20T02:13:24.714" v="567" actId="20577"/>
      <pc:docMkLst>
        <pc:docMk/>
      </pc:docMkLst>
      <pc:sldChg chg="modSp mod">
        <pc:chgData name="Alan De Maman" userId="609ce8f0c6f3de18" providerId="LiveId" clId="{3ABA7F8A-A724-40A1-8733-56B4F7C6B729}" dt="2024-07-20T02:07:14.211" v="38" actId="20577"/>
        <pc:sldMkLst>
          <pc:docMk/>
          <pc:sldMk cId="3748567939" sldId="256"/>
        </pc:sldMkLst>
        <pc:spChg chg="mod">
          <ac:chgData name="Alan De Maman" userId="609ce8f0c6f3de18" providerId="LiveId" clId="{3ABA7F8A-A724-40A1-8733-56B4F7C6B729}" dt="2024-07-20T02:07:07.209" v="15"/>
          <ac:spMkLst>
            <pc:docMk/>
            <pc:sldMk cId="3748567939" sldId="256"/>
            <ac:spMk id="2" creationId="{CB7278A1-3258-40F7-8F44-1331D62D34DD}"/>
          </ac:spMkLst>
        </pc:spChg>
        <pc:spChg chg="mod">
          <ac:chgData name="Alan De Maman" userId="609ce8f0c6f3de18" providerId="LiveId" clId="{3ABA7F8A-A724-40A1-8733-56B4F7C6B729}" dt="2024-07-20T02:07:14.211" v="38" actId="20577"/>
          <ac:spMkLst>
            <pc:docMk/>
            <pc:sldMk cId="3748567939" sldId="256"/>
            <ac:spMk id="3" creationId="{DF0ABE55-1AB7-4E65-AB63-A20CE6160B3F}"/>
          </ac:spMkLst>
        </pc:spChg>
      </pc:sldChg>
      <pc:sldChg chg="del">
        <pc:chgData name="Alan De Maman" userId="609ce8f0c6f3de18" providerId="LiveId" clId="{3ABA7F8A-A724-40A1-8733-56B4F7C6B729}" dt="2024-07-20T02:06:37" v="6" actId="47"/>
        <pc:sldMkLst>
          <pc:docMk/>
          <pc:sldMk cId="1403411650" sldId="257"/>
        </pc:sldMkLst>
      </pc:sldChg>
      <pc:sldChg chg="modSp mod">
        <pc:chgData name="Alan De Maman" userId="609ce8f0c6f3de18" providerId="LiveId" clId="{3ABA7F8A-A724-40A1-8733-56B4F7C6B729}" dt="2024-07-20T02:11:07.995" v="310" actId="15"/>
        <pc:sldMkLst>
          <pc:docMk/>
          <pc:sldMk cId="2738964163" sldId="258"/>
        </pc:sldMkLst>
        <pc:spChg chg="mod">
          <ac:chgData name="Alan De Maman" userId="609ce8f0c6f3de18" providerId="LiveId" clId="{3ABA7F8A-A724-40A1-8733-56B4F7C6B729}" dt="2024-07-20T02:11:07.995" v="310" actId="15"/>
          <ac:spMkLst>
            <pc:docMk/>
            <pc:sldMk cId="2738964163" sldId="258"/>
            <ac:spMk id="3" creationId="{18108635-332A-4CA0-8564-702836DACA78}"/>
          </ac:spMkLst>
        </pc:spChg>
      </pc:sldChg>
      <pc:sldChg chg="modSp add mod">
        <pc:chgData name="Alan De Maman" userId="609ce8f0c6f3de18" providerId="LiveId" clId="{3ABA7F8A-A724-40A1-8733-56B4F7C6B729}" dt="2024-07-20T02:11:42.420" v="390" actId="20577"/>
        <pc:sldMkLst>
          <pc:docMk/>
          <pc:sldMk cId="444117359" sldId="272"/>
        </pc:sldMkLst>
        <pc:spChg chg="mod">
          <ac:chgData name="Alan De Maman" userId="609ce8f0c6f3de18" providerId="LiveId" clId="{3ABA7F8A-A724-40A1-8733-56B4F7C6B729}" dt="2024-07-20T02:11:42.420" v="390" actId="20577"/>
          <ac:spMkLst>
            <pc:docMk/>
            <pc:sldMk cId="444117359" sldId="272"/>
            <ac:spMk id="2" creationId="{33CE0B3D-E208-45B9-AD6D-35F0DAD21D6C}"/>
          </ac:spMkLst>
        </pc:spChg>
      </pc:sldChg>
      <pc:sldChg chg="modSp add mod ord">
        <pc:chgData name="Alan De Maman" userId="609ce8f0c6f3de18" providerId="LiveId" clId="{3ABA7F8A-A724-40A1-8733-56B4F7C6B729}" dt="2024-07-20T02:12:10.186" v="463" actId="20577"/>
        <pc:sldMkLst>
          <pc:docMk/>
          <pc:sldMk cId="737559729" sldId="273"/>
        </pc:sldMkLst>
        <pc:spChg chg="mod">
          <ac:chgData name="Alan De Maman" userId="609ce8f0c6f3de18" providerId="LiveId" clId="{3ABA7F8A-A724-40A1-8733-56B4F7C6B729}" dt="2024-07-20T02:12:10.186" v="463" actId="20577"/>
          <ac:spMkLst>
            <pc:docMk/>
            <pc:sldMk cId="737559729" sldId="273"/>
            <ac:spMk id="3" creationId="{18108635-332A-4CA0-8564-702836DACA78}"/>
          </ac:spMkLst>
        </pc:spChg>
      </pc:sldChg>
      <pc:sldChg chg="modSp add mod">
        <pc:chgData name="Alan De Maman" userId="609ce8f0c6f3de18" providerId="LiveId" clId="{3ABA7F8A-A724-40A1-8733-56B4F7C6B729}" dt="2024-07-20T02:11:59.029" v="440" actId="20577"/>
        <pc:sldMkLst>
          <pc:docMk/>
          <pc:sldMk cId="989307720" sldId="274"/>
        </pc:sldMkLst>
        <pc:spChg chg="mod">
          <ac:chgData name="Alan De Maman" userId="609ce8f0c6f3de18" providerId="LiveId" clId="{3ABA7F8A-A724-40A1-8733-56B4F7C6B729}" dt="2024-07-20T02:11:59.029" v="440" actId="20577"/>
          <ac:spMkLst>
            <pc:docMk/>
            <pc:sldMk cId="989307720" sldId="274"/>
            <ac:spMk id="2" creationId="{33CE0B3D-E208-45B9-AD6D-35F0DAD21D6C}"/>
          </ac:spMkLst>
        </pc:spChg>
      </pc:sldChg>
      <pc:sldChg chg="modSp add mod">
        <pc:chgData name="Alan De Maman" userId="609ce8f0c6f3de18" providerId="LiveId" clId="{3ABA7F8A-A724-40A1-8733-56B4F7C6B729}" dt="2024-07-20T02:12:25.813" v="501" actId="20577"/>
        <pc:sldMkLst>
          <pc:docMk/>
          <pc:sldMk cId="4262439521" sldId="275"/>
        </pc:sldMkLst>
        <pc:spChg chg="mod">
          <ac:chgData name="Alan De Maman" userId="609ce8f0c6f3de18" providerId="LiveId" clId="{3ABA7F8A-A724-40A1-8733-56B4F7C6B729}" dt="2024-07-20T02:12:25.813" v="501" actId="20577"/>
          <ac:spMkLst>
            <pc:docMk/>
            <pc:sldMk cId="4262439521" sldId="275"/>
            <ac:spMk id="2" creationId="{33CE0B3D-E208-45B9-AD6D-35F0DAD21D6C}"/>
          </ac:spMkLst>
        </pc:spChg>
      </pc:sldChg>
      <pc:sldChg chg="modSp add mod">
        <pc:chgData name="Alan De Maman" userId="609ce8f0c6f3de18" providerId="LiveId" clId="{3ABA7F8A-A724-40A1-8733-56B4F7C6B729}" dt="2024-07-20T02:12:39.368" v="519" actId="27636"/>
        <pc:sldMkLst>
          <pc:docMk/>
          <pc:sldMk cId="1765400124" sldId="276"/>
        </pc:sldMkLst>
        <pc:spChg chg="mod">
          <ac:chgData name="Alan De Maman" userId="609ce8f0c6f3de18" providerId="LiveId" clId="{3ABA7F8A-A724-40A1-8733-56B4F7C6B729}" dt="2024-07-20T02:12:39.368" v="519" actId="27636"/>
          <ac:spMkLst>
            <pc:docMk/>
            <pc:sldMk cId="1765400124" sldId="276"/>
            <ac:spMk id="2" creationId="{33CE0B3D-E208-45B9-AD6D-35F0DAD21D6C}"/>
          </ac:spMkLst>
        </pc:spChg>
      </pc:sldChg>
      <pc:sldChg chg="addSp delSp modSp add mod">
        <pc:chgData name="Alan De Maman" userId="609ce8f0c6f3de18" providerId="LiveId" clId="{3ABA7F8A-A724-40A1-8733-56B4F7C6B729}" dt="2024-07-20T02:12:56.993" v="524" actId="22"/>
        <pc:sldMkLst>
          <pc:docMk/>
          <pc:sldMk cId="2475551524" sldId="277"/>
        </pc:sldMkLst>
        <pc:spChg chg="mod">
          <ac:chgData name="Alan De Maman" userId="609ce8f0c6f3de18" providerId="LiveId" clId="{3ABA7F8A-A724-40A1-8733-56B4F7C6B729}" dt="2024-07-20T02:12:52.519" v="520"/>
          <ac:spMkLst>
            <pc:docMk/>
            <pc:sldMk cId="2475551524" sldId="277"/>
            <ac:spMk id="2" creationId="{33CE0B3D-E208-45B9-AD6D-35F0DAD21D6C}"/>
          </ac:spMkLst>
        </pc:spChg>
        <pc:spChg chg="add del mod">
          <ac:chgData name="Alan De Maman" userId="609ce8f0c6f3de18" providerId="LiveId" clId="{3ABA7F8A-A724-40A1-8733-56B4F7C6B729}" dt="2024-07-20T02:12:56.993" v="524" actId="22"/>
          <ac:spMkLst>
            <pc:docMk/>
            <pc:sldMk cId="2475551524" sldId="277"/>
            <ac:spMk id="8" creationId="{03E9B462-54B8-A5C2-4DA0-6FDEEE5589F3}"/>
          </ac:spMkLst>
        </pc:spChg>
      </pc:sldChg>
      <pc:sldChg chg="modSp add mod">
        <pc:chgData name="Alan De Maman" userId="609ce8f0c6f3de18" providerId="LiveId" clId="{3ABA7F8A-A724-40A1-8733-56B4F7C6B729}" dt="2024-07-20T02:13:11.790" v="534" actId="20577"/>
        <pc:sldMkLst>
          <pc:docMk/>
          <pc:sldMk cId="3249255651" sldId="278"/>
        </pc:sldMkLst>
        <pc:spChg chg="mod">
          <ac:chgData name="Alan De Maman" userId="609ce8f0c6f3de18" providerId="LiveId" clId="{3ABA7F8A-A724-40A1-8733-56B4F7C6B729}" dt="2024-07-20T02:13:11.790" v="534" actId="20577"/>
          <ac:spMkLst>
            <pc:docMk/>
            <pc:sldMk cId="3249255651" sldId="278"/>
            <ac:spMk id="2" creationId="{33CE0B3D-E208-45B9-AD6D-35F0DAD21D6C}"/>
          </ac:spMkLst>
        </pc:spChg>
      </pc:sldChg>
      <pc:sldChg chg="modSp add mod">
        <pc:chgData name="Alan De Maman" userId="609ce8f0c6f3de18" providerId="LiveId" clId="{3ABA7F8A-A724-40A1-8733-56B4F7C6B729}" dt="2024-07-20T02:13:24.714" v="567" actId="20577"/>
        <pc:sldMkLst>
          <pc:docMk/>
          <pc:sldMk cId="2921241106" sldId="279"/>
        </pc:sldMkLst>
        <pc:spChg chg="mod">
          <ac:chgData name="Alan De Maman" userId="609ce8f0c6f3de18" providerId="LiveId" clId="{3ABA7F8A-A724-40A1-8733-56B4F7C6B729}" dt="2024-07-20T02:13:24.714" v="567" actId="20577"/>
          <ac:spMkLst>
            <pc:docMk/>
            <pc:sldMk cId="2921241106" sldId="279"/>
            <ac:spMk id="2" creationId="{33CE0B3D-E208-45B9-AD6D-35F0DAD21D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F79CF-3601-43E7-AD27-8D0A0F678409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ECD6D-D0E7-442C-BBEF-66562AE605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308977-103D-4F44-BA09-8CED504A9A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93298"/>
            <a:ext cx="12192001" cy="715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FCD48EE-FFCD-46A1-BEA0-5AC251BBF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172E64-D6BE-4C1C-A5E3-C9332E775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EC8A493-B627-455F-8B53-DE13C0273754}"/>
              </a:ext>
            </a:extLst>
          </p:cNvPr>
          <p:cNvSpPr txBox="1">
            <a:spLocks/>
          </p:cNvSpPr>
          <p:nvPr userDrawn="1"/>
        </p:nvSpPr>
        <p:spPr>
          <a:xfrm>
            <a:off x="1529745" y="129396"/>
            <a:ext cx="9144000" cy="715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Universidade Federal do Rio Grande do Sul</a:t>
            </a:r>
          </a:p>
          <a:p>
            <a:r>
              <a:rPr lang="pt-BR" sz="2000" dirty="0"/>
              <a:t>Programa de Pós-Graduação em Engenharia Química (PPGEQ)</a:t>
            </a:r>
          </a:p>
        </p:txBody>
      </p:sp>
    </p:spTree>
    <p:extLst>
      <p:ext uri="{BB962C8B-B14F-4D97-AF65-F5344CB8AC3E}">
        <p14:creationId xmlns:p14="http://schemas.microsoft.com/office/powerpoint/2010/main" val="332358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75BA5-2C6B-4898-849E-BE5C01C5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516E7D-C5E4-4D67-AD8F-CFCD3313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1551E-997B-4CB1-A3FD-1D577AA7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62318-3280-410D-B597-DC42379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F6072-4D8E-4651-8E30-7B227BEB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2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4240030-AD26-40E1-9883-DBF2A6CCC7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93298"/>
            <a:ext cx="12192001" cy="715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3E9DA-8AC2-4C53-A90D-C18A0A2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D8D30-F16D-4D2D-92F5-FA01158E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818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EB97840-B7D7-4197-9851-116412E374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293298"/>
            <a:ext cx="12192001" cy="715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3E9DA-8AC2-4C53-A90D-C18A0A2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D8D30-F16D-4D2D-92F5-FA01158E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7610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63C3B5-FE78-4155-9070-2F4EE026F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315825" cy="721571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B3E9DA-8AC2-4C53-A90D-C18A0A2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7D8D30-F16D-4D2D-92F5-FA01158E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11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130C5-6A03-4BEE-9D23-A4D14B26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B28A2-27EC-40D6-ABFC-E6314A785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462846-A9C0-414A-A17D-B9EDA76F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DAD8AA-A32E-4685-94F8-046C0A00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45C9-809D-4554-B173-DA55CFDABE15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680106-47E1-46DD-9386-1D7CF40D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5F40FC-F5F1-4F29-AA5A-CDA80EE7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51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55AD4-BEAB-4E6A-B9C6-BFFE4B19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0AA78C-2621-470B-B376-1B2F6C28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C12084-3A5E-42CB-83C4-678AC567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791753-9EF1-436C-A128-03A1D6BAB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E5880ED-2316-4A7D-AC53-65AE6B273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4AFDD8-5531-4D7A-9332-61FEC0A0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BB4D-71A8-4A8D-A68F-217864E77911}" type="datetime1">
              <a:rPr lang="pt-BR" smtClean="0"/>
              <a:t>19/07/2024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A1EB21-81C4-4C21-8359-373DBD00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7FA527-CD46-4AC7-B283-0A86ADFC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13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44B1F-4A10-440C-A55F-8518FE0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C77CC-F3E2-4AED-B8AE-A10C019A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D715-83EE-439C-8567-C51EC2096F21}" type="datetime1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E7881D-29A9-4F43-AC8D-5DA04348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1A3979-67E6-4FC4-8CF6-C188DC3D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84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5C4DFD-BF3A-4B70-9AB9-0B4EEA55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C83C-18D6-424A-8A95-C905AE318A1C}" type="datetime1">
              <a:rPr lang="pt-BR" smtClean="0"/>
              <a:t>19/07/2024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270F57-2CDB-46FE-82A6-BC9F2B7C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0B373A-A3AA-4E1B-8148-82B406A7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7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1491B3-DB2D-4C32-A5A0-D1419C0C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BB1313-07F5-48F0-857A-A9DCE345E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0830"/>
            <a:ext cx="10515600" cy="5106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E6CBCF-6BAC-42EF-9278-C2BB97560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4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5FB568BA-26C3-4E81-8F3C-F89F83EC37BF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B28EC5-02D7-4696-81FF-627D730AA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4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21A75-2E64-4726-ACC6-7846E2BEC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fld id="{CBE13141-5722-4214-88D1-FB2DC47EA84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249C27A-742A-4C15-A89E-E690656110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3" r="21365"/>
          <a:stretch/>
        </p:blipFill>
        <p:spPr>
          <a:xfrm>
            <a:off x="0" y="82849"/>
            <a:ext cx="2143125" cy="66923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DE15E3-BD3B-4534-BFD4-9739168600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4" r="69479" b="65183"/>
          <a:stretch/>
        </p:blipFill>
        <p:spPr>
          <a:xfrm>
            <a:off x="0" y="6283144"/>
            <a:ext cx="12192000" cy="1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7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6" r:id="rId5"/>
    <p:sldLayoutId id="2147483652" r:id="rId6"/>
    <p:sldLayoutId id="2147483653" r:id="rId7"/>
    <p:sldLayoutId id="2147483654" r:id="rId8"/>
    <p:sldLayoutId id="2147483655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>
              <a:lumMod val="50000"/>
            </a:schemeClr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278A1-3258-40F7-8F44-1331D62D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20000"/>
              <a:lumOff val="80000"/>
              <a:alpha val="33000"/>
            </a:schemeClr>
          </a:solidFill>
        </p:spPr>
        <p:txBody>
          <a:bodyPr/>
          <a:lstStyle/>
          <a:p>
            <a:r>
              <a:rPr lang="pt-BR" dirty="0"/>
              <a:t>KAN: </a:t>
            </a:r>
            <a:r>
              <a:rPr lang="pt-BR" dirty="0" err="1"/>
              <a:t>Kolmogorov</a:t>
            </a:r>
            <a:r>
              <a:rPr lang="pt-BR" dirty="0"/>
              <a:t>-Arnold Networks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ABE55-1AB7-4E65-AB63-A20CE6160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20000"/>
              <a:lumOff val="80000"/>
              <a:alpha val="34000"/>
            </a:schemeClr>
          </a:solidFill>
        </p:spPr>
        <p:txBody>
          <a:bodyPr>
            <a:normAutofit/>
          </a:bodyPr>
          <a:lstStyle/>
          <a:p>
            <a:r>
              <a:rPr lang="pt-BR" sz="2800" dirty="0"/>
              <a:t>Nome do aluno</a:t>
            </a:r>
          </a:p>
          <a:p>
            <a:r>
              <a:rPr lang="pt-BR" sz="2800" dirty="0"/>
              <a:t>ALAN DE MAMAN</a:t>
            </a:r>
          </a:p>
        </p:txBody>
      </p:sp>
    </p:spTree>
    <p:extLst>
      <p:ext uri="{BB962C8B-B14F-4D97-AF65-F5344CB8AC3E}">
        <p14:creationId xmlns:p14="http://schemas.microsoft.com/office/powerpoint/2010/main" val="374856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4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CA6402-4B6A-4CA7-8AE6-E0D52D94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9600" dirty="0"/>
              <a:t>Obrigado!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81E3387-D5A1-4000-ADA0-E84A27031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CB53A-9B09-422A-A7DF-6466A0A32B3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94463"/>
            <a:ext cx="2743200" cy="365125"/>
          </a:xfrm>
        </p:spPr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B7362-DE84-4B87-9586-55708A18C7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4463"/>
            <a:ext cx="2743200" cy="365125"/>
          </a:xfrm>
        </p:spPr>
        <p:txBody>
          <a:bodyPr/>
          <a:lstStyle/>
          <a:p>
            <a:fld id="{CBE13141-5722-4214-88D1-FB2DC47EA84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97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Paper</a:t>
            </a:r>
            <a:r>
              <a:rPr lang="pt-BR" dirty="0"/>
              <a:t> </a:t>
            </a:r>
            <a:r>
              <a:rPr lang="pt-B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KAN: </a:t>
            </a:r>
            <a:r>
              <a:rPr lang="pt-B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Kolmogorov</a:t>
            </a:r>
            <a:r>
              <a:rPr lang="pt-BR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-Arnold Networks</a:t>
            </a:r>
          </a:p>
          <a:p>
            <a:pPr lvl="1"/>
            <a:endParaRPr lang="pt-BR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6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Historinhas de Machine Learning</a:t>
            </a:r>
          </a:p>
          <a:p>
            <a:r>
              <a:rPr lang="pt-BR" dirty="0"/>
              <a:t>Neural Networks – Breve revisão</a:t>
            </a:r>
          </a:p>
          <a:p>
            <a:r>
              <a:rPr lang="pt-BR" dirty="0"/>
              <a:t>Teorema da aproximação universal</a:t>
            </a:r>
          </a:p>
          <a:p>
            <a:r>
              <a:rPr lang="pt-BR" dirty="0" err="1"/>
              <a:t>Trending</a:t>
            </a:r>
            <a:r>
              <a:rPr lang="pt-BR" dirty="0"/>
              <a:t> </a:t>
            </a:r>
            <a:r>
              <a:rPr lang="pt-BR" dirty="0" err="1"/>
              <a:t>Paper</a:t>
            </a:r>
            <a:endParaRPr lang="pt-BR" dirty="0"/>
          </a:p>
          <a:p>
            <a:r>
              <a:rPr lang="pt-BR" dirty="0"/>
              <a:t>Representação </a:t>
            </a:r>
            <a:r>
              <a:rPr lang="pt-BR" dirty="0" err="1"/>
              <a:t>Kolmogorov</a:t>
            </a:r>
            <a:r>
              <a:rPr lang="pt-BR" dirty="0"/>
              <a:t>–Arnold</a:t>
            </a:r>
          </a:p>
          <a:p>
            <a:r>
              <a:rPr lang="pt-BR" dirty="0" err="1"/>
              <a:t>KAN’s</a:t>
            </a:r>
            <a:endParaRPr lang="pt-BR" dirty="0"/>
          </a:p>
          <a:p>
            <a:r>
              <a:rPr lang="pt-BR" dirty="0"/>
              <a:t>Aplicação em Python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55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Historinhas de Machine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11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Neural Networks – Breve revisão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Teorema da aproximação universal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3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Trending</a:t>
            </a:r>
            <a:r>
              <a:rPr lang="pt-BR" dirty="0"/>
              <a:t> </a:t>
            </a:r>
            <a:r>
              <a:rPr lang="pt-BR" dirty="0" err="1"/>
              <a:t>Paper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40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</a:t>
            </a:r>
            <a:r>
              <a:rPr lang="pt-BR" dirty="0" err="1"/>
              <a:t>Kolmogorov</a:t>
            </a:r>
            <a:r>
              <a:rPr lang="pt-BR" dirty="0"/>
              <a:t>–Arnold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5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E0B3D-E208-45B9-AD6D-35F0DAD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KAN’s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108635-332A-4CA0-8564-702836DA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365C7-5AE1-4B21-9BEC-C34B08A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3A32-1DC4-44BE-BE3F-887031F62142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28E2B3-7732-458B-8EB6-CC2F40FF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EQP046 - Introdução à IA</a:t>
            </a:r>
            <a:br>
              <a:rPr lang="pt-BR" dirty="0"/>
            </a:br>
            <a:r>
              <a:rPr lang="pt-BR" dirty="0"/>
              <a:t>P1 - Introdução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072A4F-4C4A-4F4C-A43C-06119FB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13141-5722-4214-88D1-FB2DC47EA84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255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167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Grande</vt:lpstr>
      <vt:lpstr>Tw Cen MT</vt:lpstr>
      <vt:lpstr>Tema do Office</vt:lpstr>
      <vt:lpstr>KAN: Kolmogorov-Arnold Networks</vt:lpstr>
      <vt:lpstr>Introdução</vt:lpstr>
      <vt:lpstr>Introdução</vt:lpstr>
      <vt:lpstr>Historinhas de Machine Learning</vt:lpstr>
      <vt:lpstr>Neural Networks – Breve revisão</vt:lpstr>
      <vt:lpstr>Teorema da aproximação universal</vt:lpstr>
      <vt:lpstr>Trending Paper</vt:lpstr>
      <vt:lpstr>Representação Kolmogorov–Arnold</vt:lpstr>
      <vt:lpstr>KAN’s</vt:lpstr>
      <vt:lpstr>Aplicação em Python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Farenzena</dc:creator>
  <cp:lastModifiedBy>Alan De Maman</cp:lastModifiedBy>
  <cp:revision>48</cp:revision>
  <dcterms:created xsi:type="dcterms:W3CDTF">2024-03-08T13:34:27Z</dcterms:created>
  <dcterms:modified xsi:type="dcterms:W3CDTF">2024-07-20T02:14:04Z</dcterms:modified>
</cp:coreProperties>
</file>