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3" r:id="rId3"/>
    <p:sldId id="280" r:id="rId4"/>
    <p:sldId id="281" r:id="rId5"/>
    <p:sldId id="282" r:id="rId6"/>
    <p:sldId id="283" r:id="rId7"/>
    <p:sldId id="284" r:id="rId8"/>
    <p:sldId id="286" r:id="rId9"/>
    <p:sldId id="287" r:id="rId10"/>
    <p:sldId id="285" r:id="rId11"/>
    <p:sldId id="288" r:id="rId12"/>
    <p:sldId id="258" r:id="rId13"/>
    <p:sldId id="310" r:id="rId14"/>
    <p:sldId id="291" r:id="rId15"/>
    <p:sldId id="289" r:id="rId16"/>
    <p:sldId id="295" r:id="rId17"/>
    <p:sldId id="296" r:id="rId18"/>
    <p:sldId id="274" r:id="rId19"/>
    <p:sldId id="276" r:id="rId20"/>
    <p:sldId id="292" r:id="rId21"/>
    <p:sldId id="293" r:id="rId22"/>
    <p:sldId id="277" r:id="rId23"/>
    <p:sldId id="299" r:id="rId24"/>
    <p:sldId id="309" r:id="rId25"/>
    <p:sldId id="301" r:id="rId26"/>
    <p:sldId id="298" r:id="rId27"/>
    <p:sldId id="297" r:id="rId28"/>
    <p:sldId id="278" r:id="rId29"/>
    <p:sldId id="302" r:id="rId30"/>
    <p:sldId id="306" r:id="rId31"/>
    <p:sldId id="307" r:id="rId32"/>
    <p:sldId id="304" r:id="rId33"/>
    <p:sldId id="303" r:id="rId34"/>
    <p:sldId id="311" r:id="rId35"/>
    <p:sldId id="305" r:id="rId36"/>
    <p:sldId id="308" r:id="rId37"/>
    <p:sldId id="271"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6357" autoAdjust="0"/>
  </p:normalViewPr>
  <p:slideViewPr>
    <p:cSldViewPr snapToGrid="0" showGuides="1">
      <p:cViewPr varScale="1">
        <p:scale>
          <a:sx n="107" d="100"/>
          <a:sy n="107" d="100"/>
        </p:scale>
        <p:origin x="54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De Maman" userId="609ce8f0c6f3de18" providerId="LiveId" clId="{E7A5978E-65A6-49D1-8132-87380CB6D5EC}"/>
    <pc:docChg chg="undo redo custSel addSld delSld modSld sldOrd">
      <pc:chgData name="Alan De Maman" userId="609ce8f0c6f3de18" providerId="LiveId" clId="{E7A5978E-65A6-49D1-8132-87380CB6D5EC}" dt="2024-08-09T12:27:26.439" v="3478" actId="20577"/>
      <pc:docMkLst>
        <pc:docMk/>
      </pc:docMkLst>
      <pc:sldChg chg="addSp delSp modSp mod">
        <pc:chgData name="Alan De Maman" userId="609ce8f0c6f3de18" providerId="LiveId" clId="{E7A5978E-65A6-49D1-8132-87380CB6D5EC}" dt="2024-08-09T11:44:35.367" v="3327" actId="1076"/>
        <pc:sldMkLst>
          <pc:docMk/>
          <pc:sldMk cId="2738964163" sldId="258"/>
        </pc:sldMkLst>
        <pc:spChg chg="mod">
          <ac:chgData name="Alan De Maman" userId="609ce8f0c6f3de18" providerId="LiveId" clId="{E7A5978E-65A6-49D1-8132-87380CB6D5EC}" dt="2024-08-05T21:21:43.782" v="3071" actId="20577"/>
          <ac:spMkLst>
            <pc:docMk/>
            <pc:sldMk cId="2738964163" sldId="258"/>
            <ac:spMk id="2" creationId="{33CE0B3D-E208-45B9-AD6D-35F0DAD21D6C}"/>
          </ac:spMkLst>
        </pc:spChg>
        <pc:spChg chg="del mod">
          <ac:chgData name="Alan De Maman" userId="609ce8f0c6f3de18" providerId="LiveId" clId="{E7A5978E-65A6-49D1-8132-87380CB6D5EC}" dt="2024-08-03T13:21:53.626" v="1919" actId="478"/>
          <ac:spMkLst>
            <pc:docMk/>
            <pc:sldMk cId="2738964163" sldId="258"/>
            <ac:spMk id="3" creationId="{18108635-332A-4CA0-8564-702836DACA78}"/>
          </ac:spMkLst>
        </pc:spChg>
        <pc:spChg chg="add">
          <ac:chgData name="Alan De Maman" userId="609ce8f0c6f3de18" providerId="LiveId" clId="{E7A5978E-65A6-49D1-8132-87380CB6D5EC}" dt="2024-08-03T13:21:49.102" v="1917"/>
          <ac:spMkLst>
            <pc:docMk/>
            <pc:sldMk cId="2738964163" sldId="258"/>
            <ac:spMk id="7" creationId="{7D635DF6-DE44-73F2-960D-CC802C28BE10}"/>
          </ac:spMkLst>
        </pc:spChg>
        <pc:spChg chg="add mod">
          <ac:chgData name="Alan De Maman" userId="609ce8f0c6f3de18" providerId="LiveId" clId="{E7A5978E-65A6-49D1-8132-87380CB6D5EC}" dt="2024-08-09T11:43:26.722" v="3281" actId="1076"/>
          <ac:spMkLst>
            <pc:docMk/>
            <pc:sldMk cId="2738964163" sldId="258"/>
            <ac:spMk id="7" creationId="{F57E8DD1-E027-7BC6-748B-1FE257A8C7BA}"/>
          </ac:spMkLst>
        </pc:spChg>
        <pc:spChg chg="add del">
          <ac:chgData name="Alan De Maman" userId="609ce8f0c6f3de18" providerId="LiveId" clId="{E7A5978E-65A6-49D1-8132-87380CB6D5EC}" dt="2024-08-03T13:21:53.626" v="1919" actId="478"/>
          <ac:spMkLst>
            <pc:docMk/>
            <pc:sldMk cId="2738964163" sldId="258"/>
            <ac:spMk id="8" creationId="{2E7E9778-459F-0252-3DCC-D97430E5E2D7}"/>
          </ac:spMkLst>
        </pc:spChg>
        <pc:spChg chg="add mod">
          <ac:chgData name="Alan De Maman" userId="609ce8f0c6f3de18" providerId="LiveId" clId="{E7A5978E-65A6-49D1-8132-87380CB6D5EC}" dt="2024-08-09T11:43:28.229" v="3283" actId="1076"/>
          <ac:spMkLst>
            <pc:docMk/>
            <pc:sldMk cId="2738964163" sldId="258"/>
            <ac:spMk id="8" creationId="{93B72C12-227A-394F-737A-D08B0F9A6DA8}"/>
          </ac:spMkLst>
        </pc:spChg>
        <pc:spChg chg="add mod">
          <ac:chgData name="Alan De Maman" userId="609ce8f0c6f3de18" providerId="LiveId" clId="{E7A5978E-65A6-49D1-8132-87380CB6D5EC}" dt="2024-08-09T11:40:07.338" v="3252"/>
          <ac:spMkLst>
            <pc:docMk/>
            <pc:sldMk cId="2738964163" sldId="258"/>
            <ac:spMk id="9" creationId="{2F889094-5688-8DE1-265E-A89494B44930}"/>
          </ac:spMkLst>
        </pc:spChg>
        <pc:spChg chg="add del mod">
          <ac:chgData name="Alan De Maman" userId="609ce8f0c6f3de18" providerId="LiveId" clId="{E7A5978E-65A6-49D1-8132-87380CB6D5EC}" dt="2024-08-03T13:22:03.317" v="1924" actId="478"/>
          <ac:spMkLst>
            <pc:docMk/>
            <pc:sldMk cId="2738964163" sldId="258"/>
            <ac:spMk id="10" creationId="{4B1E77D8-134B-87A5-B15B-43B348F05B4C}"/>
          </ac:spMkLst>
        </pc:spChg>
        <pc:spChg chg="add mod">
          <ac:chgData name="Alan De Maman" userId="609ce8f0c6f3de18" providerId="LiveId" clId="{E7A5978E-65A6-49D1-8132-87380CB6D5EC}" dt="2024-08-09T11:43:30.187" v="3285" actId="1076"/>
          <ac:spMkLst>
            <pc:docMk/>
            <pc:sldMk cId="2738964163" sldId="258"/>
            <ac:spMk id="10" creationId="{7626D4C2-EF0F-5D61-ABF4-FE4AAA4BF107}"/>
          </ac:spMkLst>
        </pc:spChg>
        <pc:spChg chg="add mod">
          <ac:chgData name="Alan De Maman" userId="609ce8f0c6f3de18" providerId="LiveId" clId="{E7A5978E-65A6-49D1-8132-87380CB6D5EC}" dt="2024-08-09T11:43:31.880" v="3287" actId="1076"/>
          <ac:spMkLst>
            <pc:docMk/>
            <pc:sldMk cId="2738964163" sldId="258"/>
            <ac:spMk id="11" creationId="{CD3AE3DC-AFDF-FE36-9DB6-22306E0779BF}"/>
          </ac:spMkLst>
        </pc:spChg>
        <pc:spChg chg="add del">
          <ac:chgData name="Alan De Maman" userId="609ce8f0c6f3de18" providerId="LiveId" clId="{E7A5978E-65A6-49D1-8132-87380CB6D5EC}" dt="2024-08-03T13:22:03.317" v="1924" actId="478"/>
          <ac:spMkLst>
            <pc:docMk/>
            <pc:sldMk cId="2738964163" sldId="258"/>
            <ac:spMk id="11" creationId="{F93CE348-4BD4-2BB4-FD01-1896AB2A77FC}"/>
          </ac:spMkLst>
        </pc:spChg>
        <pc:spChg chg="add mod">
          <ac:chgData name="Alan De Maman" userId="609ce8f0c6f3de18" providerId="LiveId" clId="{E7A5978E-65A6-49D1-8132-87380CB6D5EC}" dt="2024-08-09T11:43:34.002" v="3289" actId="1076"/>
          <ac:spMkLst>
            <pc:docMk/>
            <pc:sldMk cId="2738964163" sldId="258"/>
            <ac:spMk id="12" creationId="{BD73C9CA-926E-D068-9AEC-B47DFD4AA768}"/>
          </ac:spMkLst>
        </pc:spChg>
        <pc:spChg chg="add mod">
          <ac:chgData name="Alan De Maman" userId="609ce8f0c6f3de18" providerId="LiveId" clId="{E7A5978E-65A6-49D1-8132-87380CB6D5EC}" dt="2024-08-09T11:43:35.506" v="3291" actId="1076"/>
          <ac:spMkLst>
            <pc:docMk/>
            <pc:sldMk cId="2738964163" sldId="258"/>
            <ac:spMk id="13" creationId="{FF970DA1-BA65-FC82-8BD9-50B35CB010CC}"/>
          </ac:spMkLst>
        </pc:spChg>
        <pc:spChg chg="add mod">
          <ac:chgData name="Alan De Maman" userId="609ce8f0c6f3de18" providerId="LiveId" clId="{E7A5978E-65A6-49D1-8132-87380CB6D5EC}" dt="2024-08-09T11:43:37.768" v="3293" actId="1076"/>
          <ac:spMkLst>
            <pc:docMk/>
            <pc:sldMk cId="2738964163" sldId="258"/>
            <ac:spMk id="14" creationId="{80139158-4ED6-DDEB-347E-F9F54893535E}"/>
          </ac:spMkLst>
        </pc:spChg>
        <pc:spChg chg="add mod">
          <ac:chgData name="Alan De Maman" userId="609ce8f0c6f3de18" providerId="LiveId" clId="{E7A5978E-65A6-49D1-8132-87380CB6D5EC}" dt="2024-08-09T11:43:39.129" v="3295" actId="1076"/>
          <ac:spMkLst>
            <pc:docMk/>
            <pc:sldMk cId="2738964163" sldId="258"/>
            <ac:spMk id="15" creationId="{294036BF-62B5-1780-CCAC-10A0F4781363}"/>
          </ac:spMkLst>
        </pc:spChg>
        <pc:spChg chg="add mod">
          <ac:chgData name="Alan De Maman" userId="609ce8f0c6f3de18" providerId="LiveId" clId="{E7A5978E-65A6-49D1-8132-87380CB6D5EC}" dt="2024-08-09T11:43:40.549" v="3297" actId="1076"/>
          <ac:spMkLst>
            <pc:docMk/>
            <pc:sldMk cId="2738964163" sldId="258"/>
            <ac:spMk id="16" creationId="{AD847DDB-1465-9D32-F484-E9F8ED2EC0CE}"/>
          </ac:spMkLst>
        </pc:spChg>
        <pc:spChg chg="add mod">
          <ac:chgData name="Alan De Maman" userId="609ce8f0c6f3de18" providerId="LiveId" clId="{E7A5978E-65A6-49D1-8132-87380CB6D5EC}" dt="2024-08-09T11:43:42.901" v="3299" actId="1076"/>
          <ac:spMkLst>
            <pc:docMk/>
            <pc:sldMk cId="2738964163" sldId="258"/>
            <ac:spMk id="17" creationId="{CDEE0EF9-275C-7FE0-4F61-939D5B4E9DF2}"/>
          </ac:spMkLst>
        </pc:spChg>
        <pc:spChg chg="add mod">
          <ac:chgData name="Alan De Maman" userId="609ce8f0c6f3de18" providerId="LiveId" clId="{E7A5978E-65A6-49D1-8132-87380CB6D5EC}" dt="2024-08-09T11:43:44.560" v="3301" actId="1076"/>
          <ac:spMkLst>
            <pc:docMk/>
            <pc:sldMk cId="2738964163" sldId="258"/>
            <ac:spMk id="18" creationId="{C64B8771-7058-1156-53D9-046B3F684363}"/>
          </ac:spMkLst>
        </pc:spChg>
        <pc:spChg chg="add mod">
          <ac:chgData name="Alan De Maman" userId="609ce8f0c6f3de18" providerId="LiveId" clId="{E7A5978E-65A6-49D1-8132-87380CB6D5EC}" dt="2024-08-09T11:43:46.542" v="3303" actId="1076"/>
          <ac:spMkLst>
            <pc:docMk/>
            <pc:sldMk cId="2738964163" sldId="258"/>
            <ac:spMk id="19" creationId="{CA3D0358-848C-CFE4-5E07-30E07CF31B05}"/>
          </ac:spMkLst>
        </pc:spChg>
        <pc:spChg chg="add mod">
          <ac:chgData name="Alan De Maman" userId="609ce8f0c6f3de18" providerId="LiveId" clId="{E7A5978E-65A6-49D1-8132-87380CB6D5EC}" dt="2024-08-09T11:43:48.382" v="3305" actId="1076"/>
          <ac:spMkLst>
            <pc:docMk/>
            <pc:sldMk cId="2738964163" sldId="258"/>
            <ac:spMk id="20" creationId="{5E5078E0-87EC-2FA8-48C8-68362A92BD20}"/>
          </ac:spMkLst>
        </pc:spChg>
        <pc:spChg chg="add mod">
          <ac:chgData name="Alan De Maman" userId="609ce8f0c6f3de18" providerId="LiveId" clId="{E7A5978E-65A6-49D1-8132-87380CB6D5EC}" dt="2024-08-09T11:43:50.088" v="3307" actId="1076"/>
          <ac:spMkLst>
            <pc:docMk/>
            <pc:sldMk cId="2738964163" sldId="258"/>
            <ac:spMk id="21" creationId="{BE462807-5C7F-0A86-EF36-89CDD1EABFED}"/>
          </ac:spMkLst>
        </pc:spChg>
        <pc:spChg chg="add mod">
          <ac:chgData name="Alan De Maman" userId="609ce8f0c6f3de18" providerId="LiveId" clId="{E7A5978E-65A6-49D1-8132-87380CB6D5EC}" dt="2024-08-09T11:43:52.293" v="3309" actId="1076"/>
          <ac:spMkLst>
            <pc:docMk/>
            <pc:sldMk cId="2738964163" sldId="258"/>
            <ac:spMk id="22" creationId="{EA449BB8-E845-1E37-C844-224C6727A724}"/>
          </ac:spMkLst>
        </pc:spChg>
        <pc:spChg chg="add mod">
          <ac:chgData name="Alan De Maman" userId="609ce8f0c6f3de18" providerId="LiveId" clId="{E7A5978E-65A6-49D1-8132-87380CB6D5EC}" dt="2024-08-09T11:43:54.330" v="3311" actId="1076"/>
          <ac:spMkLst>
            <pc:docMk/>
            <pc:sldMk cId="2738964163" sldId="258"/>
            <ac:spMk id="23" creationId="{F455C0AB-FCE2-8291-29D4-8B3DEBE73655}"/>
          </ac:spMkLst>
        </pc:spChg>
        <pc:spChg chg="add mod">
          <ac:chgData name="Alan De Maman" userId="609ce8f0c6f3de18" providerId="LiveId" clId="{E7A5978E-65A6-49D1-8132-87380CB6D5EC}" dt="2024-08-09T11:43:57.172" v="3313" actId="1076"/>
          <ac:spMkLst>
            <pc:docMk/>
            <pc:sldMk cId="2738964163" sldId="258"/>
            <ac:spMk id="24" creationId="{DE0719A9-72A5-C3BD-8D35-16676BBAEB9E}"/>
          </ac:spMkLst>
        </pc:spChg>
        <pc:spChg chg="add mod">
          <ac:chgData name="Alan De Maman" userId="609ce8f0c6f3de18" providerId="LiveId" clId="{E7A5978E-65A6-49D1-8132-87380CB6D5EC}" dt="2024-08-09T11:44:22.039" v="3318" actId="1076"/>
          <ac:spMkLst>
            <pc:docMk/>
            <pc:sldMk cId="2738964163" sldId="258"/>
            <ac:spMk id="25" creationId="{B51255D0-1805-C315-024E-7856CB245D69}"/>
          </ac:spMkLst>
        </pc:spChg>
        <pc:spChg chg="add mod">
          <ac:chgData name="Alan De Maman" userId="609ce8f0c6f3de18" providerId="LiveId" clId="{E7A5978E-65A6-49D1-8132-87380CB6D5EC}" dt="2024-08-09T11:44:35.367" v="3327" actId="1076"/>
          <ac:spMkLst>
            <pc:docMk/>
            <pc:sldMk cId="2738964163" sldId="258"/>
            <ac:spMk id="26" creationId="{A15F927F-4771-B014-0D58-9EA514FBF677}"/>
          </ac:spMkLst>
        </pc:spChg>
        <pc:picChg chg="add mod">
          <ac:chgData name="Alan De Maman" userId="609ce8f0c6f3de18" providerId="LiveId" clId="{E7A5978E-65A6-49D1-8132-87380CB6D5EC}" dt="2024-08-05T21:35:41.286" v="3159" actId="1076"/>
          <ac:picMkLst>
            <pc:docMk/>
            <pc:sldMk cId="2738964163" sldId="258"/>
            <ac:picMk id="1026" creationId="{DB347CCC-380A-54BA-6316-3085F0884DEE}"/>
          </ac:picMkLst>
        </pc:picChg>
      </pc:sldChg>
      <pc:sldChg chg="del">
        <pc:chgData name="Alan De Maman" userId="609ce8f0c6f3de18" providerId="LiveId" clId="{E7A5978E-65A6-49D1-8132-87380CB6D5EC}" dt="2024-08-03T13:10:42.480" v="1915" actId="47"/>
        <pc:sldMkLst>
          <pc:docMk/>
          <pc:sldMk cId="444117359" sldId="272"/>
        </pc:sldMkLst>
      </pc:sldChg>
      <pc:sldChg chg="modSp mod ord">
        <pc:chgData name="Alan De Maman" userId="609ce8f0c6f3de18" providerId="LiveId" clId="{E7A5978E-65A6-49D1-8132-87380CB6D5EC}" dt="2024-08-05T21:22:05.622" v="3078" actId="20577"/>
        <pc:sldMkLst>
          <pc:docMk/>
          <pc:sldMk cId="737559729" sldId="273"/>
        </pc:sldMkLst>
        <pc:spChg chg="mod">
          <ac:chgData name="Alan De Maman" userId="609ce8f0c6f3de18" providerId="LiveId" clId="{E7A5978E-65A6-49D1-8132-87380CB6D5EC}" dt="2024-08-05T21:22:05.622" v="3078" actId="20577"/>
          <ac:spMkLst>
            <pc:docMk/>
            <pc:sldMk cId="737559729" sldId="273"/>
            <ac:spMk id="3" creationId="{18108635-332A-4CA0-8564-702836DACA78}"/>
          </ac:spMkLst>
        </pc:spChg>
      </pc:sldChg>
      <pc:sldChg chg="addSp delSp modSp mod">
        <pc:chgData name="Alan De Maman" userId="609ce8f0c6f3de18" providerId="LiveId" clId="{E7A5978E-65A6-49D1-8132-87380CB6D5EC}" dt="2024-08-09T12:05:53.254" v="3335" actId="20577"/>
        <pc:sldMkLst>
          <pc:docMk/>
          <pc:sldMk cId="989307720" sldId="274"/>
        </pc:sldMkLst>
        <pc:spChg chg="mod">
          <ac:chgData name="Alan De Maman" userId="609ce8f0c6f3de18" providerId="LiveId" clId="{E7A5978E-65A6-49D1-8132-87380CB6D5EC}" dt="2024-08-05T21:21:55.958" v="3075"/>
          <ac:spMkLst>
            <pc:docMk/>
            <pc:sldMk cId="989307720" sldId="274"/>
            <ac:spMk id="2" creationId="{33CE0B3D-E208-45B9-AD6D-35F0DAD21D6C}"/>
          </ac:spMkLst>
        </pc:spChg>
        <pc:spChg chg="del">
          <ac:chgData name="Alan De Maman" userId="609ce8f0c6f3de18" providerId="LiveId" clId="{E7A5978E-65A6-49D1-8132-87380CB6D5EC}" dt="2024-08-03T13:35:50.998" v="2023" actId="478"/>
          <ac:spMkLst>
            <pc:docMk/>
            <pc:sldMk cId="989307720" sldId="274"/>
            <ac:spMk id="3" creationId="{18108635-332A-4CA0-8564-702836DACA78}"/>
          </ac:spMkLst>
        </pc:spChg>
        <pc:spChg chg="add mod">
          <ac:chgData name="Alan De Maman" userId="609ce8f0c6f3de18" providerId="LiveId" clId="{E7A5978E-65A6-49D1-8132-87380CB6D5EC}" dt="2024-08-09T12:05:53.254" v="3335" actId="20577"/>
          <ac:spMkLst>
            <pc:docMk/>
            <pc:sldMk cId="989307720" sldId="274"/>
            <ac:spMk id="7" creationId="{8D92DDB5-2C1A-5ECA-FCC1-64CB718CD73A}"/>
          </ac:spMkLst>
        </pc:spChg>
        <pc:spChg chg="add mod">
          <ac:chgData name="Alan De Maman" userId="609ce8f0c6f3de18" providerId="LiveId" clId="{E7A5978E-65A6-49D1-8132-87380CB6D5EC}" dt="2024-08-03T14:00:30.110" v="2195" actId="1076"/>
          <ac:spMkLst>
            <pc:docMk/>
            <pc:sldMk cId="989307720" sldId="274"/>
            <ac:spMk id="8" creationId="{CD17A66E-62CB-A38B-5C4B-F87084638328}"/>
          </ac:spMkLst>
        </pc:spChg>
        <pc:picChg chg="add mod">
          <ac:chgData name="Alan De Maman" userId="609ce8f0c6f3de18" providerId="LiveId" clId="{E7A5978E-65A6-49D1-8132-87380CB6D5EC}" dt="2024-08-03T13:35:59.154" v="2028" actId="1076"/>
          <ac:picMkLst>
            <pc:docMk/>
            <pc:sldMk cId="989307720" sldId="274"/>
            <ac:picMk id="10242" creationId="{4AE9AA23-4D75-558C-7D85-1878837E92DF}"/>
          </ac:picMkLst>
        </pc:picChg>
      </pc:sldChg>
      <pc:sldChg chg="addSp delSp modSp del mod">
        <pc:chgData name="Alan De Maman" userId="609ce8f0c6f3de18" providerId="LiveId" clId="{E7A5978E-65A6-49D1-8132-87380CB6D5EC}" dt="2024-08-05T20:47:56.287" v="2880" actId="47"/>
        <pc:sldMkLst>
          <pc:docMk/>
          <pc:sldMk cId="4262439521" sldId="275"/>
        </pc:sldMkLst>
        <pc:spChg chg="mod">
          <ac:chgData name="Alan De Maman" userId="609ce8f0c6f3de18" providerId="LiveId" clId="{E7A5978E-65A6-49D1-8132-87380CB6D5EC}" dt="2024-08-05T20:17:06.745" v="2509"/>
          <ac:spMkLst>
            <pc:docMk/>
            <pc:sldMk cId="4262439521" sldId="275"/>
            <ac:spMk id="2" creationId="{33CE0B3D-E208-45B9-AD6D-35F0DAD21D6C}"/>
          </ac:spMkLst>
        </pc:spChg>
        <pc:spChg chg="add del mod">
          <ac:chgData name="Alan De Maman" userId="609ce8f0c6f3de18" providerId="LiveId" clId="{E7A5978E-65A6-49D1-8132-87380CB6D5EC}" dt="2024-08-05T20:22:33.185" v="2684" actId="1076"/>
          <ac:spMkLst>
            <pc:docMk/>
            <pc:sldMk cId="4262439521" sldId="275"/>
            <ac:spMk id="3" creationId="{18108635-332A-4CA0-8564-702836DACA78}"/>
          </ac:spMkLst>
        </pc:spChg>
        <pc:spChg chg="add del mod">
          <ac:chgData name="Alan De Maman" userId="609ce8f0c6f3de18" providerId="LiveId" clId="{E7A5978E-65A6-49D1-8132-87380CB6D5EC}" dt="2024-08-05T20:09:10.334" v="2360" actId="478"/>
          <ac:spMkLst>
            <pc:docMk/>
            <pc:sldMk cId="4262439521" sldId="275"/>
            <ac:spMk id="7" creationId="{12EB8168-8FC4-5BFA-90EC-93CF0EF87090}"/>
          </ac:spMkLst>
        </pc:spChg>
        <pc:spChg chg="add mod">
          <ac:chgData name="Alan De Maman" userId="609ce8f0c6f3de18" providerId="LiveId" clId="{E7A5978E-65A6-49D1-8132-87380CB6D5EC}" dt="2024-08-05T20:34:26.165" v="2804" actId="164"/>
          <ac:spMkLst>
            <pc:docMk/>
            <pc:sldMk cId="4262439521" sldId="275"/>
            <ac:spMk id="8" creationId="{94DA359C-9F6D-DF6E-88C2-4ABB85287EEE}"/>
          </ac:spMkLst>
        </pc:spChg>
        <pc:spChg chg="add mod">
          <ac:chgData name="Alan De Maman" userId="609ce8f0c6f3de18" providerId="LiveId" clId="{E7A5978E-65A6-49D1-8132-87380CB6D5EC}" dt="2024-08-05T20:34:26.165" v="2804" actId="164"/>
          <ac:spMkLst>
            <pc:docMk/>
            <pc:sldMk cId="4262439521" sldId="275"/>
            <ac:spMk id="25" creationId="{D3D77ABD-293C-327E-B00B-0E70C2A63BC6}"/>
          </ac:spMkLst>
        </pc:spChg>
        <pc:spChg chg="add del mod">
          <ac:chgData name="Alan De Maman" userId="609ce8f0c6f3de18" providerId="LiveId" clId="{E7A5978E-65A6-49D1-8132-87380CB6D5EC}" dt="2024-08-05T20:12:33" v="2412" actId="11529"/>
          <ac:spMkLst>
            <pc:docMk/>
            <pc:sldMk cId="4262439521" sldId="275"/>
            <ac:spMk id="27" creationId="{781D5822-A4A4-9AC1-E44F-74F08F934FE8}"/>
          </ac:spMkLst>
        </pc:spChg>
        <pc:spChg chg="add mod">
          <ac:chgData name="Alan De Maman" userId="609ce8f0c6f3de18" providerId="LiveId" clId="{E7A5978E-65A6-49D1-8132-87380CB6D5EC}" dt="2024-08-05T20:34:26.165" v="2804" actId="164"/>
          <ac:spMkLst>
            <pc:docMk/>
            <pc:sldMk cId="4262439521" sldId="275"/>
            <ac:spMk id="28" creationId="{55EA5712-AA07-D4D0-FF50-8CDCA2410752}"/>
          </ac:spMkLst>
        </pc:spChg>
        <pc:spChg chg="add mod">
          <ac:chgData name="Alan De Maman" userId="609ce8f0c6f3de18" providerId="LiveId" clId="{E7A5978E-65A6-49D1-8132-87380CB6D5EC}" dt="2024-08-05T20:34:26.165" v="2804" actId="164"/>
          <ac:spMkLst>
            <pc:docMk/>
            <pc:sldMk cId="4262439521" sldId="275"/>
            <ac:spMk id="31" creationId="{593319A4-7423-90EF-1719-5D60E212B1A8}"/>
          </ac:spMkLst>
        </pc:spChg>
        <pc:spChg chg="add mod">
          <ac:chgData name="Alan De Maman" userId="609ce8f0c6f3de18" providerId="LiveId" clId="{E7A5978E-65A6-49D1-8132-87380CB6D5EC}" dt="2024-08-05T20:34:26.165" v="2804" actId="164"/>
          <ac:spMkLst>
            <pc:docMk/>
            <pc:sldMk cId="4262439521" sldId="275"/>
            <ac:spMk id="32" creationId="{04B6D27C-CC53-2936-20A9-F54B9406F7F7}"/>
          </ac:spMkLst>
        </pc:spChg>
        <pc:spChg chg="add del mod">
          <ac:chgData name="Alan De Maman" userId="609ce8f0c6f3de18" providerId="LiveId" clId="{E7A5978E-65A6-49D1-8132-87380CB6D5EC}" dt="2024-08-05T20:15:24.976" v="2442" actId="478"/>
          <ac:spMkLst>
            <pc:docMk/>
            <pc:sldMk cId="4262439521" sldId="275"/>
            <ac:spMk id="36" creationId="{C2AEF718-21BB-5BCD-8814-E09251B88421}"/>
          </ac:spMkLst>
        </pc:spChg>
        <pc:spChg chg="add mod">
          <ac:chgData name="Alan De Maman" userId="609ce8f0c6f3de18" providerId="LiveId" clId="{E7A5978E-65A6-49D1-8132-87380CB6D5EC}" dt="2024-08-05T20:16:15.644" v="2491"/>
          <ac:spMkLst>
            <pc:docMk/>
            <pc:sldMk cId="4262439521" sldId="275"/>
            <ac:spMk id="37" creationId="{F39D3A36-8442-5C1E-5E86-9EE5FD745879}"/>
          </ac:spMkLst>
        </pc:spChg>
        <pc:grpChg chg="add del mod">
          <ac:chgData name="Alan De Maman" userId="609ce8f0c6f3de18" providerId="LiveId" clId="{E7A5978E-65A6-49D1-8132-87380CB6D5EC}" dt="2024-08-05T20:10:33.570" v="2382"/>
          <ac:grpSpMkLst>
            <pc:docMk/>
            <pc:sldMk cId="4262439521" sldId="275"/>
            <ac:grpSpMk id="12" creationId="{700A4352-E4A2-F9D2-064B-E65086B8800E}"/>
          </ac:grpSpMkLst>
        </pc:grpChg>
        <pc:grpChg chg="add del mod">
          <ac:chgData name="Alan De Maman" userId="609ce8f0c6f3de18" providerId="LiveId" clId="{E7A5978E-65A6-49D1-8132-87380CB6D5EC}" dt="2024-08-05T20:10:33.300" v="2380"/>
          <ac:grpSpMkLst>
            <pc:docMk/>
            <pc:sldMk cId="4262439521" sldId="275"/>
            <ac:grpSpMk id="14" creationId="{D496427A-D566-668B-79C5-23D6D1DB83FD}"/>
          </ac:grpSpMkLst>
        </pc:grpChg>
        <pc:grpChg chg="add del mod">
          <ac:chgData name="Alan De Maman" userId="609ce8f0c6f3de18" providerId="LiveId" clId="{E7A5978E-65A6-49D1-8132-87380CB6D5EC}" dt="2024-08-05T20:10:33.098" v="2378"/>
          <ac:grpSpMkLst>
            <pc:docMk/>
            <pc:sldMk cId="4262439521" sldId="275"/>
            <ac:grpSpMk id="16" creationId="{836084F7-79C2-7D88-6DB5-4C4EA023DBA1}"/>
          </ac:grpSpMkLst>
        </pc:grpChg>
        <pc:grpChg chg="mod">
          <ac:chgData name="Alan De Maman" userId="609ce8f0c6f3de18" providerId="LiveId" clId="{E7A5978E-65A6-49D1-8132-87380CB6D5EC}" dt="2024-08-05T20:10:32.687" v="2375"/>
          <ac:grpSpMkLst>
            <pc:docMk/>
            <pc:sldMk cId="4262439521" sldId="275"/>
            <ac:grpSpMk id="19" creationId="{25C0B823-FBF4-53F1-E4CB-D2D7666A0731}"/>
          </ac:grpSpMkLst>
        </pc:grpChg>
        <pc:grpChg chg="add mod">
          <ac:chgData name="Alan De Maman" userId="609ce8f0c6f3de18" providerId="LiveId" clId="{E7A5978E-65A6-49D1-8132-87380CB6D5EC}" dt="2024-08-05T20:34:26.165" v="2804" actId="164"/>
          <ac:grpSpMkLst>
            <pc:docMk/>
            <pc:sldMk cId="4262439521" sldId="275"/>
            <ac:grpSpMk id="26" creationId="{23AB2757-9253-C7FA-3126-3BDF848FBF98}"/>
          </ac:grpSpMkLst>
        </pc:grpChg>
        <pc:grpChg chg="add mod">
          <ac:chgData name="Alan De Maman" userId="609ce8f0c6f3de18" providerId="LiveId" clId="{E7A5978E-65A6-49D1-8132-87380CB6D5EC}" dt="2024-08-05T20:34:26.165" v="2804" actId="164"/>
          <ac:grpSpMkLst>
            <pc:docMk/>
            <pc:sldMk cId="4262439521" sldId="275"/>
            <ac:grpSpMk id="33" creationId="{9BD440DB-20D9-45E2-15A2-319B7CFC22B4}"/>
          </ac:grpSpMkLst>
        </pc:grpChg>
        <pc:grpChg chg="add mod">
          <ac:chgData name="Alan De Maman" userId="609ce8f0c6f3de18" providerId="LiveId" clId="{E7A5978E-65A6-49D1-8132-87380CB6D5EC}" dt="2024-08-05T20:34:26.165" v="2804" actId="164"/>
          <ac:grpSpMkLst>
            <pc:docMk/>
            <pc:sldMk cId="4262439521" sldId="275"/>
            <ac:grpSpMk id="34" creationId="{326FAADB-335C-36CD-5662-522E8712E347}"/>
          </ac:grpSpMkLst>
        </pc:grpChg>
        <pc:grpChg chg="add mod">
          <ac:chgData name="Alan De Maman" userId="609ce8f0c6f3de18" providerId="LiveId" clId="{E7A5978E-65A6-49D1-8132-87380CB6D5EC}" dt="2024-08-05T20:34:26.165" v="2804" actId="164"/>
          <ac:grpSpMkLst>
            <pc:docMk/>
            <pc:sldMk cId="4262439521" sldId="275"/>
            <ac:grpSpMk id="39" creationId="{2AB2FAFA-1869-94C2-D206-582D4B7481C7}"/>
          </ac:grpSpMkLst>
        </pc:grpChg>
        <pc:picChg chg="add del mod">
          <ac:chgData name="Alan De Maman" userId="609ce8f0c6f3de18" providerId="LiveId" clId="{E7A5978E-65A6-49D1-8132-87380CB6D5EC}" dt="2024-08-05T20:34:28.228" v="2805" actId="478"/>
          <ac:picMkLst>
            <pc:docMk/>
            <pc:sldMk cId="4262439521" sldId="275"/>
            <ac:picMk id="38" creationId="{6055FCA8-5125-E740-364D-7EF314605B65}"/>
          </ac:picMkLst>
        </pc:picChg>
        <pc:picChg chg="add mod">
          <ac:chgData name="Alan De Maman" userId="609ce8f0c6f3de18" providerId="LiveId" clId="{E7A5978E-65A6-49D1-8132-87380CB6D5EC}" dt="2024-08-05T20:34:26.165" v="2804" actId="164"/>
          <ac:picMkLst>
            <pc:docMk/>
            <pc:sldMk cId="4262439521" sldId="275"/>
            <ac:picMk id="2050" creationId="{EA3ECDF8-56F6-501B-8ECE-E1EBF3CA8585}"/>
          </ac:picMkLst>
        </pc:picChg>
        <pc:inkChg chg="add del mod">
          <ac:chgData name="Alan De Maman" userId="609ce8f0c6f3de18" providerId="LiveId" clId="{E7A5978E-65A6-49D1-8132-87380CB6D5EC}" dt="2024-08-05T20:10:34.130" v="2384" actId="9405"/>
          <ac:inkMkLst>
            <pc:docMk/>
            <pc:sldMk cId="4262439521" sldId="275"/>
            <ac:inkMk id="9" creationId="{965BE9AA-8D35-7747-1014-D3B825CB3258}"/>
          </ac:inkMkLst>
        </pc:inkChg>
        <pc:inkChg chg="add del mod">
          <ac:chgData name="Alan De Maman" userId="609ce8f0c6f3de18" providerId="LiveId" clId="{E7A5978E-65A6-49D1-8132-87380CB6D5EC}" dt="2024-08-05T20:10:33.824" v="2383" actId="9405"/>
          <ac:inkMkLst>
            <pc:docMk/>
            <pc:sldMk cId="4262439521" sldId="275"/>
            <ac:inkMk id="10" creationId="{8EA31631-C01A-4A44-FCE0-4434641EB02B}"/>
          </ac:inkMkLst>
        </pc:inkChg>
        <pc:inkChg chg="add del mod">
          <ac:chgData name="Alan De Maman" userId="609ce8f0c6f3de18" providerId="LiveId" clId="{E7A5978E-65A6-49D1-8132-87380CB6D5EC}" dt="2024-08-05T20:10:33.570" v="2382"/>
          <ac:inkMkLst>
            <pc:docMk/>
            <pc:sldMk cId="4262439521" sldId="275"/>
            <ac:inkMk id="11" creationId="{0A4EDCCF-FD7E-969E-1CD8-9E818645FF79}"/>
          </ac:inkMkLst>
        </pc:inkChg>
        <pc:inkChg chg="add del mod">
          <ac:chgData name="Alan De Maman" userId="609ce8f0c6f3de18" providerId="LiveId" clId="{E7A5978E-65A6-49D1-8132-87380CB6D5EC}" dt="2024-08-05T20:10:33.300" v="2380"/>
          <ac:inkMkLst>
            <pc:docMk/>
            <pc:sldMk cId="4262439521" sldId="275"/>
            <ac:inkMk id="13" creationId="{F2E47B7F-D70B-93C2-96AE-CFC3C2A1E35E}"/>
          </ac:inkMkLst>
        </pc:inkChg>
        <pc:inkChg chg="add del mod">
          <ac:chgData name="Alan De Maman" userId="609ce8f0c6f3de18" providerId="LiveId" clId="{E7A5978E-65A6-49D1-8132-87380CB6D5EC}" dt="2024-08-05T20:10:33.098" v="2378"/>
          <ac:inkMkLst>
            <pc:docMk/>
            <pc:sldMk cId="4262439521" sldId="275"/>
            <ac:inkMk id="15" creationId="{5F2D50EC-4B5D-FA77-8F29-F3CCDB5B1B95}"/>
          </ac:inkMkLst>
        </pc:inkChg>
        <pc:inkChg chg="add del mod">
          <ac:chgData name="Alan De Maman" userId="609ce8f0c6f3de18" providerId="LiveId" clId="{E7A5978E-65A6-49D1-8132-87380CB6D5EC}" dt="2024-08-05T20:10:32.932" v="2376" actId="9405"/>
          <ac:inkMkLst>
            <pc:docMk/>
            <pc:sldMk cId="4262439521" sldId="275"/>
            <ac:inkMk id="17" creationId="{1A8AF6CE-4206-D894-0382-9DD97E41F937}"/>
          </ac:inkMkLst>
        </pc:inkChg>
        <pc:inkChg chg="add del mod">
          <ac:chgData name="Alan De Maman" userId="609ce8f0c6f3de18" providerId="LiveId" clId="{E7A5978E-65A6-49D1-8132-87380CB6D5EC}" dt="2024-08-05T20:10:32.687" v="2375"/>
          <ac:inkMkLst>
            <pc:docMk/>
            <pc:sldMk cId="4262439521" sldId="275"/>
            <ac:inkMk id="18" creationId="{98EDD92F-EC04-B23F-54F2-F753F06C9F79}"/>
          </ac:inkMkLst>
        </pc:inkChg>
        <pc:cxnChg chg="add del mod">
          <ac:chgData name="Alan De Maman" userId="609ce8f0c6f3de18" providerId="LiveId" clId="{E7A5978E-65A6-49D1-8132-87380CB6D5EC}" dt="2024-08-05T20:12:10.114" v="2409" actId="478"/>
          <ac:cxnSpMkLst>
            <pc:docMk/>
            <pc:sldMk cId="4262439521" sldId="275"/>
            <ac:cxnSpMk id="21" creationId="{B2C73DDD-25BA-E4FA-4D7A-214626998BE8}"/>
          </ac:cxnSpMkLst>
        </pc:cxnChg>
        <pc:cxnChg chg="add del mod">
          <ac:chgData name="Alan De Maman" userId="609ce8f0c6f3de18" providerId="LiveId" clId="{E7A5978E-65A6-49D1-8132-87380CB6D5EC}" dt="2024-08-05T20:13:26.191" v="2421" actId="478"/>
          <ac:cxnSpMkLst>
            <pc:docMk/>
            <pc:sldMk cId="4262439521" sldId="275"/>
            <ac:cxnSpMk id="30" creationId="{564598F7-FAC5-C0CA-3C4E-617FFAC89D48}"/>
          </ac:cxnSpMkLst>
        </pc:cxnChg>
      </pc:sldChg>
      <pc:sldChg chg="addSp modSp mod">
        <pc:chgData name="Alan De Maman" userId="609ce8f0c6f3de18" providerId="LiveId" clId="{E7A5978E-65A6-49D1-8132-87380CB6D5EC}" dt="2024-08-03T14:03:01.984" v="2227" actId="1076"/>
        <pc:sldMkLst>
          <pc:docMk/>
          <pc:sldMk cId="1765400124" sldId="276"/>
        </pc:sldMkLst>
        <pc:spChg chg="mod">
          <ac:chgData name="Alan De Maman" userId="609ce8f0c6f3de18" providerId="LiveId" clId="{E7A5978E-65A6-49D1-8132-87380CB6D5EC}" dt="2024-08-03T14:02:58.078" v="2226" actId="20577"/>
          <ac:spMkLst>
            <pc:docMk/>
            <pc:sldMk cId="1765400124" sldId="276"/>
            <ac:spMk id="3" creationId="{18108635-332A-4CA0-8564-702836DACA78}"/>
          </ac:spMkLst>
        </pc:spChg>
        <pc:picChg chg="add mod">
          <ac:chgData name="Alan De Maman" userId="609ce8f0c6f3de18" providerId="LiveId" clId="{E7A5978E-65A6-49D1-8132-87380CB6D5EC}" dt="2024-08-03T14:03:01.984" v="2227" actId="1076"/>
          <ac:picMkLst>
            <pc:docMk/>
            <pc:sldMk cId="1765400124" sldId="276"/>
            <ac:picMk id="8" creationId="{9F8C4E4E-AD8D-1E65-4459-BCCF8DC7AAA2}"/>
          </ac:picMkLst>
        </pc:picChg>
      </pc:sldChg>
      <pc:sldChg chg="addSp modSp mod">
        <pc:chgData name="Alan De Maman" userId="609ce8f0c6f3de18" providerId="LiveId" clId="{E7A5978E-65A6-49D1-8132-87380CB6D5EC}" dt="2024-08-06T19:12:58.306" v="3161" actId="1076"/>
        <pc:sldMkLst>
          <pc:docMk/>
          <pc:sldMk cId="2475551524" sldId="277"/>
        </pc:sldMkLst>
        <pc:spChg chg="mod">
          <ac:chgData name="Alan De Maman" userId="609ce8f0c6f3de18" providerId="LiveId" clId="{E7A5978E-65A6-49D1-8132-87380CB6D5EC}" dt="2024-08-03T14:17:32.727" v="2298" actId="1076"/>
          <ac:spMkLst>
            <pc:docMk/>
            <pc:sldMk cId="2475551524" sldId="277"/>
            <ac:spMk id="3" creationId="{18108635-332A-4CA0-8564-702836DACA78}"/>
          </ac:spMkLst>
        </pc:spChg>
        <pc:spChg chg="add mod">
          <ac:chgData name="Alan De Maman" userId="609ce8f0c6f3de18" providerId="LiveId" clId="{E7A5978E-65A6-49D1-8132-87380CB6D5EC}" dt="2024-08-03T14:17:32.727" v="2298" actId="1076"/>
          <ac:spMkLst>
            <pc:docMk/>
            <pc:sldMk cId="2475551524" sldId="277"/>
            <ac:spMk id="8" creationId="{9A3EA729-CC0F-95DE-CE4F-EF679A314C61}"/>
          </ac:spMkLst>
        </pc:spChg>
        <pc:picChg chg="add mod">
          <ac:chgData name="Alan De Maman" userId="609ce8f0c6f3de18" providerId="LiveId" clId="{E7A5978E-65A6-49D1-8132-87380CB6D5EC}" dt="2024-08-06T19:12:58.306" v="3161" actId="1076"/>
          <ac:picMkLst>
            <pc:docMk/>
            <pc:sldMk cId="2475551524" sldId="277"/>
            <ac:picMk id="1026" creationId="{13987BD7-22CC-6421-6CDF-2CFAD8C5AC82}"/>
          </ac:picMkLst>
        </pc:picChg>
      </pc:sldChg>
      <pc:sldChg chg="addSp delSp modSp new mod">
        <pc:chgData name="Alan De Maman" userId="609ce8f0c6f3de18" providerId="LiveId" clId="{E7A5978E-65A6-49D1-8132-87380CB6D5EC}" dt="2024-08-09T11:35:38.562" v="3246" actId="1076"/>
        <pc:sldMkLst>
          <pc:docMk/>
          <pc:sldMk cId="1537314481" sldId="280"/>
        </pc:sldMkLst>
        <pc:spChg chg="mod">
          <ac:chgData name="Alan De Maman" userId="609ce8f0c6f3de18" providerId="LiveId" clId="{E7A5978E-65A6-49D1-8132-87380CB6D5EC}" dt="2024-08-03T12:20:16.603" v="73" actId="27636"/>
          <ac:spMkLst>
            <pc:docMk/>
            <pc:sldMk cId="1537314481" sldId="280"/>
            <ac:spMk id="2" creationId="{33804B88-5FEC-EB6A-1CA5-F6A737CC2C25}"/>
          </ac:spMkLst>
        </pc:spChg>
        <pc:spChg chg="del mod">
          <ac:chgData name="Alan De Maman" userId="609ce8f0c6f3de18" providerId="LiveId" clId="{E7A5978E-65A6-49D1-8132-87380CB6D5EC}" dt="2024-08-03T12:24:58.291" v="86" actId="478"/>
          <ac:spMkLst>
            <pc:docMk/>
            <pc:sldMk cId="1537314481" sldId="280"/>
            <ac:spMk id="3" creationId="{B6C2AD51-EB70-DD75-73B6-DB9FBE24198E}"/>
          </ac:spMkLst>
        </pc:spChg>
        <pc:picChg chg="add mod">
          <ac:chgData name="Alan De Maman" userId="609ce8f0c6f3de18" providerId="LiveId" clId="{E7A5978E-65A6-49D1-8132-87380CB6D5EC}" dt="2024-08-03T12:27:33.472" v="111" actId="1076"/>
          <ac:picMkLst>
            <pc:docMk/>
            <pc:sldMk cId="1537314481" sldId="280"/>
            <ac:picMk id="1026" creationId="{0C3C0DC3-336D-69D3-2ACD-C4A41D18D4F2}"/>
          </ac:picMkLst>
        </pc:picChg>
        <pc:picChg chg="add mod">
          <ac:chgData name="Alan De Maman" userId="609ce8f0c6f3de18" providerId="LiveId" clId="{E7A5978E-65A6-49D1-8132-87380CB6D5EC}" dt="2024-08-09T11:35:38.562" v="3246" actId="1076"/>
          <ac:picMkLst>
            <pc:docMk/>
            <pc:sldMk cId="1537314481" sldId="280"/>
            <ac:picMk id="1028" creationId="{1E92E23D-D673-3EBA-62B8-9CAAEA18E220}"/>
          </ac:picMkLst>
        </pc:picChg>
        <pc:picChg chg="add del mod">
          <ac:chgData name="Alan De Maman" userId="609ce8f0c6f3de18" providerId="LiveId" clId="{E7A5978E-65A6-49D1-8132-87380CB6D5EC}" dt="2024-08-03T12:26:57.790" v="105" actId="478"/>
          <ac:picMkLst>
            <pc:docMk/>
            <pc:sldMk cId="1537314481" sldId="280"/>
            <ac:picMk id="1030" creationId="{61C5D193-D89C-13C9-29AA-881872F0218C}"/>
          </ac:picMkLst>
        </pc:picChg>
        <pc:picChg chg="add mod">
          <ac:chgData name="Alan De Maman" userId="609ce8f0c6f3de18" providerId="LiveId" clId="{E7A5978E-65A6-49D1-8132-87380CB6D5EC}" dt="2024-08-09T11:35:38.562" v="3246" actId="1076"/>
          <ac:picMkLst>
            <pc:docMk/>
            <pc:sldMk cId="1537314481" sldId="280"/>
            <ac:picMk id="1032" creationId="{296C1E7C-B3F1-602A-96D6-17037C24AC64}"/>
          </ac:picMkLst>
        </pc:picChg>
        <pc:cxnChg chg="add del mod">
          <ac:chgData name="Alan De Maman" userId="609ce8f0c6f3de18" providerId="LiveId" clId="{E7A5978E-65A6-49D1-8132-87380CB6D5EC}" dt="2024-08-09T11:35:33.146" v="3242" actId="478"/>
          <ac:cxnSpMkLst>
            <pc:docMk/>
            <pc:sldMk cId="1537314481" sldId="280"/>
            <ac:cxnSpMk id="8" creationId="{DBFB9018-3E63-463F-68BC-E4E55E38D31D}"/>
          </ac:cxnSpMkLst>
        </pc:cxnChg>
        <pc:cxnChg chg="add del mod">
          <ac:chgData name="Alan De Maman" userId="609ce8f0c6f3de18" providerId="LiveId" clId="{E7A5978E-65A6-49D1-8132-87380CB6D5EC}" dt="2024-08-09T11:35:32.270" v="3241" actId="478"/>
          <ac:cxnSpMkLst>
            <pc:docMk/>
            <pc:sldMk cId="1537314481" sldId="280"/>
            <ac:cxnSpMk id="9" creationId="{4E5D14D2-7A47-0B31-726D-3C18CE952FAD}"/>
          </ac:cxnSpMkLst>
        </pc:cxnChg>
      </pc:sldChg>
      <pc:sldChg chg="addSp delSp modSp new mod">
        <pc:chgData name="Alan De Maman" userId="609ce8f0c6f3de18" providerId="LiveId" clId="{E7A5978E-65A6-49D1-8132-87380CB6D5EC}" dt="2024-08-03T12:45:41.063" v="818" actId="14100"/>
        <pc:sldMkLst>
          <pc:docMk/>
          <pc:sldMk cId="4274257521" sldId="281"/>
        </pc:sldMkLst>
        <pc:spChg chg="mod">
          <ac:chgData name="Alan De Maman" userId="609ce8f0c6f3de18" providerId="LiveId" clId="{E7A5978E-65A6-49D1-8132-87380CB6D5EC}" dt="2024-08-03T12:27:54.187" v="117"/>
          <ac:spMkLst>
            <pc:docMk/>
            <pc:sldMk cId="4274257521" sldId="281"/>
            <ac:spMk id="2" creationId="{35259F17-A27F-02CA-5D26-FC9A0B7566A6}"/>
          </ac:spMkLst>
        </pc:spChg>
        <pc:spChg chg="del">
          <ac:chgData name="Alan De Maman" userId="609ce8f0c6f3de18" providerId="LiveId" clId="{E7A5978E-65A6-49D1-8132-87380CB6D5EC}" dt="2024-08-03T12:27:55.985" v="118" actId="478"/>
          <ac:spMkLst>
            <pc:docMk/>
            <pc:sldMk cId="4274257521" sldId="281"/>
            <ac:spMk id="3" creationId="{C22F95FB-FEDB-34A4-4576-75D9194C3560}"/>
          </ac:spMkLst>
        </pc:spChg>
        <pc:spChg chg="add mod">
          <ac:chgData name="Alan De Maman" userId="609ce8f0c6f3de18" providerId="LiveId" clId="{E7A5978E-65A6-49D1-8132-87380CB6D5EC}" dt="2024-08-03T12:45:41.063" v="818" actId="14100"/>
          <ac:spMkLst>
            <pc:docMk/>
            <pc:sldMk cId="4274257521" sldId="281"/>
            <ac:spMk id="8" creationId="{29705403-41E6-E912-399A-ACC399D66C98}"/>
          </ac:spMkLst>
        </pc:spChg>
        <pc:picChg chg="add mod">
          <ac:chgData name="Alan De Maman" userId="609ce8f0c6f3de18" providerId="LiveId" clId="{E7A5978E-65A6-49D1-8132-87380CB6D5EC}" dt="2024-08-03T12:29:03.309" v="229" actId="1076"/>
          <ac:picMkLst>
            <pc:docMk/>
            <pc:sldMk cId="4274257521" sldId="281"/>
            <ac:picMk id="7" creationId="{9DB71E1E-832B-E94A-672F-B5F5CF8FACB5}"/>
          </ac:picMkLst>
        </pc:picChg>
      </pc:sldChg>
      <pc:sldChg chg="addSp delSp modSp new mod">
        <pc:chgData name="Alan De Maman" userId="609ce8f0c6f3de18" providerId="LiveId" clId="{E7A5978E-65A6-49D1-8132-87380CB6D5EC}" dt="2024-08-03T12:46:47.422" v="867" actId="14100"/>
        <pc:sldMkLst>
          <pc:docMk/>
          <pc:sldMk cId="1146592063" sldId="282"/>
        </pc:sldMkLst>
        <pc:spChg chg="mod">
          <ac:chgData name="Alan De Maman" userId="609ce8f0c6f3de18" providerId="LiveId" clId="{E7A5978E-65A6-49D1-8132-87380CB6D5EC}" dt="2024-08-03T12:29:21.431" v="233"/>
          <ac:spMkLst>
            <pc:docMk/>
            <pc:sldMk cId="1146592063" sldId="282"/>
            <ac:spMk id="2" creationId="{5BC26232-F7A6-5710-4580-07A7CA2D8A58}"/>
          </ac:spMkLst>
        </pc:spChg>
        <pc:spChg chg="del">
          <ac:chgData name="Alan De Maman" userId="609ce8f0c6f3de18" providerId="LiveId" clId="{E7A5978E-65A6-49D1-8132-87380CB6D5EC}" dt="2024-08-03T12:29:23.605" v="234" actId="478"/>
          <ac:spMkLst>
            <pc:docMk/>
            <pc:sldMk cId="1146592063" sldId="282"/>
            <ac:spMk id="3" creationId="{2219E167-4163-7EBF-89F7-64E939E32914}"/>
          </ac:spMkLst>
        </pc:spChg>
        <pc:spChg chg="add mod">
          <ac:chgData name="Alan De Maman" userId="609ce8f0c6f3de18" providerId="LiveId" clId="{E7A5978E-65A6-49D1-8132-87380CB6D5EC}" dt="2024-08-03T12:30:43.353" v="293" actId="1076"/>
          <ac:spMkLst>
            <pc:docMk/>
            <pc:sldMk cId="1146592063" sldId="282"/>
            <ac:spMk id="14" creationId="{CA84AD4A-ED1A-20B9-8A2A-54FF876F3B9C}"/>
          </ac:spMkLst>
        </pc:spChg>
        <pc:spChg chg="add mod">
          <ac:chgData name="Alan De Maman" userId="609ce8f0c6f3de18" providerId="LiveId" clId="{E7A5978E-65A6-49D1-8132-87380CB6D5EC}" dt="2024-08-03T12:36:04.037" v="420" actId="1076"/>
          <ac:spMkLst>
            <pc:docMk/>
            <pc:sldMk cId="1146592063" sldId="282"/>
            <ac:spMk id="15" creationId="{B4FC4C10-DDBC-F10F-78EA-1335B659DEB6}"/>
          </ac:spMkLst>
        </pc:spChg>
        <pc:spChg chg="add mod">
          <ac:chgData name="Alan De Maman" userId="609ce8f0c6f3de18" providerId="LiveId" clId="{E7A5978E-65A6-49D1-8132-87380CB6D5EC}" dt="2024-08-03T12:33:02.020" v="349" actId="164"/>
          <ac:spMkLst>
            <pc:docMk/>
            <pc:sldMk cId="1146592063" sldId="282"/>
            <ac:spMk id="17" creationId="{0DA0B062-ECFF-C2B1-2BF9-3FC0DE1C8F49}"/>
          </ac:spMkLst>
        </pc:spChg>
        <pc:spChg chg="add mod">
          <ac:chgData name="Alan De Maman" userId="609ce8f0c6f3de18" providerId="LiveId" clId="{E7A5978E-65A6-49D1-8132-87380CB6D5EC}" dt="2024-08-03T12:33:02.020" v="349" actId="164"/>
          <ac:spMkLst>
            <pc:docMk/>
            <pc:sldMk cId="1146592063" sldId="282"/>
            <ac:spMk id="18" creationId="{CFD36A24-BEB2-A489-A5A2-A5195D0BD97B}"/>
          </ac:spMkLst>
        </pc:spChg>
        <pc:spChg chg="add mod">
          <ac:chgData name="Alan De Maman" userId="609ce8f0c6f3de18" providerId="LiveId" clId="{E7A5978E-65A6-49D1-8132-87380CB6D5EC}" dt="2024-08-03T12:33:02.020" v="349" actId="164"/>
          <ac:spMkLst>
            <pc:docMk/>
            <pc:sldMk cId="1146592063" sldId="282"/>
            <ac:spMk id="19" creationId="{1839F99A-8A55-5EC3-6F86-027FCA86A305}"/>
          </ac:spMkLst>
        </pc:spChg>
        <pc:spChg chg="add mod">
          <ac:chgData name="Alan De Maman" userId="609ce8f0c6f3de18" providerId="LiveId" clId="{E7A5978E-65A6-49D1-8132-87380CB6D5EC}" dt="2024-08-03T12:33:02.020" v="349" actId="164"/>
          <ac:spMkLst>
            <pc:docMk/>
            <pc:sldMk cId="1146592063" sldId="282"/>
            <ac:spMk id="20" creationId="{991A2018-E52C-7508-36E5-60B484373FB6}"/>
          </ac:spMkLst>
        </pc:spChg>
        <pc:spChg chg="add del mod">
          <ac:chgData name="Alan De Maman" userId="609ce8f0c6f3de18" providerId="LiveId" clId="{E7A5978E-65A6-49D1-8132-87380CB6D5EC}" dt="2024-08-03T12:37:02.199" v="438" actId="478"/>
          <ac:spMkLst>
            <pc:docMk/>
            <pc:sldMk cId="1146592063" sldId="282"/>
            <ac:spMk id="21" creationId="{4491E48D-12EA-1648-AFEE-D2D32E2BDE81}"/>
          </ac:spMkLst>
        </pc:spChg>
        <pc:spChg chg="add del mod">
          <ac:chgData name="Alan De Maman" userId="609ce8f0c6f3de18" providerId="LiveId" clId="{E7A5978E-65A6-49D1-8132-87380CB6D5EC}" dt="2024-08-03T12:37:03.511" v="439" actId="478"/>
          <ac:spMkLst>
            <pc:docMk/>
            <pc:sldMk cId="1146592063" sldId="282"/>
            <ac:spMk id="22" creationId="{F6DFAA92-35BF-569F-C730-C6E0C798881D}"/>
          </ac:spMkLst>
        </pc:spChg>
        <pc:spChg chg="add mod">
          <ac:chgData name="Alan De Maman" userId="609ce8f0c6f3de18" providerId="LiveId" clId="{E7A5978E-65A6-49D1-8132-87380CB6D5EC}" dt="2024-08-03T12:33:56.223" v="366" actId="164"/>
          <ac:spMkLst>
            <pc:docMk/>
            <pc:sldMk cId="1146592063" sldId="282"/>
            <ac:spMk id="24" creationId="{789B28A2-1ED4-5601-6371-5E14F5C969A5}"/>
          </ac:spMkLst>
        </pc:spChg>
        <pc:spChg chg="add mod">
          <ac:chgData name="Alan De Maman" userId="609ce8f0c6f3de18" providerId="LiveId" clId="{E7A5978E-65A6-49D1-8132-87380CB6D5EC}" dt="2024-08-03T12:33:56.223" v="366" actId="164"/>
          <ac:spMkLst>
            <pc:docMk/>
            <pc:sldMk cId="1146592063" sldId="282"/>
            <ac:spMk id="25" creationId="{52DFD65D-97CA-8922-D62B-35378623BAD7}"/>
          </ac:spMkLst>
        </pc:spChg>
        <pc:spChg chg="add mod">
          <ac:chgData name="Alan De Maman" userId="609ce8f0c6f3de18" providerId="LiveId" clId="{E7A5978E-65A6-49D1-8132-87380CB6D5EC}" dt="2024-08-03T12:33:56.223" v="366" actId="164"/>
          <ac:spMkLst>
            <pc:docMk/>
            <pc:sldMk cId="1146592063" sldId="282"/>
            <ac:spMk id="26" creationId="{518C2CB4-196C-1A2F-CD8F-35DBB6523FAE}"/>
          </ac:spMkLst>
        </pc:spChg>
        <pc:spChg chg="add mod">
          <ac:chgData name="Alan De Maman" userId="609ce8f0c6f3de18" providerId="LiveId" clId="{E7A5978E-65A6-49D1-8132-87380CB6D5EC}" dt="2024-08-03T12:33:56.223" v="366" actId="164"/>
          <ac:spMkLst>
            <pc:docMk/>
            <pc:sldMk cId="1146592063" sldId="282"/>
            <ac:spMk id="27" creationId="{9ACF5E7B-6D9D-C8E5-4E2D-0E77785A9E1C}"/>
          </ac:spMkLst>
        </pc:spChg>
        <pc:spChg chg="add del mod">
          <ac:chgData name="Alan De Maman" userId="609ce8f0c6f3de18" providerId="LiveId" clId="{E7A5978E-65A6-49D1-8132-87380CB6D5EC}" dt="2024-08-03T12:37:00.211" v="437" actId="478"/>
          <ac:spMkLst>
            <pc:docMk/>
            <pc:sldMk cId="1146592063" sldId="282"/>
            <ac:spMk id="28" creationId="{614F9EC0-1934-0379-E176-8332348C636C}"/>
          </ac:spMkLst>
        </pc:spChg>
        <pc:spChg chg="add del mod">
          <ac:chgData name="Alan De Maman" userId="609ce8f0c6f3de18" providerId="LiveId" clId="{E7A5978E-65A6-49D1-8132-87380CB6D5EC}" dt="2024-08-03T12:36:58.931" v="436" actId="478"/>
          <ac:spMkLst>
            <pc:docMk/>
            <pc:sldMk cId="1146592063" sldId="282"/>
            <ac:spMk id="29" creationId="{5B2CFCAD-54CD-47AE-4C36-12929D5327E7}"/>
          </ac:spMkLst>
        </pc:spChg>
        <pc:spChg chg="add mod">
          <ac:chgData name="Alan De Maman" userId="609ce8f0c6f3de18" providerId="LiveId" clId="{E7A5978E-65A6-49D1-8132-87380CB6D5EC}" dt="2024-08-03T12:46:37.306" v="865" actId="20577"/>
          <ac:spMkLst>
            <pc:docMk/>
            <pc:sldMk cId="1146592063" sldId="282"/>
            <ac:spMk id="31" creationId="{FB0D79AB-AE39-BC1E-6529-AC0238CE3FC1}"/>
          </ac:spMkLst>
        </pc:spChg>
        <pc:spChg chg="add mod">
          <ac:chgData name="Alan De Maman" userId="609ce8f0c6f3de18" providerId="LiveId" clId="{E7A5978E-65A6-49D1-8132-87380CB6D5EC}" dt="2024-08-03T12:38:24.262" v="491" actId="1076"/>
          <ac:spMkLst>
            <pc:docMk/>
            <pc:sldMk cId="1146592063" sldId="282"/>
            <ac:spMk id="34" creationId="{2B239353-8537-7159-0DBA-BA0A7103833C}"/>
          </ac:spMkLst>
        </pc:spChg>
        <pc:spChg chg="add mod">
          <ac:chgData name="Alan De Maman" userId="609ce8f0c6f3de18" providerId="LiveId" clId="{E7A5978E-65A6-49D1-8132-87380CB6D5EC}" dt="2024-08-03T12:37:22.319" v="444" actId="1076"/>
          <ac:spMkLst>
            <pc:docMk/>
            <pc:sldMk cId="1146592063" sldId="282"/>
            <ac:spMk id="35" creationId="{7AB8B30C-C78B-6E75-F057-05D72F98F093}"/>
          </ac:spMkLst>
        </pc:spChg>
        <pc:spChg chg="add mod">
          <ac:chgData name="Alan De Maman" userId="609ce8f0c6f3de18" providerId="LiveId" clId="{E7A5978E-65A6-49D1-8132-87380CB6D5EC}" dt="2024-08-03T12:37:25.527" v="445" actId="1076"/>
          <ac:spMkLst>
            <pc:docMk/>
            <pc:sldMk cId="1146592063" sldId="282"/>
            <ac:spMk id="36" creationId="{19C27BED-2BD4-DEA6-1D8C-1B5B0D6D8036}"/>
          </ac:spMkLst>
        </pc:spChg>
        <pc:spChg chg="add mod">
          <ac:chgData name="Alan De Maman" userId="609ce8f0c6f3de18" providerId="LiveId" clId="{E7A5978E-65A6-49D1-8132-87380CB6D5EC}" dt="2024-08-03T12:37:33.795" v="446" actId="1076"/>
          <ac:spMkLst>
            <pc:docMk/>
            <pc:sldMk cId="1146592063" sldId="282"/>
            <ac:spMk id="37" creationId="{FFCE7842-22D2-BB07-5385-82F7FBA60E9C}"/>
          </ac:spMkLst>
        </pc:spChg>
        <pc:spChg chg="add mod">
          <ac:chgData name="Alan De Maman" userId="609ce8f0c6f3de18" providerId="LiveId" clId="{E7A5978E-65A6-49D1-8132-87380CB6D5EC}" dt="2024-08-03T12:37:36.380" v="447" actId="1076"/>
          <ac:spMkLst>
            <pc:docMk/>
            <pc:sldMk cId="1146592063" sldId="282"/>
            <ac:spMk id="38" creationId="{5A86588F-FA4B-EE96-2392-FBD7CA3EB211}"/>
          </ac:spMkLst>
        </pc:spChg>
        <pc:spChg chg="add del mod">
          <ac:chgData name="Alan De Maman" userId="609ce8f0c6f3de18" providerId="LiveId" clId="{E7A5978E-65A6-49D1-8132-87380CB6D5EC}" dt="2024-08-03T12:36:54.272" v="434" actId="478"/>
          <ac:spMkLst>
            <pc:docMk/>
            <pc:sldMk cId="1146592063" sldId="282"/>
            <ac:spMk id="39" creationId="{83C1B7E1-2290-8C15-393D-930C1FB028E9}"/>
          </ac:spMkLst>
        </pc:spChg>
        <pc:spChg chg="add del mod">
          <ac:chgData name="Alan De Maman" userId="609ce8f0c6f3de18" providerId="LiveId" clId="{E7A5978E-65A6-49D1-8132-87380CB6D5EC}" dt="2024-08-03T12:36:55.852" v="435" actId="478"/>
          <ac:spMkLst>
            <pc:docMk/>
            <pc:sldMk cId="1146592063" sldId="282"/>
            <ac:spMk id="40" creationId="{44D7C366-4841-9383-2A81-F43DF6AF08A1}"/>
          </ac:spMkLst>
        </pc:spChg>
        <pc:spChg chg="add del mod">
          <ac:chgData name="Alan De Maman" userId="609ce8f0c6f3de18" providerId="LiveId" clId="{E7A5978E-65A6-49D1-8132-87380CB6D5EC}" dt="2024-08-03T12:46:44.446" v="866" actId="478"/>
          <ac:spMkLst>
            <pc:docMk/>
            <pc:sldMk cId="1146592063" sldId="282"/>
            <ac:spMk id="44" creationId="{C45538D7-E245-C43D-C369-3BEA340D18E2}"/>
          </ac:spMkLst>
        </pc:spChg>
        <pc:grpChg chg="add mod">
          <ac:chgData name="Alan De Maman" userId="609ce8f0c6f3de18" providerId="LiveId" clId="{E7A5978E-65A6-49D1-8132-87380CB6D5EC}" dt="2024-08-03T12:30:33.972" v="291" actId="164"/>
          <ac:grpSpMkLst>
            <pc:docMk/>
            <pc:sldMk cId="1146592063" sldId="282"/>
            <ac:grpSpMk id="13" creationId="{CA44DF39-53B6-7C3A-7A81-A56532A16889}"/>
          </ac:grpSpMkLst>
        </pc:grpChg>
        <pc:grpChg chg="add mod">
          <ac:chgData name="Alan De Maman" userId="609ce8f0c6f3de18" providerId="LiveId" clId="{E7A5978E-65A6-49D1-8132-87380CB6D5EC}" dt="2024-08-03T12:33:02.020" v="349" actId="164"/>
          <ac:grpSpMkLst>
            <pc:docMk/>
            <pc:sldMk cId="1146592063" sldId="282"/>
            <ac:grpSpMk id="16" creationId="{8F75D349-8D6B-028B-21E5-17BF06945B5E}"/>
          </ac:grpSpMkLst>
        </pc:grpChg>
        <pc:grpChg chg="add mod">
          <ac:chgData name="Alan De Maman" userId="609ce8f0c6f3de18" providerId="LiveId" clId="{E7A5978E-65A6-49D1-8132-87380CB6D5EC}" dt="2024-08-03T12:33:56.223" v="366" actId="164"/>
          <ac:grpSpMkLst>
            <pc:docMk/>
            <pc:sldMk cId="1146592063" sldId="282"/>
            <ac:grpSpMk id="23" creationId="{8DC313D3-4C78-8BF3-E1E6-34CD4C5D9EF9}"/>
          </ac:grpSpMkLst>
        </pc:grpChg>
        <pc:grpChg chg="add mod">
          <ac:chgData name="Alan De Maman" userId="609ce8f0c6f3de18" providerId="LiveId" clId="{E7A5978E-65A6-49D1-8132-87380CB6D5EC}" dt="2024-08-03T12:37:16.482" v="442" actId="164"/>
          <ac:grpSpMkLst>
            <pc:docMk/>
            <pc:sldMk cId="1146592063" sldId="282"/>
            <ac:grpSpMk id="30" creationId="{31855791-C3B8-E821-E009-A0E74C291E39}"/>
          </ac:grpSpMkLst>
        </pc:grpChg>
        <pc:grpChg chg="add mod">
          <ac:chgData name="Alan De Maman" userId="609ce8f0c6f3de18" providerId="LiveId" clId="{E7A5978E-65A6-49D1-8132-87380CB6D5EC}" dt="2024-08-03T12:38:24.262" v="491" actId="1076"/>
          <ac:grpSpMkLst>
            <pc:docMk/>
            <pc:sldMk cId="1146592063" sldId="282"/>
            <ac:grpSpMk id="42" creationId="{78CFE859-6F21-D8EC-1961-FBDE435759ED}"/>
          </ac:grpSpMkLst>
        </pc:grpChg>
        <pc:cxnChg chg="add mod">
          <ac:chgData name="Alan De Maman" userId="609ce8f0c6f3de18" providerId="LiveId" clId="{E7A5978E-65A6-49D1-8132-87380CB6D5EC}" dt="2024-08-03T12:29:59.864" v="243" actId="164"/>
          <ac:cxnSpMkLst>
            <pc:docMk/>
            <pc:sldMk cId="1146592063" sldId="282"/>
            <ac:cxnSpMk id="8" creationId="{5EAD4B3E-B49A-F307-7DF3-6927A7E3FDA7}"/>
          </ac:cxnSpMkLst>
        </pc:cxnChg>
        <pc:cxnChg chg="add mod">
          <ac:chgData name="Alan De Maman" userId="609ce8f0c6f3de18" providerId="LiveId" clId="{E7A5978E-65A6-49D1-8132-87380CB6D5EC}" dt="2024-08-03T12:46:47.422" v="867" actId="14100"/>
          <ac:cxnSpMkLst>
            <pc:docMk/>
            <pc:sldMk cId="1146592063" sldId="282"/>
            <ac:cxnSpMk id="10" creationId="{DFA55053-DA38-2770-D9B1-ECE01A188241}"/>
          </ac:cxnSpMkLst>
        </pc:cxnChg>
        <pc:cxnChg chg="add del">
          <ac:chgData name="Alan De Maman" userId="609ce8f0c6f3de18" providerId="LiveId" clId="{E7A5978E-65A6-49D1-8132-87380CB6D5EC}" dt="2024-08-03T12:34:58.194" v="404" actId="478"/>
          <ac:cxnSpMkLst>
            <pc:docMk/>
            <pc:sldMk cId="1146592063" sldId="282"/>
            <ac:cxnSpMk id="33" creationId="{2DC9D2E9-4552-F8DC-B86B-82A646595D8F}"/>
          </ac:cxnSpMkLst>
        </pc:cxnChg>
      </pc:sldChg>
      <pc:sldChg chg="addSp delSp modSp new mod">
        <pc:chgData name="Alan De Maman" userId="609ce8f0c6f3de18" providerId="LiveId" clId="{E7A5978E-65A6-49D1-8132-87380CB6D5EC}" dt="2024-08-09T11:36:20.992" v="3248" actId="20577"/>
        <pc:sldMkLst>
          <pc:docMk/>
          <pc:sldMk cId="1866202616" sldId="283"/>
        </pc:sldMkLst>
        <pc:spChg chg="mod">
          <ac:chgData name="Alan De Maman" userId="609ce8f0c6f3de18" providerId="LiveId" clId="{E7A5978E-65A6-49D1-8132-87380CB6D5EC}" dt="2024-08-03T12:38:32.342" v="493"/>
          <ac:spMkLst>
            <pc:docMk/>
            <pc:sldMk cId="1866202616" sldId="283"/>
            <ac:spMk id="2" creationId="{ED526746-9017-94F1-2B6F-875AEB72B2F9}"/>
          </ac:spMkLst>
        </pc:spChg>
        <pc:spChg chg="del">
          <ac:chgData name="Alan De Maman" userId="609ce8f0c6f3de18" providerId="LiveId" clId="{E7A5978E-65A6-49D1-8132-87380CB6D5EC}" dt="2024-08-03T12:38:35.192" v="494" actId="478"/>
          <ac:spMkLst>
            <pc:docMk/>
            <pc:sldMk cId="1866202616" sldId="283"/>
            <ac:spMk id="3" creationId="{C125F1C0-16B4-1735-E835-165B6B009A8D}"/>
          </ac:spMkLst>
        </pc:spChg>
        <pc:spChg chg="add mod">
          <ac:chgData name="Alan De Maman" userId="609ce8f0c6f3de18" providerId="LiveId" clId="{E7A5978E-65A6-49D1-8132-87380CB6D5EC}" dt="2024-08-03T12:44:37.556" v="810" actId="14100"/>
          <ac:spMkLst>
            <pc:docMk/>
            <pc:sldMk cId="1866202616" sldId="283"/>
            <ac:spMk id="8" creationId="{D13A82AB-3CDF-67B1-92A9-F14BC34CF16C}"/>
          </ac:spMkLst>
        </pc:spChg>
        <pc:spChg chg="add mod">
          <ac:chgData name="Alan De Maman" userId="609ce8f0c6f3de18" providerId="LiveId" clId="{E7A5978E-65A6-49D1-8132-87380CB6D5EC}" dt="2024-08-03T12:44:39.669" v="811" actId="14100"/>
          <ac:spMkLst>
            <pc:docMk/>
            <pc:sldMk cId="1866202616" sldId="283"/>
            <ac:spMk id="9" creationId="{46A96C6D-0BEC-F3BA-D2C0-EA8A08E38BC5}"/>
          </ac:spMkLst>
        </pc:spChg>
        <pc:spChg chg="add mod">
          <ac:chgData name="Alan De Maman" userId="609ce8f0c6f3de18" providerId="LiveId" clId="{E7A5978E-65A6-49D1-8132-87380CB6D5EC}" dt="2024-08-09T11:36:20.992" v="3248" actId="20577"/>
          <ac:spMkLst>
            <pc:docMk/>
            <pc:sldMk cId="1866202616" sldId="283"/>
            <ac:spMk id="10" creationId="{0B3747FB-4EC0-4586-0032-070B676DCBD8}"/>
          </ac:spMkLst>
        </pc:spChg>
        <pc:spChg chg="add">
          <ac:chgData name="Alan De Maman" userId="609ce8f0c6f3de18" providerId="LiveId" clId="{E7A5978E-65A6-49D1-8132-87380CB6D5EC}" dt="2024-08-03T12:44:21.214" v="806" actId="11529"/>
          <ac:spMkLst>
            <pc:docMk/>
            <pc:sldMk cId="1866202616" sldId="283"/>
            <ac:spMk id="11" creationId="{9CDAAF54-332A-A207-D1C2-47C40AFEB4E6}"/>
          </ac:spMkLst>
        </pc:spChg>
        <pc:picChg chg="add mod">
          <ac:chgData name="Alan De Maman" userId="609ce8f0c6f3de18" providerId="LiveId" clId="{E7A5978E-65A6-49D1-8132-87380CB6D5EC}" dt="2024-08-03T12:40:10.641" v="647" actId="1076"/>
          <ac:picMkLst>
            <pc:docMk/>
            <pc:sldMk cId="1866202616" sldId="283"/>
            <ac:picMk id="7" creationId="{62F380FE-BE36-4420-9CFC-BB50D94259AE}"/>
          </ac:picMkLst>
        </pc:picChg>
      </pc:sldChg>
      <pc:sldChg chg="addSp delSp modSp new mod modAnim">
        <pc:chgData name="Alan De Maman" userId="609ce8f0c6f3de18" providerId="LiveId" clId="{E7A5978E-65A6-49D1-8132-87380CB6D5EC}" dt="2024-08-03T14:00:56.863" v="2197"/>
        <pc:sldMkLst>
          <pc:docMk/>
          <pc:sldMk cId="3551298992" sldId="284"/>
        </pc:sldMkLst>
        <pc:spChg chg="mod">
          <ac:chgData name="Alan De Maman" userId="609ce8f0c6f3de18" providerId="LiveId" clId="{E7A5978E-65A6-49D1-8132-87380CB6D5EC}" dt="2024-08-03T12:49:44.262" v="898"/>
          <ac:spMkLst>
            <pc:docMk/>
            <pc:sldMk cId="3551298992" sldId="284"/>
            <ac:spMk id="2" creationId="{9CE49C7F-9310-C1DF-76CC-4D7F14892D1E}"/>
          </ac:spMkLst>
        </pc:spChg>
        <pc:spChg chg="del">
          <ac:chgData name="Alan De Maman" userId="609ce8f0c6f3de18" providerId="LiveId" clId="{E7A5978E-65A6-49D1-8132-87380CB6D5EC}" dt="2024-08-03T12:49:38.854" v="896" actId="478"/>
          <ac:spMkLst>
            <pc:docMk/>
            <pc:sldMk cId="3551298992" sldId="284"/>
            <ac:spMk id="3" creationId="{CB80C44B-0346-0CC2-BEC9-0E6E0BFCE0A5}"/>
          </ac:spMkLst>
        </pc:spChg>
        <pc:spChg chg="mod">
          <ac:chgData name="Alan De Maman" userId="609ce8f0c6f3de18" providerId="LiveId" clId="{E7A5978E-65A6-49D1-8132-87380CB6D5EC}" dt="2024-08-03T12:49:39.131" v="897"/>
          <ac:spMkLst>
            <pc:docMk/>
            <pc:sldMk cId="3551298992" sldId="284"/>
            <ac:spMk id="9" creationId="{42497D33-6C1E-22C8-DF60-1DE39C34FC3E}"/>
          </ac:spMkLst>
        </pc:spChg>
        <pc:spChg chg="mod">
          <ac:chgData name="Alan De Maman" userId="609ce8f0c6f3de18" providerId="LiveId" clId="{E7A5978E-65A6-49D1-8132-87380CB6D5EC}" dt="2024-08-03T12:50:46.259" v="914" actId="1076"/>
          <ac:spMkLst>
            <pc:docMk/>
            <pc:sldMk cId="3551298992" sldId="284"/>
            <ac:spMk id="10" creationId="{29EEF1A6-EF09-0906-732D-C59555FD13C4}"/>
          </ac:spMkLst>
        </pc:spChg>
        <pc:spChg chg="mod">
          <ac:chgData name="Alan De Maman" userId="609ce8f0c6f3de18" providerId="LiveId" clId="{E7A5978E-65A6-49D1-8132-87380CB6D5EC}" dt="2024-08-03T12:49:39.131" v="897"/>
          <ac:spMkLst>
            <pc:docMk/>
            <pc:sldMk cId="3551298992" sldId="284"/>
            <ac:spMk id="11" creationId="{7FC0E609-AE21-3FC0-D4D8-821116A851FB}"/>
          </ac:spMkLst>
        </pc:spChg>
        <pc:spChg chg="mod">
          <ac:chgData name="Alan De Maman" userId="609ce8f0c6f3de18" providerId="LiveId" clId="{E7A5978E-65A6-49D1-8132-87380CB6D5EC}" dt="2024-08-03T12:49:39.131" v="897"/>
          <ac:spMkLst>
            <pc:docMk/>
            <pc:sldMk cId="3551298992" sldId="284"/>
            <ac:spMk id="12" creationId="{4561AF6F-8887-484B-AB9F-9E0E7AC75661}"/>
          </ac:spMkLst>
        </pc:spChg>
        <pc:spChg chg="mod">
          <ac:chgData name="Alan De Maman" userId="609ce8f0c6f3de18" providerId="LiveId" clId="{E7A5978E-65A6-49D1-8132-87380CB6D5EC}" dt="2024-08-03T12:49:39.131" v="897"/>
          <ac:spMkLst>
            <pc:docMk/>
            <pc:sldMk cId="3551298992" sldId="284"/>
            <ac:spMk id="14" creationId="{CFBE2F87-676B-C62F-D844-3B49B1847EEB}"/>
          </ac:spMkLst>
        </pc:spChg>
        <pc:spChg chg="mod">
          <ac:chgData name="Alan De Maman" userId="609ce8f0c6f3de18" providerId="LiveId" clId="{E7A5978E-65A6-49D1-8132-87380CB6D5EC}" dt="2024-08-03T12:49:39.131" v="897"/>
          <ac:spMkLst>
            <pc:docMk/>
            <pc:sldMk cId="3551298992" sldId="284"/>
            <ac:spMk id="15" creationId="{3F3ACC04-B0FD-93C5-E658-790986F06DCE}"/>
          </ac:spMkLst>
        </pc:spChg>
        <pc:spChg chg="mod">
          <ac:chgData name="Alan De Maman" userId="609ce8f0c6f3de18" providerId="LiveId" clId="{E7A5978E-65A6-49D1-8132-87380CB6D5EC}" dt="2024-08-03T12:49:39.131" v="897"/>
          <ac:spMkLst>
            <pc:docMk/>
            <pc:sldMk cId="3551298992" sldId="284"/>
            <ac:spMk id="16" creationId="{86B10C08-608D-994B-E15F-3C405DEB8E11}"/>
          </ac:spMkLst>
        </pc:spChg>
        <pc:spChg chg="mod">
          <ac:chgData name="Alan De Maman" userId="609ce8f0c6f3de18" providerId="LiveId" clId="{E7A5978E-65A6-49D1-8132-87380CB6D5EC}" dt="2024-08-03T12:49:39.131" v="897"/>
          <ac:spMkLst>
            <pc:docMk/>
            <pc:sldMk cId="3551298992" sldId="284"/>
            <ac:spMk id="17" creationId="{10C52D99-3C4C-E19C-47DB-BF4197A23BC3}"/>
          </ac:spMkLst>
        </pc:spChg>
        <pc:spChg chg="mod">
          <ac:chgData name="Alan De Maman" userId="609ce8f0c6f3de18" providerId="LiveId" clId="{E7A5978E-65A6-49D1-8132-87380CB6D5EC}" dt="2024-08-03T12:49:39.131" v="897"/>
          <ac:spMkLst>
            <pc:docMk/>
            <pc:sldMk cId="3551298992" sldId="284"/>
            <ac:spMk id="19" creationId="{E2C82005-87EA-2F42-EC1F-EC39E5CCF7C8}"/>
          </ac:spMkLst>
        </pc:spChg>
        <pc:spChg chg="mod">
          <ac:chgData name="Alan De Maman" userId="609ce8f0c6f3de18" providerId="LiveId" clId="{E7A5978E-65A6-49D1-8132-87380CB6D5EC}" dt="2024-08-03T12:49:39.131" v="897"/>
          <ac:spMkLst>
            <pc:docMk/>
            <pc:sldMk cId="3551298992" sldId="284"/>
            <ac:spMk id="20" creationId="{EF61E902-824C-9976-D118-C610516D036B}"/>
          </ac:spMkLst>
        </pc:spChg>
        <pc:spChg chg="mod">
          <ac:chgData name="Alan De Maman" userId="609ce8f0c6f3de18" providerId="LiveId" clId="{E7A5978E-65A6-49D1-8132-87380CB6D5EC}" dt="2024-08-03T12:49:39.131" v="897"/>
          <ac:spMkLst>
            <pc:docMk/>
            <pc:sldMk cId="3551298992" sldId="284"/>
            <ac:spMk id="21" creationId="{50BE2322-759D-EE22-568F-504A473B7273}"/>
          </ac:spMkLst>
        </pc:spChg>
        <pc:spChg chg="mod">
          <ac:chgData name="Alan De Maman" userId="609ce8f0c6f3de18" providerId="LiveId" clId="{E7A5978E-65A6-49D1-8132-87380CB6D5EC}" dt="2024-08-03T12:49:39.131" v="897"/>
          <ac:spMkLst>
            <pc:docMk/>
            <pc:sldMk cId="3551298992" sldId="284"/>
            <ac:spMk id="22" creationId="{50AAAD62-9FD4-699E-89C5-A1F41D09FD75}"/>
          </ac:spMkLst>
        </pc:spChg>
        <pc:spChg chg="mod">
          <ac:chgData name="Alan De Maman" userId="609ce8f0c6f3de18" providerId="LiveId" clId="{E7A5978E-65A6-49D1-8132-87380CB6D5EC}" dt="2024-08-03T12:49:39.131" v="897"/>
          <ac:spMkLst>
            <pc:docMk/>
            <pc:sldMk cId="3551298992" sldId="284"/>
            <ac:spMk id="24" creationId="{DF0136FD-F2C9-7FA4-6038-5C05D052A883}"/>
          </ac:spMkLst>
        </pc:spChg>
        <pc:spChg chg="mod">
          <ac:chgData name="Alan De Maman" userId="609ce8f0c6f3de18" providerId="LiveId" clId="{E7A5978E-65A6-49D1-8132-87380CB6D5EC}" dt="2024-08-03T12:49:39.131" v="897"/>
          <ac:spMkLst>
            <pc:docMk/>
            <pc:sldMk cId="3551298992" sldId="284"/>
            <ac:spMk id="25" creationId="{C6076904-4F65-6CC3-3DB3-D7314A749E72}"/>
          </ac:spMkLst>
        </pc:spChg>
        <pc:spChg chg="add mod">
          <ac:chgData name="Alan De Maman" userId="609ce8f0c6f3de18" providerId="LiveId" clId="{E7A5978E-65A6-49D1-8132-87380CB6D5EC}" dt="2024-08-03T12:51:08.079" v="922" actId="164"/>
          <ac:spMkLst>
            <pc:docMk/>
            <pc:sldMk cId="3551298992" sldId="284"/>
            <ac:spMk id="29" creationId="{ACB2A5A2-E923-F28C-36EB-122C189C9D7B}"/>
          </ac:spMkLst>
        </pc:spChg>
        <pc:spChg chg="add mod">
          <ac:chgData name="Alan De Maman" userId="609ce8f0c6f3de18" providerId="LiveId" clId="{E7A5978E-65A6-49D1-8132-87380CB6D5EC}" dt="2024-08-03T13:01:06.802" v="1278" actId="1076"/>
          <ac:spMkLst>
            <pc:docMk/>
            <pc:sldMk cId="3551298992" sldId="284"/>
            <ac:spMk id="30" creationId="{9D1E59B7-8CA8-F86D-5EF8-8B3F53BDD9E2}"/>
          </ac:spMkLst>
        </pc:spChg>
        <pc:spChg chg="add del mod">
          <ac:chgData name="Alan De Maman" userId="609ce8f0c6f3de18" providerId="LiveId" clId="{E7A5978E-65A6-49D1-8132-87380CB6D5EC}" dt="2024-08-03T12:50:41.635" v="912" actId="478"/>
          <ac:spMkLst>
            <pc:docMk/>
            <pc:sldMk cId="3551298992" sldId="284"/>
            <ac:spMk id="31" creationId="{D53932F8-0336-93E3-7A11-292CEC45AC07}"/>
          </ac:spMkLst>
        </pc:spChg>
        <pc:spChg chg="add del mod">
          <ac:chgData name="Alan De Maman" userId="609ce8f0c6f3de18" providerId="LiveId" clId="{E7A5978E-65A6-49D1-8132-87380CB6D5EC}" dt="2024-08-03T12:59:27.523" v="1264" actId="478"/>
          <ac:spMkLst>
            <pc:docMk/>
            <pc:sldMk cId="3551298992" sldId="284"/>
            <ac:spMk id="32" creationId="{B438BF3C-AEAC-67BF-EE55-8F0611D2D88F}"/>
          </ac:spMkLst>
        </pc:spChg>
        <pc:spChg chg="add mod">
          <ac:chgData name="Alan De Maman" userId="609ce8f0c6f3de18" providerId="LiveId" clId="{E7A5978E-65A6-49D1-8132-87380CB6D5EC}" dt="2024-08-03T13:01:09.093" v="1279" actId="1076"/>
          <ac:spMkLst>
            <pc:docMk/>
            <pc:sldMk cId="3551298992" sldId="284"/>
            <ac:spMk id="35" creationId="{C475001D-C1A6-0FF4-7BBD-64E8452F4E68}"/>
          </ac:spMkLst>
        </pc:spChg>
        <pc:spChg chg="add mod">
          <ac:chgData name="Alan De Maman" userId="609ce8f0c6f3de18" providerId="LiveId" clId="{E7A5978E-65A6-49D1-8132-87380CB6D5EC}" dt="2024-08-03T12:52:34.536" v="973" actId="1076"/>
          <ac:spMkLst>
            <pc:docMk/>
            <pc:sldMk cId="3551298992" sldId="284"/>
            <ac:spMk id="36" creationId="{11A2124A-9C21-9908-DF1F-461E83435487}"/>
          </ac:spMkLst>
        </pc:spChg>
        <pc:spChg chg="add mod">
          <ac:chgData name="Alan De Maman" userId="609ce8f0c6f3de18" providerId="LiveId" clId="{E7A5978E-65A6-49D1-8132-87380CB6D5EC}" dt="2024-08-03T13:00:56.482" v="1277" actId="20577"/>
          <ac:spMkLst>
            <pc:docMk/>
            <pc:sldMk cId="3551298992" sldId="284"/>
            <ac:spMk id="37" creationId="{36F3729D-1E5C-BD92-41B3-A044727FAE40}"/>
          </ac:spMkLst>
        </pc:spChg>
        <pc:grpChg chg="add mod">
          <ac:chgData name="Alan De Maman" userId="609ce8f0c6f3de18" providerId="LiveId" clId="{E7A5978E-65A6-49D1-8132-87380CB6D5EC}" dt="2024-08-03T12:51:08.079" v="922" actId="164"/>
          <ac:grpSpMkLst>
            <pc:docMk/>
            <pc:sldMk cId="3551298992" sldId="284"/>
            <ac:grpSpMk id="7" creationId="{706EE9F8-6377-6A05-CDCE-5F4F7304DAB8}"/>
          </ac:grpSpMkLst>
        </pc:grpChg>
        <pc:grpChg chg="mod">
          <ac:chgData name="Alan De Maman" userId="609ce8f0c6f3de18" providerId="LiveId" clId="{E7A5978E-65A6-49D1-8132-87380CB6D5EC}" dt="2024-08-03T12:49:39.131" v="897"/>
          <ac:grpSpMkLst>
            <pc:docMk/>
            <pc:sldMk cId="3551298992" sldId="284"/>
            <ac:grpSpMk id="8" creationId="{6A4861A4-E9D3-02A1-D230-094E0126AB44}"/>
          </ac:grpSpMkLst>
        </pc:grpChg>
        <pc:grpChg chg="mod">
          <ac:chgData name="Alan De Maman" userId="609ce8f0c6f3de18" providerId="LiveId" clId="{E7A5978E-65A6-49D1-8132-87380CB6D5EC}" dt="2024-08-03T12:49:39.131" v="897"/>
          <ac:grpSpMkLst>
            <pc:docMk/>
            <pc:sldMk cId="3551298992" sldId="284"/>
            <ac:grpSpMk id="13" creationId="{1BA08005-8965-2135-D98A-3CABA2338994}"/>
          </ac:grpSpMkLst>
        </pc:grpChg>
        <pc:grpChg chg="mod">
          <ac:chgData name="Alan De Maman" userId="609ce8f0c6f3de18" providerId="LiveId" clId="{E7A5978E-65A6-49D1-8132-87380CB6D5EC}" dt="2024-08-03T12:49:39.131" v="897"/>
          <ac:grpSpMkLst>
            <pc:docMk/>
            <pc:sldMk cId="3551298992" sldId="284"/>
            <ac:grpSpMk id="18" creationId="{3C8B4D91-1064-98D1-33FF-8E2B80C33C32}"/>
          </ac:grpSpMkLst>
        </pc:grpChg>
        <pc:grpChg chg="mod">
          <ac:chgData name="Alan De Maman" userId="609ce8f0c6f3de18" providerId="LiveId" clId="{E7A5978E-65A6-49D1-8132-87380CB6D5EC}" dt="2024-08-03T12:49:39.131" v="897"/>
          <ac:grpSpMkLst>
            <pc:docMk/>
            <pc:sldMk cId="3551298992" sldId="284"/>
            <ac:grpSpMk id="23" creationId="{6AD84C0A-4C07-D5CA-EFCA-2B908692C40F}"/>
          </ac:grpSpMkLst>
        </pc:grpChg>
        <pc:grpChg chg="add mod">
          <ac:chgData name="Alan De Maman" userId="609ce8f0c6f3de18" providerId="LiveId" clId="{E7A5978E-65A6-49D1-8132-87380CB6D5EC}" dt="2024-08-03T12:51:34.796" v="927" actId="1076"/>
          <ac:grpSpMkLst>
            <pc:docMk/>
            <pc:sldMk cId="3551298992" sldId="284"/>
            <ac:grpSpMk id="34" creationId="{5C817DF7-0007-DBE4-04EF-3AD80553D18C}"/>
          </ac:grpSpMkLst>
        </pc:grpChg>
        <pc:picChg chg="add mod">
          <ac:chgData name="Alan De Maman" userId="609ce8f0c6f3de18" providerId="LiveId" clId="{E7A5978E-65A6-49D1-8132-87380CB6D5EC}" dt="2024-08-03T12:51:25.429" v="926" actId="1076"/>
          <ac:picMkLst>
            <pc:docMk/>
            <pc:sldMk cId="3551298992" sldId="284"/>
            <ac:picMk id="33" creationId="{74D9839A-90C4-675A-D055-63095006AF0E}"/>
          </ac:picMkLst>
        </pc:picChg>
        <pc:cxnChg chg="mod">
          <ac:chgData name="Alan De Maman" userId="609ce8f0c6f3de18" providerId="LiveId" clId="{E7A5978E-65A6-49D1-8132-87380CB6D5EC}" dt="2024-08-03T12:49:39.131" v="897"/>
          <ac:cxnSpMkLst>
            <pc:docMk/>
            <pc:sldMk cId="3551298992" sldId="284"/>
            <ac:cxnSpMk id="26" creationId="{C08066DD-4082-C487-A40A-01A111B0DB6D}"/>
          </ac:cxnSpMkLst>
        </pc:cxnChg>
        <pc:cxnChg chg="mod">
          <ac:chgData name="Alan De Maman" userId="609ce8f0c6f3de18" providerId="LiveId" clId="{E7A5978E-65A6-49D1-8132-87380CB6D5EC}" dt="2024-08-03T12:49:53.556" v="900" actId="14100"/>
          <ac:cxnSpMkLst>
            <pc:docMk/>
            <pc:sldMk cId="3551298992" sldId="284"/>
            <ac:cxnSpMk id="27" creationId="{E6D92D58-4A5E-99B1-F3A8-AC864F5AFC16}"/>
          </ac:cxnSpMkLst>
        </pc:cxnChg>
      </pc:sldChg>
      <pc:sldChg chg="addSp delSp modSp new mod modAnim">
        <pc:chgData name="Alan De Maman" userId="609ce8f0c6f3de18" providerId="LiveId" clId="{E7A5978E-65A6-49D1-8132-87380CB6D5EC}" dt="2024-08-03T14:01:05.753" v="2198"/>
        <pc:sldMkLst>
          <pc:docMk/>
          <pc:sldMk cId="2201273172" sldId="285"/>
        </pc:sldMkLst>
        <pc:spChg chg="mod">
          <ac:chgData name="Alan De Maman" userId="609ce8f0c6f3de18" providerId="LiveId" clId="{E7A5978E-65A6-49D1-8132-87380CB6D5EC}" dt="2024-08-03T12:51:48.960" v="929"/>
          <ac:spMkLst>
            <pc:docMk/>
            <pc:sldMk cId="2201273172" sldId="285"/>
            <ac:spMk id="2" creationId="{2BD98393-FC2A-1BC5-3A33-D7FE9B4F1603}"/>
          </ac:spMkLst>
        </pc:spChg>
        <pc:spChg chg="del">
          <ac:chgData name="Alan De Maman" userId="609ce8f0c6f3de18" providerId="LiveId" clId="{E7A5978E-65A6-49D1-8132-87380CB6D5EC}" dt="2024-08-03T12:51:50.968" v="930" actId="478"/>
          <ac:spMkLst>
            <pc:docMk/>
            <pc:sldMk cId="2201273172" sldId="285"/>
            <ac:spMk id="3" creationId="{5E9DF8F1-FB6A-E4BB-11FE-D06F699CD8C8}"/>
          </ac:spMkLst>
        </pc:spChg>
        <pc:spChg chg="mod">
          <ac:chgData name="Alan De Maman" userId="609ce8f0c6f3de18" providerId="LiveId" clId="{E7A5978E-65A6-49D1-8132-87380CB6D5EC}" dt="2024-08-03T13:02:00.281" v="1286"/>
          <ac:spMkLst>
            <pc:docMk/>
            <pc:sldMk cId="2201273172" sldId="285"/>
            <ac:spMk id="10" creationId="{CFAE68B4-6A8B-0175-8828-3C58C1A8B3E9}"/>
          </ac:spMkLst>
        </pc:spChg>
        <pc:spChg chg="mod">
          <ac:chgData name="Alan De Maman" userId="609ce8f0c6f3de18" providerId="LiveId" clId="{E7A5978E-65A6-49D1-8132-87380CB6D5EC}" dt="2024-08-03T13:02:00.281" v="1286"/>
          <ac:spMkLst>
            <pc:docMk/>
            <pc:sldMk cId="2201273172" sldId="285"/>
            <ac:spMk id="12" creationId="{1B1971A3-7BC6-1B9C-7694-FE8F40490FE8}"/>
          </ac:spMkLst>
        </pc:spChg>
        <pc:spChg chg="mod">
          <ac:chgData name="Alan De Maman" userId="609ce8f0c6f3de18" providerId="LiveId" clId="{E7A5978E-65A6-49D1-8132-87380CB6D5EC}" dt="2024-08-03T13:02:00.281" v="1286"/>
          <ac:spMkLst>
            <pc:docMk/>
            <pc:sldMk cId="2201273172" sldId="285"/>
            <ac:spMk id="13" creationId="{E7675023-69CB-A760-F986-30148751EB47}"/>
          </ac:spMkLst>
        </pc:spChg>
        <pc:spChg chg="mod">
          <ac:chgData name="Alan De Maman" userId="609ce8f0c6f3de18" providerId="LiveId" clId="{E7A5978E-65A6-49D1-8132-87380CB6D5EC}" dt="2024-08-03T13:02:00.281" v="1286"/>
          <ac:spMkLst>
            <pc:docMk/>
            <pc:sldMk cId="2201273172" sldId="285"/>
            <ac:spMk id="14" creationId="{06F11ED8-C406-358A-7F24-83E80409A8C6}"/>
          </ac:spMkLst>
        </pc:spChg>
        <pc:spChg chg="mod">
          <ac:chgData name="Alan De Maman" userId="609ce8f0c6f3de18" providerId="LiveId" clId="{E7A5978E-65A6-49D1-8132-87380CB6D5EC}" dt="2024-08-03T13:02:00.281" v="1286"/>
          <ac:spMkLst>
            <pc:docMk/>
            <pc:sldMk cId="2201273172" sldId="285"/>
            <ac:spMk id="16" creationId="{714D143E-DAEA-0E00-10A5-B8B0B107B22C}"/>
          </ac:spMkLst>
        </pc:spChg>
        <pc:spChg chg="mod">
          <ac:chgData name="Alan De Maman" userId="609ce8f0c6f3de18" providerId="LiveId" clId="{E7A5978E-65A6-49D1-8132-87380CB6D5EC}" dt="2024-08-03T13:02:00.281" v="1286"/>
          <ac:spMkLst>
            <pc:docMk/>
            <pc:sldMk cId="2201273172" sldId="285"/>
            <ac:spMk id="17" creationId="{4225381D-D11A-70F0-2AEF-F5C5AE4E93F4}"/>
          </ac:spMkLst>
        </pc:spChg>
        <pc:spChg chg="mod">
          <ac:chgData name="Alan De Maman" userId="609ce8f0c6f3de18" providerId="LiveId" clId="{E7A5978E-65A6-49D1-8132-87380CB6D5EC}" dt="2024-08-03T13:02:00.281" v="1286"/>
          <ac:spMkLst>
            <pc:docMk/>
            <pc:sldMk cId="2201273172" sldId="285"/>
            <ac:spMk id="18" creationId="{7AB4D0AF-F5BE-99CB-7163-DF2F5C043B51}"/>
          </ac:spMkLst>
        </pc:spChg>
        <pc:spChg chg="mod">
          <ac:chgData name="Alan De Maman" userId="609ce8f0c6f3de18" providerId="LiveId" clId="{E7A5978E-65A6-49D1-8132-87380CB6D5EC}" dt="2024-08-03T13:02:00.281" v="1286"/>
          <ac:spMkLst>
            <pc:docMk/>
            <pc:sldMk cId="2201273172" sldId="285"/>
            <ac:spMk id="19" creationId="{D90DE970-6E50-4627-B282-4553A8F2B25F}"/>
          </ac:spMkLst>
        </pc:spChg>
        <pc:spChg chg="mod">
          <ac:chgData name="Alan De Maman" userId="609ce8f0c6f3de18" providerId="LiveId" clId="{E7A5978E-65A6-49D1-8132-87380CB6D5EC}" dt="2024-08-03T13:02:00.281" v="1286"/>
          <ac:spMkLst>
            <pc:docMk/>
            <pc:sldMk cId="2201273172" sldId="285"/>
            <ac:spMk id="21" creationId="{CF7789EF-7082-1B75-25A2-1F7F9E5898DB}"/>
          </ac:spMkLst>
        </pc:spChg>
        <pc:spChg chg="mod">
          <ac:chgData name="Alan De Maman" userId="609ce8f0c6f3de18" providerId="LiveId" clId="{E7A5978E-65A6-49D1-8132-87380CB6D5EC}" dt="2024-08-03T13:02:00.281" v="1286"/>
          <ac:spMkLst>
            <pc:docMk/>
            <pc:sldMk cId="2201273172" sldId="285"/>
            <ac:spMk id="22" creationId="{BC48E6A5-DAF8-1121-DDB8-BA511CCB34A3}"/>
          </ac:spMkLst>
        </pc:spChg>
        <pc:spChg chg="mod">
          <ac:chgData name="Alan De Maman" userId="609ce8f0c6f3de18" providerId="LiveId" clId="{E7A5978E-65A6-49D1-8132-87380CB6D5EC}" dt="2024-08-03T13:02:00.281" v="1286"/>
          <ac:spMkLst>
            <pc:docMk/>
            <pc:sldMk cId="2201273172" sldId="285"/>
            <ac:spMk id="23" creationId="{FBC978B9-03BD-FC79-7989-DFEAD3E9430E}"/>
          </ac:spMkLst>
        </pc:spChg>
        <pc:spChg chg="mod">
          <ac:chgData name="Alan De Maman" userId="609ce8f0c6f3de18" providerId="LiveId" clId="{E7A5978E-65A6-49D1-8132-87380CB6D5EC}" dt="2024-08-03T13:02:00.281" v="1286"/>
          <ac:spMkLst>
            <pc:docMk/>
            <pc:sldMk cId="2201273172" sldId="285"/>
            <ac:spMk id="24" creationId="{7262AB26-ECB0-6349-228C-4B6F1F4F2BA0}"/>
          </ac:spMkLst>
        </pc:spChg>
        <pc:spChg chg="mod">
          <ac:chgData name="Alan De Maman" userId="609ce8f0c6f3de18" providerId="LiveId" clId="{E7A5978E-65A6-49D1-8132-87380CB6D5EC}" dt="2024-08-03T13:02:00.281" v="1286"/>
          <ac:spMkLst>
            <pc:docMk/>
            <pc:sldMk cId="2201273172" sldId="285"/>
            <ac:spMk id="26" creationId="{1E07A0D1-9333-0854-A8FA-5AF0945D4A69}"/>
          </ac:spMkLst>
        </pc:spChg>
        <pc:spChg chg="mod">
          <ac:chgData name="Alan De Maman" userId="609ce8f0c6f3de18" providerId="LiveId" clId="{E7A5978E-65A6-49D1-8132-87380CB6D5EC}" dt="2024-08-03T13:02:00.281" v="1286"/>
          <ac:spMkLst>
            <pc:docMk/>
            <pc:sldMk cId="2201273172" sldId="285"/>
            <ac:spMk id="27" creationId="{0642EEB7-6CC2-57E1-C03C-B2B93B4FB898}"/>
          </ac:spMkLst>
        </pc:spChg>
        <pc:spChg chg="mod">
          <ac:chgData name="Alan De Maman" userId="609ce8f0c6f3de18" providerId="LiveId" clId="{E7A5978E-65A6-49D1-8132-87380CB6D5EC}" dt="2024-08-03T13:02:00.281" v="1286"/>
          <ac:spMkLst>
            <pc:docMk/>
            <pc:sldMk cId="2201273172" sldId="285"/>
            <ac:spMk id="28" creationId="{1A2F62CE-F022-533A-D4D9-B2AD36EFE5C1}"/>
          </ac:spMkLst>
        </pc:spChg>
        <pc:spChg chg="mod">
          <ac:chgData name="Alan De Maman" userId="609ce8f0c6f3de18" providerId="LiveId" clId="{E7A5978E-65A6-49D1-8132-87380CB6D5EC}" dt="2024-08-03T13:02:00.281" v="1286"/>
          <ac:spMkLst>
            <pc:docMk/>
            <pc:sldMk cId="2201273172" sldId="285"/>
            <ac:spMk id="29" creationId="{408F93CD-CACF-C739-572C-658D7B723B1C}"/>
          </ac:spMkLst>
        </pc:spChg>
        <pc:spChg chg="mod">
          <ac:chgData name="Alan De Maman" userId="609ce8f0c6f3de18" providerId="LiveId" clId="{E7A5978E-65A6-49D1-8132-87380CB6D5EC}" dt="2024-08-03T13:02:00.281" v="1286"/>
          <ac:spMkLst>
            <pc:docMk/>
            <pc:sldMk cId="2201273172" sldId="285"/>
            <ac:spMk id="31" creationId="{8A066696-B0D4-6F53-CD4E-B910DE5E71A1}"/>
          </ac:spMkLst>
        </pc:spChg>
        <pc:spChg chg="mod">
          <ac:chgData name="Alan De Maman" userId="609ce8f0c6f3de18" providerId="LiveId" clId="{E7A5978E-65A6-49D1-8132-87380CB6D5EC}" dt="2024-08-03T13:02:00.281" v="1286"/>
          <ac:spMkLst>
            <pc:docMk/>
            <pc:sldMk cId="2201273172" sldId="285"/>
            <ac:spMk id="32" creationId="{6EBCB555-B62F-0449-6223-E854B0A67D79}"/>
          </ac:spMkLst>
        </pc:spChg>
        <pc:spChg chg="add mod">
          <ac:chgData name="Alan De Maman" userId="609ce8f0c6f3de18" providerId="LiveId" clId="{E7A5978E-65A6-49D1-8132-87380CB6D5EC}" dt="2024-08-03T13:02:45.866" v="1305" actId="164"/>
          <ac:spMkLst>
            <pc:docMk/>
            <pc:sldMk cId="2201273172" sldId="285"/>
            <ac:spMk id="36" creationId="{61F07E8C-F62B-9F25-63F6-A4E6E19A436F}"/>
          </ac:spMkLst>
        </pc:spChg>
        <pc:spChg chg="add mod">
          <ac:chgData name="Alan De Maman" userId="609ce8f0c6f3de18" providerId="LiveId" clId="{E7A5978E-65A6-49D1-8132-87380CB6D5EC}" dt="2024-08-03T13:02:45.866" v="1305" actId="164"/>
          <ac:spMkLst>
            <pc:docMk/>
            <pc:sldMk cId="2201273172" sldId="285"/>
            <ac:spMk id="37" creationId="{4ADD0FB1-E4C8-AE0F-4A49-DE7A9DFB39C2}"/>
          </ac:spMkLst>
        </pc:spChg>
        <pc:spChg chg="add mod">
          <ac:chgData name="Alan De Maman" userId="609ce8f0c6f3de18" providerId="LiveId" clId="{E7A5978E-65A6-49D1-8132-87380CB6D5EC}" dt="2024-08-03T13:02:45.866" v="1305" actId="164"/>
          <ac:spMkLst>
            <pc:docMk/>
            <pc:sldMk cId="2201273172" sldId="285"/>
            <ac:spMk id="38" creationId="{41DD6331-BC99-0AC4-C77B-F5F68734D7CB}"/>
          </ac:spMkLst>
        </pc:spChg>
        <pc:spChg chg="add mod">
          <ac:chgData name="Alan De Maman" userId="609ce8f0c6f3de18" providerId="LiveId" clId="{E7A5978E-65A6-49D1-8132-87380CB6D5EC}" dt="2024-08-03T13:03:57.864" v="1360" actId="1076"/>
          <ac:spMkLst>
            <pc:docMk/>
            <pc:sldMk cId="2201273172" sldId="285"/>
            <ac:spMk id="40" creationId="{F768960E-30B3-5C0F-F725-3007202396F3}"/>
          </ac:spMkLst>
        </pc:spChg>
        <pc:grpChg chg="add mod">
          <ac:chgData name="Alan De Maman" userId="609ce8f0c6f3de18" providerId="LiveId" clId="{E7A5978E-65A6-49D1-8132-87380CB6D5EC}" dt="2024-08-03T13:02:45.866" v="1305" actId="164"/>
          <ac:grpSpMkLst>
            <pc:docMk/>
            <pc:sldMk cId="2201273172" sldId="285"/>
            <ac:grpSpMk id="7" creationId="{E35B2646-D545-79C8-D02A-DBE0C103E10D}"/>
          </ac:grpSpMkLst>
        </pc:grpChg>
        <pc:grpChg chg="mod">
          <ac:chgData name="Alan De Maman" userId="609ce8f0c6f3de18" providerId="LiveId" clId="{E7A5978E-65A6-49D1-8132-87380CB6D5EC}" dt="2024-08-03T13:02:00.281" v="1286"/>
          <ac:grpSpMkLst>
            <pc:docMk/>
            <pc:sldMk cId="2201273172" sldId="285"/>
            <ac:grpSpMk id="8" creationId="{A8321F70-FD30-4525-5F84-33632C026A8D}"/>
          </ac:grpSpMkLst>
        </pc:grpChg>
        <pc:grpChg chg="mod">
          <ac:chgData name="Alan De Maman" userId="609ce8f0c6f3de18" providerId="LiveId" clId="{E7A5978E-65A6-49D1-8132-87380CB6D5EC}" dt="2024-08-03T13:02:00.281" v="1286"/>
          <ac:grpSpMkLst>
            <pc:docMk/>
            <pc:sldMk cId="2201273172" sldId="285"/>
            <ac:grpSpMk id="11" creationId="{4D2AD8F0-6C1C-5471-4829-3DE7BD9780DA}"/>
          </ac:grpSpMkLst>
        </pc:grpChg>
        <pc:grpChg chg="mod">
          <ac:chgData name="Alan De Maman" userId="609ce8f0c6f3de18" providerId="LiveId" clId="{E7A5978E-65A6-49D1-8132-87380CB6D5EC}" dt="2024-08-03T13:02:00.281" v="1286"/>
          <ac:grpSpMkLst>
            <pc:docMk/>
            <pc:sldMk cId="2201273172" sldId="285"/>
            <ac:grpSpMk id="15" creationId="{C79CF521-56D2-7AA5-42A3-C2C48569C989}"/>
          </ac:grpSpMkLst>
        </pc:grpChg>
        <pc:grpChg chg="mod">
          <ac:chgData name="Alan De Maman" userId="609ce8f0c6f3de18" providerId="LiveId" clId="{E7A5978E-65A6-49D1-8132-87380CB6D5EC}" dt="2024-08-03T13:02:00.281" v="1286"/>
          <ac:grpSpMkLst>
            <pc:docMk/>
            <pc:sldMk cId="2201273172" sldId="285"/>
            <ac:grpSpMk id="20" creationId="{FCDCD237-4966-0B0C-C141-051FE098A752}"/>
          </ac:grpSpMkLst>
        </pc:grpChg>
        <pc:grpChg chg="mod">
          <ac:chgData name="Alan De Maman" userId="609ce8f0c6f3de18" providerId="LiveId" clId="{E7A5978E-65A6-49D1-8132-87380CB6D5EC}" dt="2024-08-03T13:02:00.281" v="1286"/>
          <ac:grpSpMkLst>
            <pc:docMk/>
            <pc:sldMk cId="2201273172" sldId="285"/>
            <ac:grpSpMk id="25" creationId="{FEA5878A-844E-8233-AD34-8B611B61C538}"/>
          </ac:grpSpMkLst>
        </pc:grpChg>
        <pc:grpChg chg="mod">
          <ac:chgData name="Alan De Maman" userId="609ce8f0c6f3de18" providerId="LiveId" clId="{E7A5978E-65A6-49D1-8132-87380CB6D5EC}" dt="2024-08-03T13:02:00.281" v="1286"/>
          <ac:grpSpMkLst>
            <pc:docMk/>
            <pc:sldMk cId="2201273172" sldId="285"/>
            <ac:grpSpMk id="30" creationId="{97732A48-7DB9-89B1-4A16-D0FE78811798}"/>
          </ac:grpSpMkLst>
        </pc:grpChg>
        <pc:grpChg chg="add mod">
          <ac:chgData name="Alan De Maman" userId="609ce8f0c6f3de18" providerId="LiveId" clId="{E7A5978E-65A6-49D1-8132-87380CB6D5EC}" dt="2024-08-03T13:02:45.866" v="1305" actId="164"/>
          <ac:grpSpMkLst>
            <pc:docMk/>
            <pc:sldMk cId="2201273172" sldId="285"/>
            <ac:grpSpMk id="39" creationId="{AFCB630B-58E6-193C-9F36-AA11A38F00F5}"/>
          </ac:grpSpMkLst>
        </pc:grpChg>
        <pc:cxnChg chg="mod">
          <ac:chgData name="Alan De Maman" userId="609ce8f0c6f3de18" providerId="LiveId" clId="{E7A5978E-65A6-49D1-8132-87380CB6D5EC}" dt="2024-08-03T13:02:00.281" v="1286"/>
          <ac:cxnSpMkLst>
            <pc:docMk/>
            <pc:sldMk cId="2201273172" sldId="285"/>
            <ac:cxnSpMk id="9" creationId="{732FAB04-8BC5-EF52-023E-0F6CF64C02D0}"/>
          </ac:cxnSpMkLst>
        </pc:cxnChg>
        <pc:cxnChg chg="mod">
          <ac:chgData name="Alan De Maman" userId="609ce8f0c6f3de18" providerId="LiveId" clId="{E7A5978E-65A6-49D1-8132-87380CB6D5EC}" dt="2024-08-03T13:02:00.281" v="1286"/>
          <ac:cxnSpMkLst>
            <pc:docMk/>
            <pc:sldMk cId="2201273172" sldId="285"/>
            <ac:cxnSpMk id="33" creationId="{CE48A0F2-BF42-BE62-A629-90742A083C75}"/>
          </ac:cxnSpMkLst>
        </pc:cxnChg>
        <pc:cxnChg chg="mod">
          <ac:chgData name="Alan De Maman" userId="609ce8f0c6f3de18" providerId="LiveId" clId="{E7A5978E-65A6-49D1-8132-87380CB6D5EC}" dt="2024-08-03T13:02:04.490" v="1287" actId="14100"/>
          <ac:cxnSpMkLst>
            <pc:docMk/>
            <pc:sldMk cId="2201273172" sldId="285"/>
            <ac:cxnSpMk id="34" creationId="{A62FF3ED-B691-D17F-B729-817FC4B715D0}"/>
          </ac:cxnSpMkLst>
        </pc:cxnChg>
      </pc:sldChg>
      <pc:sldChg chg="addSp delSp modSp new mod">
        <pc:chgData name="Alan De Maman" userId="609ce8f0c6f3de18" providerId="LiveId" clId="{E7A5978E-65A6-49D1-8132-87380CB6D5EC}" dt="2024-08-03T13:01:22.463" v="1283" actId="1076"/>
        <pc:sldMkLst>
          <pc:docMk/>
          <pc:sldMk cId="2649005879" sldId="286"/>
        </pc:sldMkLst>
        <pc:spChg chg="mod">
          <ac:chgData name="Alan De Maman" userId="609ce8f0c6f3de18" providerId="LiveId" clId="{E7A5978E-65A6-49D1-8132-87380CB6D5EC}" dt="2024-08-03T12:52:55.672" v="977"/>
          <ac:spMkLst>
            <pc:docMk/>
            <pc:sldMk cId="2649005879" sldId="286"/>
            <ac:spMk id="2" creationId="{6BB80FCE-938A-2329-C120-9D436E9BAEB6}"/>
          </ac:spMkLst>
        </pc:spChg>
        <pc:spChg chg="del">
          <ac:chgData name="Alan De Maman" userId="609ce8f0c6f3de18" providerId="LiveId" clId="{E7A5978E-65A6-49D1-8132-87380CB6D5EC}" dt="2024-08-03T12:53:21.335" v="978" actId="478"/>
          <ac:spMkLst>
            <pc:docMk/>
            <pc:sldMk cId="2649005879" sldId="286"/>
            <ac:spMk id="3" creationId="{BBCBDF48-7F74-AF94-67AD-DA900983F771}"/>
          </ac:spMkLst>
        </pc:spChg>
        <pc:spChg chg="mod">
          <ac:chgData name="Alan De Maman" userId="609ce8f0c6f3de18" providerId="LiveId" clId="{E7A5978E-65A6-49D1-8132-87380CB6D5EC}" dt="2024-08-03T12:53:25.188" v="979"/>
          <ac:spMkLst>
            <pc:docMk/>
            <pc:sldMk cId="2649005879" sldId="286"/>
            <ac:spMk id="9" creationId="{164C3AF4-D212-5CF5-0AB8-1269EF40F124}"/>
          </ac:spMkLst>
        </pc:spChg>
        <pc:spChg chg="mod">
          <ac:chgData name="Alan De Maman" userId="609ce8f0c6f3de18" providerId="LiveId" clId="{E7A5978E-65A6-49D1-8132-87380CB6D5EC}" dt="2024-08-03T13:01:22.463" v="1283" actId="1076"/>
          <ac:spMkLst>
            <pc:docMk/>
            <pc:sldMk cId="2649005879" sldId="286"/>
            <ac:spMk id="10" creationId="{717A8D2F-4269-7CF4-936F-5BF58B69393F}"/>
          </ac:spMkLst>
        </pc:spChg>
        <pc:spChg chg="mod">
          <ac:chgData name="Alan De Maman" userId="609ce8f0c6f3de18" providerId="LiveId" clId="{E7A5978E-65A6-49D1-8132-87380CB6D5EC}" dt="2024-08-03T13:01:18.939" v="1282" actId="1076"/>
          <ac:spMkLst>
            <pc:docMk/>
            <pc:sldMk cId="2649005879" sldId="286"/>
            <ac:spMk id="11" creationId="{A830BD79-1045-2E8E-3C50-4F28325B0F8C}"/>
          </ac:spMkLst>
        </pc:spChg>
        <pc:spChg chg="mod">
          <ac:chgData name="Alan De Maman" userId="609ce8f0c6f3de18" providerId="LiveId" clId="{E7A5978E-65A6-49D1-8132-87380CB6D5EC}" dt="2024-08-03T12:53:25.188" v="979"/>
          <ac:spMkLst>
            <pc:docMk/>
            <pc:sldMk cId="2649005879" sldId="286"/>
            <ac:spMk id="13" creationId="{6B8792D6-753A-7E1D-36CF-4F429FBA9B62}"/>
          </ac:spMkLst>
        </pc:spChg>
        <pc:spChg chg="mod">
          <ac:chgData name="Alan De Maman" userId="609ce8f0c6f3de18" providerId="LiveId" clId="{E7A5978E-65A6-49D1-8132-87380CB6D5EC}" dt="2024-08-03T12:53:25.188" v="979"/>
          <ac:spMkLst>
            <pc:docMk/>
            <pc:sldMk cId="2649005879" sldId="286"/>
            <ac:spMk id="14" creationId="{7DC362F5-4E2E-FEAA-CDA6-924FBC10F468}"/>
          </ac:spMkLst>
        </pc:spChg>
        <pc:spChg chg="mod">
          <ac:chgData name="Alan De Maman" userId="609ce8f0c6f3de18" providerId="LiveId" clId="{E7A5978E-65A6-49D1-8132-87380CB6D5EC}" dt="2024-08-03T12:53:25.188" v="979"/>
          <ac:spMkLst>
            <pc:docMk/>
            <pc:sldMk cId="2649005879" sldId="286"/>
            <ac:spMk id="15" creationId="{4F9D20CB-1677-1A8C-9F6B-04DB3D9F74E6}"/>
          </ac:spMkLst>
        </pc:spChg>
        <pc:spChg chg="mod">
          <ac:chgData name="Alan De Maman" userId="609ce8f0c6f3de18" providerId="LiveId" clId="{E7A5978E-65A6-49D1-8132-87380CB6D5EC}" dt="2024-08-03T12:53:25.188" v="979"/>
          <ac:spMkLst>
            <pc:docMk/>
            <pc:sldMk cId="2649005879" sldId="286"/>
            <ac:spMk id="16" creationId="{FBCFF2A3-B54D-E661-3F74-F97CF53A9973}"/>
          </ac:spMkLst>
        </pc:spChg>
        <pc:spChg chg="mod">
          <ac:chgData name="Alan De Maman" userId="609ce8f0c6f3de18" providerId="LiveId" clId="{E7A5978E-65A6-49D1-8132-87380CB6D5EC}" dt="2024-08-03T12:53:25.188" v="979"/>
          <ac:spMkLst>
            <pc:docMk/>
            <pc:sldMk cId="2649005879" sldId="286"/>
            <ac:spMk id="18" creationId="{CE76A441-BB5D-DDF9-2270-9FDB3D3DC46B}"/>
          </ac:spMkLst>
        </pc:spChg>
        <pc:spChg chg="mod">
          <ac:chgData name="Alan De Maman" userId="609ce8f0c6f3de18" providerId="LiveId" clId="{E7A5978E-65A6-49D1-8132-87380CB6D5EC}" dt="2024-08-03T12:53:25.188" v="979"/>
          <ac:spMkLst>
            <pc:docMk/>
            <pc:sldMk cId="2649005879" sldId="286"/>
            <ac:spMk id="19" creationId="{DECF4F63-900F-4B24-2823-969A32AAFF11}"/>
          </ac:spMkLst>
        </pc:spChg>
        <pc:spChg chg="mod">
          <ac:chgData name="Alan De Maman" userId="609ce8f0c6f3de18" providerId="LiveId" clId="{E7A5978E-65A6-49D1-8132-87380CB6D5EC}" dt="2024-08-03T12:53:25.188" v="979"/>
          <ac:spMkLst>
            <pc:docMk/>
            <pc:sldMk cId="2649005879" sldId="286"/>
            <ac:spMk id="20" creationId="{BDE4F74A-2DD0-086E-A871-8C5294B4C2FA}"/>
          </ac:spMkLst>
        </pc:spChg>
        <pc:spChg chg="mod">
          <ac:chgData name="Alan De Maman" userId="609ce8f0c6f3de18" providerId="LiveId" clId="{E7A5978E-65A6-49D1-8132-87380CB6D5EC}" dt="2024-08-03T12:53:25.188" v="979"/>
          <ac:spMkLst>
            <pc:docMk/>
            <pc:sldMk cId="2649005879" sldId="286"/>
            <ac:spMk id="21" creationId="{647820B0-1E26-E2EB-9656-78BC5BF1590B}"/>
          </ac:spMkLst>
        </pc:spChg>
        <pc:spChg chg="mod">
          <ac:chgData name="Alan De Maman" userId="609ce8f0c6f3de18" providerId="LiveId" clId="{E7A5978E-65A6-49D1-8132-87380CB6D5EC}" dt="2024-08-03T12:53:25.188" v="979"/>
          <ac:spMkLst>
            <pc:docMk/>
            <pc:sldMk cId="2649005879" sldId="286"/>
            <ac:spMk id="23" creationId="{715482FE-F511-9488-E5E2-3A3162597EE3}"/>
          </ac:spMkLst>
        </pc:spChg>
        <pc:spChg chg="mod">
          <ac:chgData name="Alan De Maman" userId="609ce8f0c6f3de18" providerId="LiveId" clId="{E7A5978E-65A6-49D1-8132-87380CB6D5EC}" dt="2024-08-03T12:53:25.188" v="979"/>
          <ac:spMkLst>
            <pc:docMk/>
            <pc:sldMk cId="2649005879" sldId="286"/>
            <ac:spMk id="24" creationId="{7B409AB6-74AB-67E6-E88B-ED170D481872}"/>
          </ac:spMkLst>
        </pc:spChg>
        <pc:spChg chg="mod">
          <ac:chgData name="Alan De Maman" userId="609ce8f0c6f3de18" providerId="LiveId" clId="{E7A5978E-65A6-49D1-8132-87380CB6D5EC}" dt="2024-08-03T12:53:25.188" v="979"/>
          <ac:spMkLst>
            <pc:docMk/>
            <pc:sldMk cId="2649005879" sldId="286"/>
            <ac:spMk id="25" creationId="{2C3E2F0C-0144-10E5-76AD-68BEA184F8A7}"/>
          </ac:spMkLst>
        </pc:spChg>
        <pc:spChg chg="mod">
          <ac:chgData name="Alan De Maman" userId="609ce8f0c6f3de18" providerId="LiveId" clId="{E7A5978E-65A6-49D1-8132-87380CB6D5EC}" dt="2024-08-03T12:53:25.188" v="979"/>
          <ac:spMkLst>
            <pc:docMk/>
            <pc:sldMk cId="2649005879" sldId="286"/>
            <ac:spMk id="26" creationId="{6A5C4067-609E-F1D2-0BF1-876A331AB00C}"/>
          </ac:spMkLst>
        </pc:spChg>
        <pc:spChg chg="mod">
          <ac:chgData name="Alan De Maman" userId="609ce8f0c6f3de18" providerId="LiveId" clId="{E7A5978E-65A6-49D1-8132-87380CB6D5EC}" dt="2024-08-03T12:53:25.188" v="979"/>
          <ac:spMkLst>
            <pc:docMk/>
            <pc:sldMk cId="2649005879" sldId="286"/>
            <ac:spMk id="28" creationId="{6E4274B6-05AB-1887-0C89-037D55C5E8C6}"/>
          </ac:spMkLst>
        </pc:spChg>
        <pc:spChg chg="mod">
          <ac:chgData name="Alan De Maman" userId="609ce8f0c6f3de18" providerId="LiveId" clId="{E7A5978E-65A6-49D1-8132-87380CB6D5EC}" dt="2024-08-03T12:53:25.188" v="979"/>
          <ac:spMkLst>
            <pc:docMk/>
            <pc:sldMk cId="2649005879" sldId="286"/>
            <ac:spMk id="29" creationId="{7038C79C-CB04-DC1E-E4AA-EBD5A1069FA3}"/>
          </ac:spMkLst>
        </pc:spChg>
        <pc:spChg chg="add mod">
          <ac:chgData name="Alan De Maman" userId="609ce8f0c6f3de18" providerId="LiveId" clId="{E7A5978E-65A6-49D1-8132-87380CB6D5EC}" dt="2024-08-03T12:54:25.033" v="1000" actId="164"/>
          <ac:spMkLst>
            <pc:docMk/>
            <pc:sldMk cId="2649005879" sldId="286"/>
            <ac:spMk id="39" creationId="{688317F2-CFC2-6E0A-FAA2-3F6A4D35DCD5}"/>
          </ac:spMkLst>
        </pc:spChg>
        <pc:spChg chg="add mod">
          <ac:chgData name="Alan De Maman" userId="609ce8f0c6f3de18" providerId="LiveId" clId="{E7A5978E-65A6-49D1-8132-87380CB6D5EC}" dt="2024-08-03T12:55:00.504" v="1001"/>
          <ac:spMkLst>
            <pc:docMk/>
            <pc:sldMk cId="2649005879" sldId="286"/>
            <ac:spMk id="42" creationId="{80BFB4C3-80BE-6FC3-0A0E-9874E1A3E125}"/>
          </ac:spMkLst>
        </pc:spChg>
        <pc:spChg chg="add mod">
          <ac:chgData name="Alan De Maman" userId="609ce8f0c6f3de18" providerId="LiveId" clId="{E7A5978E-65A6-49D1-8132-87380CB6D5EC}" dt="2024-08-03T12:55:00.504" v="1001"/>
          <ac:spMkLst>
            <pc:docMk/>
            <pc:sldMk cId="2649005879" sldId="286"/>
            <ac:spMk id="43" creationId="{8174D3EE-2AF2-390E-8610-699D1BE33490}"/>
          </ac:spMkLst>
        </pc:spChg>
        <pc:spChg chg="add mod">
          <ac:chgData name="Alan De Maman" userId="609ce8f0c6f3de18" providerId="LiveId" clId="{E7A5978E-65A6-49D1-8132-87380CB6D5EC}" dt="2024-08-03T12:55:00.504" v="1001"/>
          <ac:spMkLst>
            <pc:docMk/>
            <pc:sldMk cId="2649005879" sldId="286"/>
            <ac:spMk id="44" creationId="{99760530-9064-2194-C4EB-BDE74D391B77}"/>
          </ac:spMkLst>
        </pc:spChg>
        <pc:spChg chg="add mod">
          <ac:chgData name="Alan De Maman" userId="609ce8f0c6f3de18" providerId="LiveId" clId="{E7A5978E-65A6-49D1-8132-87380CB6D5EC}" dt="2024-08-03T12:55:00.504" v="1001"/>
          <ac:spMkLst>
            <pc:docMk/>
            <pc:sldMk cId="2649005879" sldId="286"/>
            <ac:spMk id="45" creationId="{8236A366-58E5-DAF5-A29A-2374F640E6EA}"/>
          </ac:spMkLst>
        </pc:spChg>
        <pc:grpChg chg="add mod">
          <ac:chgData name="Alan De Maman" userId="609ce8f0c6f3de18" providerId="LiveId" clId="{E7A5978E-65A6-49D1-8132-87380CB6D5EC}" dt="2024-08-03T12:54:25.033" v="1000" actId="164"/>
          <ac:grpSpMkLst>
            <pc:docMk/>
            <pc:sldMk cId="2649005879" sldId="286"/>
            <ac:grpSpMk id="7" creationId="{F121BCA0-4085-19A4-D5C4-CB3E1E7AB98B}"/>
          </ac:grpSpMkLst>
        </pc:grpChg>
        <pc:grpChg chg="mod">
          <ac:chgData name="Alan De Maman" userId="609ce8f0c6f3de18" providerId="LiveId" clId="{E7A5978E-65A6-49D1-8132-87380CB6D5EC}" dt="2024-08-03T12:53:25.188" v="979"/>
          <ac:grpSpMkLst>
            <pc:docMk/>
            <pc:sldMk cId="2649005879" sldId="286"/>
            <ac:grpSpMk id="8" creationId="{19B28F5C-BDAF-164D-D659-9055A9BEB3BA}"/>
          </ac:grpSpMkLst>
        </pc:grpChg>
        <pc:grpChg chg="mod">
          <ac:chgData name="Alan De Maman" userId="609ce8f0c6f3de18" providerId="LiveId" clId="{E7A5978E-65A6-49D1-8132-87380CB6D5EC}" dt="2024-08-03T12:53:25.188" v="979"/>
          <ac:grpSpMkLst>
            <pc:docMk/>
            <pc:sldMk cId="2649005879" sldId="286"/>
            <ac:grpSpMk id="12" creationId="{7BED10AD-F686-4C14-5F0A-397B8ADCCE0D}"/>
          </ac:grpSpMkLst>
        </pc:grpChg>
        <pc:grpChg chg="mod">
          <ac:chgData name="Alan De Maman" userId="609ce8f0c6f3de18" providerId="LiveId" clId="{E7A5978E-65A6-49D1-8132-87380CB6D5EC}" dt="2024-08-03T12:53:25.188" v="979"/>
          <ac:grpSpMkLst>
            <pc:docMk/>
            <pc:sldMk cId="2649005879" sldId="286"/>
            <ac:grpSpMk id="17" creationId="{EDBC8AC8-D283-946B-0BAA-12FFB3BC652E}"/>
          </ac:grpSpMkLst>
        </pc:grpChg>
        <pc:grpChg chg="mod">
          <ac:chgData name="Alan De Maman" userId="609ce8f0c6f3de18" providerId="LiveId" clId="{E7A5978E-65A6-49D1-8132-87380CB6D5EC}" dt="2024-08-03T12:53:25.188" v="979"/>
          <ac:grpSpMkLst>
            <pc:docMk/>
            <pc:sldMk cId="2649005879" sldId="286"/>
            <ac:grpSpMk id="22" creationId="{0C6D3AB4-10A6-6AC5-CD42-8A0FB41E4123}"/>
          </ac:grpSpMkLst>
        </pc:grpChg>
        <pc:grpChg chg="mod">
          <ac:chgData name="Alan De Maman" userId="609ce8f0c6f3de18" providerId="LiveId" clId="{E7A5978E-65A6-49D1-8132-87380CB6D5EC}" dt="2024-08-03T12:53:25.188" v="979"/>
          <ac:grpSpMkLst>
            <pc:docMk/>
            <pc:sldMk cId="2649005879" sldId="286"/>
            <ac:grpSpMk id="27" creationId="{67348285-811C-CBEF-3BA6-AC821C076F5B}"/>
          </ac:grpSpMkLst>
        </pc:grpChg>
        <pc:grpChg chg="add mod">
          <ac:chgData name="Alan De Maman" userId="609ce8f0c6f3de18" providerId="LiveId" clId="{E7A5978E-65A6-49D1-8132-87380CB6D5EC}" dt="2024-08-03T12:54:25.033" v="1000" actId="164"/>
          <ac:grpSpMkLst>
            <pc:docMk/>
            <pc:sldMk cId="2649005879" sldId="286"/>
            <ac:grpSpMk id="40" creationId="{1FC4142D-E1EA-D9C1-261F-3D68B68B38C4}"/>
          </ac:grpSpMkLst>
        </pc:grpChg>
        <pc:picChg chg="add mod">
          <ac:chgData name="Alan De Maman" userId="609ce8f0c6f3de18" providerId="LiveId" clId="{E7A5978E-65A6-49D1-8132-87380CB6D5EC}" dt="2024-08-03T12:55:00.504" v="1001"/>
          <ac:picMkLst>
            <pc:docMk/>
            <pc:sldMk cId="2649005879" sldId="286"/>
            <ac:picMk id="41" creationId="{2F07547A-9D1E-E265-AE80-7515DF10BAB6}"/>
          </ac:picMkLst>
        </pc:picChg>
        <pc:cxnChg chg="mod">
          <ac:chgData name="Alan De Maman" userId="609ce8f0c6f3de18" providerId="LiveId" clId="{E7A5978E-65A6-49D1-8132-87380CB6D5EC}" dt="2024-08-03T12:53:25.188" v="979"/>
          <ac:cxnSpMkLst>
            <pc:docMk/>
            <pc:sldMk cId="2649005879" sldId="286"/>
            <ac:cxnSpMk id="30" creationId="{A23E6614-1328-C1E5-52BC-0FAD2C024D9F}"/>
          </ac:cxnSpMkLst>
        </pc:cxnChg>
        <pc:cxnChg chg="mod">
          <ac:chgData name="Alan De Maman" userId="609ce8f0c6f3de18" providerId="LiveId" clId="{E7A5978E-65A6-49D1-8132-87380CB6D5EC}" dt="2024-08-03T12:53:25.188" v="979"/>
          <ac:cxnSpMkLst>
            <pc:docMk/>
            <pc:sldMk cId="2649005879" sldId="286"/>
            <ac:cxnSpMk id="31" creationId="{02241CFA-1874-8287-36A3-1AFB0B2AD5D7}"/>
          </ac:cxnSpMkLst>
        </pc:cxnChg>
        <pc:cxnChg chg="add mod">
          <ac:chgData name="Alan De Maman" userId="609ce8f0c6f3de18" providerId="LiveId" clId="{E7A5978E-65A6-49D1-8132-87380CB6D5EC}" dt="2024-08-03T12:54:25.033" v="1000" actId="164"/>
          <ac:cxnSpMkLst>
            <pc:docMk/>
            <pc:sldMk cId="2649005879" sldId="286"/>
            <ac:cxnSpMk id="32" creationId="{E80D88B3-FF4E-A1B4-F3B2-8D5B0A3360EA}"/>
          </ac:cxnSpMkLst>
        </pc:cxnChg>
      </pc:sldChg>
      <pc:sldChg chg="addSp delSp modSp new mod">
        <pc:chgData name="Alan De Maman" userId="609ce8f0c6f3de18" providerId="LiveId" clId="{E7A5978E-65A6-49D1-8132-87380CB6D5EC}" dt="2024-08-03T13:01:39.556" v="1285" actId="20577"/>
        <pc:sldMkLst>
          <pc:docMk/>
          <pc:sldMk cId="1027583106" sldId="287"/>
        </pc:sldMkLst>
        <pc:spChg chg="mod">
          <ac:chgData name="Alan De Maman" userId="609ce8f0c6f3de18" providerId="LiveId" clId="{E7A5978E-65A6-49D1-8132-87380CB6D5EC}" dt="2024-08-03T13:00:04.915" v="1273"/>
          <ac:spMkLst>
            <pc:docMk/>
            <pc:sldMk cId="1027583106" sldId="287"/>
            <ac:spMk id="2" creationId="{7279C3AD-B286-97E5-8977-ABDEE55351D4}"/>
          </ac:spMkLst>
        </pc:spChg>
        <pc:spChg chg="del">
          <ac:chgData name="Alan De Maman" userId="609ce8f0c6f3de18" providerId="LiveId" clId="{E7A5978E-65A6-49D1-8132-87380CB6D5EC}" dt="2024-08-03T12:55:06.482" v="1003" actId="478"/>
          <ac:spMkLst>
            <pc:docMk/>
            <pc:sldMk cId="1027583106" sldId="287"/>
            <ac:spMk id="3" creationId="{86CF614C-F1D5-5468-850B-73EAFE2C1DD9}"/>
          </ac:spMkLst>
        </pc:spChg>
        <pc:spChg chg="add mod">
          <ac:chgData name="Alan De Maman" userId="609ce8f0c6f3de18" providerId="LiveId" clId="{E7A5978E-65A6-49D1-8132-87380CB6D5EC}" dt="2024-08-03T12:59:03.584" v="1261" actId="20577"/>
          <ac:spMkLst>
            <pc:docMk/>
            <pc:sldMk cId="1027583106" sldId="287"/>
            <ac:spMk id="8" creationId="{AABD4409-7DC7-2D2F-79FE-55A0C8A136A0}"/>
          </ac:spMkLst>
        </pc:spChg>
        <pc:spChg chg="add mod">
          <ac:chgData name="Alan De Maman" userId="609ce8f0c6f3de18" providerId="LiveId" clId="{E7A5978E-65A6-49D1-8132-87380CB6D5EC}" dt="2024-08-03T13:01:39.556" v="1285" actId="20577"/>
          <ac:spMkLst>
            <pc:docMk/>
            <pc:sldMk cId="1027583106" sldId="287"/>
            <ac:spMk id="9" creationId="{4D1E683F-30FD-0DD7-7368-01893168A880}"/>
          </ac:spMkLst>
        </pc:spChg>
        <pc:spChg chg="add mod">
          <ac:chgData name="Alan De Maman" userId="609ce8f0c6f3de18" providerId="LiveId" clId="{E7A5978E-65A6-49D1-8132-87380CB6D5EC}" dt="2024-08-03T12:59:55.551" v="1271" actId="1076"/>
          <ac:spMkLst>
            <pc:docMk/>
            <pc:sldMk cId="1027583106" sldId="287"/>
            <ac:spMk id="10" creationId="{B9922462-79D4-C518-0EE6-2D29F8C0327A}"/>
          </ac:spMkLst>
        </pc:spChg>
        <pc:spChg chg="add mod">
          <ac:chgData name="Alan De Maman" userId="609ce8f0c6f3de18" providerId="LiveId" clId="{E7A5978E-65A6-49D1-8132-87380CB6D5EC}" dt="2024-08-03T12:59:58.161" v="1272" actId="1076"/>
          <ac:spMkLst>
            <pc:docMk/>
            <pc:sldMk cId="1027583106" sldId="287"/>
            <ac:spMk id="11" creationId="{9E510E1E-05CC-3B08-BEAA-39573712452E}"/>
          </ac:spMkLst>
        </pc:spChg>
        <pc:picChg chg="add mod">
          <ac:chgData name="Alan De Maman" userId="609ce8f0c6f3de18" providerId="LiveId" clId="{E7A5978E-65A6-49D1-8132-87380CB6D5EC}" dt="2024-08-03T12:55:06.683" v="1004"/>
          <ac:picMkLst>
            <pc:docMk/>
            <pc:sldMk cId="1027583106" sldId="287"/>
            <ac:picMk id="7" creationId="{02044BEE-F2A8-EC5E-3047-6A6856C322BD}"/>
          </ac:picMkLst>
        </pc:picChg>
      </pc:sldChg>
      <pc:sldChg chg="addSp delSp modSp new mod">
        <pc:chgData name="Alan De Maman" userId="609ce8f0c6f3de18" providerId="LiveId" clId="{E7A5978E-65A6-49D1-8132-87380CB6D5EC}" dt="2024-08-09T11:40:53.566" v="3273" actId="20577"/>
        <pc:sldMkLst>
          <pc:docMk/>
          <pc:sldMk cId="1168924058" sldId="288"/>
        </pc:sldMkLst>
        <pc:spChg chg="mod">
          <ac:chgData name="Alan De Maman" userId="609ce8f0c6f3de18" providerId="LiveId" clId="{E7A5978E-65A6-49D1-8132-87380CB6D5EC}" dt="2024-08-03T13:03:03.306" v="1310"/>
          <ac:spMkLst>
            <pc:docMk/>
            <pc:sldMk cId="1168924058" sldId="288"/>
            <ac:spMk id="2" creationId="{EF2BABBA-7C16-4874-7A81-EC453A3AF4E3}"/>
          </ac:spMkLst>
        </pc:spChg>
        <pc:spChg chg="del">
          <ac:chgData name="Alan De Maman" userId="609ce8f0c6f3de18" providerId="LiveId" clId="{E7A5978E-65A6-49D1-8132-87380CB6D5EC}" dt="2024-08-03T13:02:57.387" v="1307" actId="478"/>
          <ac:spMkLst>
            <pc:docMk/>
            <pc:sldMk cId="1168924058" sldId="288"/>
            <ac:spMk id="3" creationId="{D72B5BF7-C333-59F5-6B5A-3342F3EACA08}"/>
          </ac:spMkLst>
        </pc:spChg>
        <pc:spChg chg="add mod">
          <ac:chgData name="Alan De Maman" userId="609ce8f0c6f3de18" providerId="LiveId" clId="{E7A5978E-65A6-49D1-8132-87380CB6D5EC}" dt="2024-08-09T11:40:53.566" v="3273" actId="20577"/>
          <ac:spMkLst>
            <pc:docMk/>
            <pc:sldMk cId="1168924058" sldId="288"/>
            <ac:spMk id="8" creationId="{F67E3E6F-CC5C-83F9-2F4C-BDB1F72B3018}"/>
          </ac:spMkLst>
        </pc:spChg>
        <pc:picChg chg="add mod">
          <ac:chgData name="Alan De Maman" userId="609ce8f0c6f3de18" providerId="LiveId" clId="{E7A5978E-65A6-49D1-8132-87380CB6D5EC}" dt="2024-08-03T13:03:07.272" v="1311" actId="1076"/>
          <ac:picMkLst>
            <pc:docMk/>
            <pc:sldMk cId="1168924058" sldId="288"/>
            <ac:picMk id="7" creationId="{05FE5677-074B-E615-8CF7-7933A6B6FE36}"/>
          </ac:picMkLst>
        </pc:picChg>
      </pc:sldChg>
      <pc:sldChg chg="modSp add mod ord">
        <pc:chgData name="Alan De Maman" userId="609ce8f0c6f3de18" providerId="LiveId" clId="{E7A5978E-65A6-49D1-8132-87380CB6D5EC}" dt="2024-08-05T21:21:50.058" v="3073"/>
        <pc:sldMkLst>
          <pc:docMk/>
          <pc:sldMk cId="2126222715" sldId="289"/>
        </pc:sldMkLst>
        <pc:spChg chg="mod">
          <ac:chgData name="Alan De Maman" userId="609ce8f0c6f3de18" providerId="LiveId" clId="{E7A5978E-65A6-49D1-8132-87380CB6D5EC}" dt="2024-08-05T21:21:50.058" v="3073"/>
          <ac:spMkLst>
            <pc:docMk/>
            <pc:sldMk cId="2126222715" sldId="289"/>
            <ac:spMk id="2" creationId="{33CE0B3D-E208-45B9-AD6D-35F0DAD21D6C}"/>
          </ac:spMkLst>
        </pc:spChg>
        <pc:spChg chg="mod">
          <ac:chgData name="Alan De Maman" userId="609ce8f0c6f3de18" providerId="LiveId" clId="{E7A5978E-65A6-49D1-8132-87380CB6D5EC}" dt="2024-08-03T13:46:06.676" v="2104" actId="20577"/>
          <ac:spMkLst>
            <pc:docMk/>
            <pc:sldMk cId="2126222715" sldId="289"/>
            <ac:spMk id="9" creationId="{2F889094-5688-8DE1-265E-A89494B44930}"/>
          </ac:spMkLst>
        </pc:spChg>
      </pc:sldChg>
      <pc:sldChg chg="addSp delSp modSp new del mod">
        <pc:chgData name="Alan De Maman" userId="609ce8f0c6f3de18" providerId="LiveId" clId="{E7A5978E-65A6-49D1-8132-87380CB6D5EC}" dt="2024-08-03T13:56:23.363" v="2162" actId="47"/>
        <pc:sldMkLst>
          <pc:docMk/>
          <pc:sldMk cId="468146458" sldId="290"/>
        </pc:sldMkLst>
        <pc:spChg chg="mod">
          <ac:chgData name="Alan De Maman" userId="609ce8f0c6f3de18" providerId="LiveId" clId="{E7A5978E-65A6-49D1-8132-87380CB6D5EC}" dt="2024-08-03T13:46:26.550" v="2106"/>
          <ac:spMkLst>
            <pc:docMk/>
            <pc:sldMk cId="468146458" sldId="290"/>
            <ac:spMk id="2" creationId="{53A4DFC7-3DBA-753C-D67A-0D77B91FBFF8}"/>
          </ac:spMkLst>
        </pc:spChg>
        <pc:spChg chg="del">
          <ac:chgData name="Alan De Maman" userId="609ce8f0c6f3de18" providerId="LiveId" clId="{E7A5978E-65A6-49D1-8132-87380CB6D5EC}" dt="2024-08-03T13:49:51.406" v="2112" actId="478"/>
          <ac:spMkLst>
            <pc:docMk/>
            <pc:sldMk cId="468146458" sldId="290"/>
            <ac:spMk id="3" creationId="{97587922-7C91-D17D-85CC-B29EBCCC98D0}"/>
          </ac:spMkLst>
        </pc:spChg>
        <pc:spChg chg="add del mod">
          <ac:chgData name="Alan De Maman" userId="609ce8f0c6f3de18" providerId="LiveId" clId="{E7A5978E-65A6-49D1-8132-87380CB6D5EC}" dt="2024-08-03T13:49:50.216" v="2111" actId="478"/>
          <ac:spMkLst>
            <pc:docMk/>
            <pc:sldMk cId="468146458" sldId="290"/>
            <ac:spMk id="7" creationId="{7904F3C4-A0C3-BFEE-B8A6-1FD11AF67ACE}"/>
          </ac:spMkLst>
        </pc:spChg>
        <pc:spChg chg="add del mod">
          <ac:chgData name="Alan De Maman" userId="609ce8f0c6f3de18" providerId="LiveId" clId="{E7A5978E-65A6-49D1-8132-87380CB6D5EC}" dt="2024-08-03T13:52:49.656" v="2120" actId="478"/>
          <ac:spMkLst>
            <pc:docMk/>
            <pc:sldMk cId="468146458" sldId="290"/>
            <ac:spMk id="8" creationId="{1D81E4F2-B2B8-034D-9184-67B40B9D18F3}"/>
          </ac:spMkLst>
        </pc:spChg>
        <pc:spChg chg="add del mod">
          <ac:chgData name="Alan De Maman" userId="609ce8f0c6f3de18" providerId="LiveId" clId="{E7A5978E-65A6-49D1-8132-87380CB6D5EC}" dt="2024-08-03T13:55:31.254" v="2137" actId="21"/>
          <ac:spMkLst>
            <pc:docMk/>
            <pc:sldMk cId="468146458" sldId="290"/>
            <ac:spMk id="10" creationId="{6EF4FC54-9BF8-1BF9-722B-13476D5C299A}"/>
          </ac:spMkLst>
        </pc:spChg>
      </pc:sldChg>
      <pc:sldChg chg="addSp delSp modSp new mod ord">
        <pc:chgData name="Alan De Maman" userId="609ce8f0c6f3de18" providerId="LiveId" clId="{E7A5978E-65A6-49D1-8132-87380CB6D5EC}" dt="2024-08-05T21:21:47.680" v="3072"/>
        <pc:sldMkLst>
          <pc:docMk/>
          <pc:sldMk cId="513659873" sldId="291"/>
        </pc:sldMkLst>
        <pc:spChg chg="mod">
          <ac:chgData name="Alan De Maman" userId="609ce8f0c6f3de18" providerId="LiveId" clId="{E7A5978E-65A6-49D1-8132-87380CB6D5EC}" dt="2024-08-05T21:21:47.680" v="3072"/>
          <ac:spMkLst>
            <pc:docMk/>
            <pc:sldMk cId="513659873" sldId="291"/>
            <ac:spMk id="2" creationId="{109CA21E-C3A8-2499-0C53-0290FB952D6D}"/>
          </ac:spMkLst>
        </pc:spChg>
        <pc:spChg chg="del mod">
          <ac:chgData name="Alan De Maman" userId="609ce8f0c6f3de18" providerId="LiveId" clId="{E7A5978E-65A6-49D1-8132-87380CB6D5EC}" dt="2024-08-03T13:55:19.409" v="2131" actId="478"/>
          <ac:spMkLst>
            <pc:docMk/>
            <pc:sldMk cId="513659873" sldId="291"/>
            <ac:spMk id="3" creationId="{8A2443E0-C719-DB87-B903-9C828F52BF3F}"/>
          </ac:spMkLst>
        </pc:spChg>
        <pc:spChg chg="add del">
          <ac:chgData name="Alan De Maman" userId="609ce8f0c6f3de18" providerId="LiveId" clId="{E7A5978E-65A6-49D1-8132-87380CB6D5EC}" dt="2024-08-05T19:53:07.772" v="2304" actId="22"/>
          <ac:spMkLst>
            <pc:docMk/>
            <pc:sldMk cId="513659873" sldId="291"/>
            <ac:spMk id="7" creationId="{ACDACDE0-6975-2590-ADDD-774C9453373C}"/>
          </ac:spMkLst>
        </pc:spChg>
        <pc:spChg chg="add mod">
          <ac:chgData name="Alan De Maman" userId="609ce8f0c6f3de18" providerId="LiveId" clId="{E7A5978E-65A6-49D1-8132-87380CB6D5EC}" dt="2024-08-05T19:54:27.058" v="2323" actId="20577"/>
          <ac:spMkLst>
            <pc:docMk/>
            <pc:sldMk cId="513659873" sldId="291"/>
            <ac:spMk id="8" creationId="{A69DE550-AA83-CB07-9920-CAE6FA8C7638}"/>
          </ac:spMkLst>
        </pc:spChg>
        <pc:spChg chg="add mod">
          <ac:chgData name="Alan De Maman" userId="609ce8f0c6f3de18" providerId="LiveId" clId="{E7A5978E-65A6-49D1-8132-87380CB6D5EC}" dt="2024-08-05T19:54:22.385" v="2322" actId="14100"/>
          <ac:spMkLst>
            <pc:docMk/>
            <pc:sldMk cId="513659873" sldId="291"/>
            <ac:spMk id="9" creationId="{A4A85B46-0780-69F1-E03D-8695C7ED2450}"/>
          </ac:spMkLst>
        </pc:spChg>
        <pc:spChg chg="add del">
          <ac:chgData name="Alan De Maman" userId="609ce8f0c6f3de18" providerId="LiveId" clId="{E7A5978E-65A6-49D1-8132-87380CB6D5EC}" dt="2024-08-03T13:55:25.089" v="2133" actId="22"/>
          <ac:spMkLst>
            <pc:docMk/>
            <pc:sldMk cId="513659873" sldId="291"/>
            <ac:spMk id="10" creationId="{1E87FD48-D700-3843-FAA2-EAA06CACE241}"/>
          </ac:spMkLst>
        </pc:spChg>
        <pc:spChg chg="add del mod">
          <ac:chgData name="Alan De Maman" userId="609ce8f0c6f3de18" providerId="LiveId" clId="{E7A5978E-65A6-49D1-8132-87380CB6D5EC}" dt="2024-08-05T19:59:14.263" v="2325" actId="21"/>
          <ac:spMkLst>
            <pc:docMk/>
            <pc:sldMk cId="513659873" sldId="291"/>
            <ac:spMk id="11" creationId="{6EF4FC54-9BF8-1BF9-722B-13476D5C299A}"/>
          </ac:spMkLst>
        </pc:spChg>
        <pc:picChg chg="add del">
          <ac:chgData name="Alan De Maman" userId="609ce8f0c6f3de18" providerId="LiveId" clId="{E7A5978E-65A6-49D1-8132-87380CB6D5EC}" dt="2024-08-05T21:10:22.145" v="3049" actId="21"/>
          <ac:picMkLst>
            <pc:docMk/>
            <pc:sldMk cId="513659873" sldId="291"/>
            <ac:picMk id="4098" creationId="{B3468636-2D21-98A7-0ECA-176304706F06}"/>
          </ac:picMkLst>
        </pc:picChg>
      </pc:sldChg>
      <pc:sldChg chg="modSp new mod">
        <pc:chgData name="Alan De Maman" userId="609ce8f0c6f3de18" providerId="LiveId" clId="{E7A5978E-65A6-49D1-8132-87380CB6D5EC}" dt="2024-08-03T14:05:12.909" v="2252" actId="20577"/>
        <pc:sldMkLst>
          <pc:docMk/>
          <pc:sldMk cId="61455753" sldId="292"/>
        </pc:sldMkLst>
        <pc:spChg chg="mod">
          <ac:chgData name="Alan De Maman" userId="609ce8f0c6f3de18" providerId="LiveId" clId="{E7A5978E-65A6-49D1-8132-87380CB6D5EC}" dt="2024-08-03T14:03:11.175" v="2229"/>
          <ac:spMkLst>
            <pc:docMk/>
            <pc:sldMk cId="61455753" sldId="292"/>
            <ac:spMk id="2" creationId="{7175B3F9-CEFC-5DF6-09CD-0D0BA82F3E7A}"/>
          </ac:spMkLst>
        </pc:spChg>
        <pc:spChg chg="mod">
          <ac:chgData name="Alan De Maman" userId="609ce8f0c6f3de18" providerId="LiveId" clId="{E7A5978E-65A6-49D1-8132-87380CB6D5EC}" dt="2024-08-03T14:05:12.909" v="2252" actId="20577"/>
          <ac:spMkLst>
            <pc:docMk/>
            <pc:sldMk cId="61455753" sldId="292"/>
            <ac:spMk id="3" creationId="{FA01CCD4-C2C0-333E-DF4E-3702C9A6A235}"/>
          </ac:spMkLst>
        </pc:spChg>
      </pc:sldChg>
      <pc:sldChg chg="modSp new del mod">
        <pc:chgData name="Alan De Maman" userId="609ce8f0c6f3de18" providerId="LiveId" clId="{E7A5978E-65A6-49D1-8132-87380CB6D5EC}" dt="2024-08-03T13:56:21.261" v="2161" actId="47"/>
        <pc:sldMkLst>
          <pc:docMk/>
          <pc:sldMk cId="3619317317" sldId="292"/>
        </pc:sldMkLst>
        <pc:spChg chg="mod">
          <ac:chgData name="Alan De Maman" userId="609ce8f0c6f3de18" providerId="LiveId" clId="{E7A5978E-65A6-49D1-8132-87380CB6D5EC}" dt="2024-08-03T13:56:17.542" v="2160" actId="20577"/>
          <ac:spMkLst>
            <pc:docMk/>
            <pc:sldMk cId="3619317317" sldId="292"/>
            <ac:spMk id="3" creationId="{BFC8B996-50AE-9170-4584-3D9DFB523BB6}"/>
          </ac:spMkLst>
        </pc:spChg>
      </pc:sldChg>
      <pc:sldChg chg="addSp delSp modSp new mod modAnim">
        <pc:chgData name="Alan De Maman" userId="609ce8f0c6f3de18" providerId="LiveId" clId="{E7A5978E-65A6-49D1-8132-87380CB6D5EC}" dt="2024-08-09T12:05:58.258" v="3337" actId="20577"/>
        <pc:sldMkLst>
          <pc:docMk/>
          <pc:sldMk cId="862324813" sldId="293"/>
        </pc:sldMkLst>
        <pc:spChg chg="mod">
          <ac:chgData name="Alan De Maman" userId="609ce8f0c6f3de18" providerId="LiveId" clId="{E7A5978E-65A6-49D1-8132-87380CB6D5EC}" dt="2024-08-03T14:03:59.799" v="2245"/>
          <ac:spMkLst>
            <pc:docMk/>
            <pc:sldMk cId="862324813" sldId="293"/>
            <ac:spMk id="2" creationId="{E9B05D47-751D-1CA0-0999-2DECC94F0A30}"/>
          </ac:spMkLst>
        </pc:spChg>
        <pc:spChg chg="del">
          <ac:chgData name="Alan De Maman" userId="609ce8f0c6f3de18" providerId="LiveId" clId="{E7A5978E-65A6-49D1-8132-87380CB6D5EC}" dt="2024-08-03T14:04:04.275" v="2246" actId="478"/>
          <ac:spMkLst>
            <pc:docMk/>
            <pc:sldMk cId="862324813" sldId="293"/>
            <ac:spMk id="3" creationId="{2E75DB7C-35E5-1A17-F13F-1CE9CB911057}"/>
          </ac:spMkLst>
        </pc:spChg>
        <pc:spChg chg="add mod">
          <ac:chgData name="Alan De Maman" userId="609ce8f0c6f3de18" providerId="LiveId" clId="{E7A5978E-65A6-49D1-8132-87380CB6D5EC}" dt="2024-08-09T12:05:58.258" v="3337" actId="20577"/>
          <ac:spMkLst>
            <pc:docMk/>
            <pc:sldMk cId="862324813" sldId="293"/>
            <ac:spMk id="3" creationId="{5C0B6C92-6C0E-3D3C-624E-2638B20CE773}"/>
          </ac:spMkLst>
        </pc:spChg>
        <pc:spChg chg="add del mod">
          <ac:chgData name="Alan De Maman" userId="609ce8f0c6f3de18" providerId="LiveId" clId="{E7A5978E-65A6-49D1-8132-87380CB6D5EC}" dt="2024-08-05T20:08:21.334" v="2345" actId="478"/>
          <ac:spMkLst>
            <pc:docMk/>
            <pc:sldMk cId="862324813" sldId="293"/>
            <ac:spMk id="9" creationId="{23C1D739-B438-409C-3820-CFF5BCB0EFDB}"/>
          </ac:spMkLst>
        </pc:spChg>
        <pc:spChg chg="add mod">
          <ac:chgData name="Alan De Maman" userId="609ce8f0c6f3de18" providerId="LiveId" clId="{E7A5978E-65A6-49D1-8132-87380CB6D5EC}" dt="2024-08-03T14:04:11.566" v="2248"/>
          <ac:spMkLst>
            <pc:docMk/>
            <pc:sldMk cId="862324813" sldId="293"/>
            <ac:spMk id="10" creationId="{40481FC8-C994-5593-878E-A3A447429019}"/>
          </ac:spMkLst>
        </pc:spChg>
        <pc:spChg chg="add mod">
          <ac:chgData name="Alan De Maman" userId="609ce8f0c6f3de18" providerId="LiveId" clId="{E7A5978E-65A6-49D1-8132-87380CB6D5EC}" dt="2024-08-03T14:06:00.236" v="2279" actId="1076"/>
          <ac:spMkLst>
            <pc:docMk/>
            <pc:sldMk cId="862324813" sldId="293"/>
            <ac:spMk id="11" creationId="{6153BFCF-4395-C274-E594-9B8127553146}"/>
          </ac:spMkLst>
        </pc:spChg>
        <pc:picChg chg="add mod">
          <ac:chgData name="Alan De Maman" userId="609ce8f0c6f3de18" providerId="LiveId" clId="{E7A5978E-65A6-49D1-8132-87380CB6D5EC}" dt="2024-08-03T14:04:04.609" v="2247"/>
          <ac:picMkLst>
            <pc:docMk/>
            <pc:sldMk cId="862324813" sldId="293"/>
            <ac:picMk id="7" creationId="{C28FF334-B751-1EA8-E4AD-83155C713999}"/>
          </ac:picMkLst>
        </pc:picChg>
        <pc:picChg chg="add mod">
          <ac:chgData name="Alan De Maman" userId="609ce8f0c6f3de18" providerId="LiveId" clId="{E7A5978E-65A6-49D1-8132-87380CB6D5EC}" dt="2024-08-03T14:04:11.566" v="2248"/>
          <ac:picMkLst>
            <pc:docMk/>
            <pc:sldMk cId="862324813" sldId="293"/>
            <ac:picMk id="8" creationId="{C366B890-6E32-47A8-EE0E-5A327D9F7532}"/>
          </ac:picMkLst>
        </pc:picChg>
      </pc:sldChg>
      <pc:sldChg chg="addSp delSp modSp new del mod">
        <pc:chgData name="Alan De Maman" userId="609ce8f0c6f3de18" providerId="LiveId" clId="{E7A5978E-65A6-49D1-8132-87380CB6D5EC}" dt="2024-08-05T20:17:21.200" v="2512" actId="47"/>
        <pc:sldMkLst>
          <pc:docMk/>
          <pc:sldMk cId="2727723867" sldId="294"/>
        </pc:sldMkLst>
        <pc:spChg chg="add del mod">
          <ac:chgData name="Alan De Maman" userId="609ce8f0c6f3de18" providerId="LiveId" clId="{E7A5978E-65A6-49D1-8132-87380CB6D5EC}" dt="2024-08-05T20:16:45.485" v="2504" actId="368"/>
          <ac:spMkLst>
            <pc:docMk/>
            <pc:sldMk cId="2727723867" sldId="294"/>
            <ac:spMk id="3" creationId="{1A26E7B9-8CA1-1341-A768-4D1F5C0303DD}"/>
          </ac:spMkLst>
        </pc:spChg>
      </pc:sldChg>
      <pc:sldChg chg="addSp delSp modSp new mod ord modAnim">
        <pc:chgData name="Alan De Maman" userId="609ce8f0c6f3de18" providerId="LiveId" clId="{E7A5978E-65A6-49D1-8132-87380CB6D5EC}" dt="2024-08-09T12:06:09.362" v="3339"/>
        <pc:sldMkLst>
          <pc:docMk/>
          <pc:sldMk cId="3999312396" sldId="295"/>
        </pc:sldMkLst>
        <pc:spChg chg="mod">
          <ac:chgData name="Alan De Maman" userId="609ce8f0c6f3de18" providerId="LiveId" clId="{E7A5978E-65A6-49D1-8132-87380CB6D5EC}" dt="2024-08-05T21:21:54.486" v="3074"/>
          <ac:spMkLst>
            <pc:docMk/>
            <pc:sldMk cId="3999312396" sldId="295"/>
            <ac:spMk id="2" creationId="{4CF176E7-4288-AB7B-81B1-B5CC9FBC75C8}"/>
          </ac:spMkLst>
        </pc:spChg>
        <pc:spChg chg="mod">
          <ac:chgData name="Alan De Maman" userId="609ce8f0c6f3de18" providerId="LiveId" clId="{E7A5978E-65A6-49D1-8132-87380CB6D5EC}" dt="2024-08-05T21:05:52.568" v="3046" actId="20577"/>
          <ac:spMkLst>
            <pc:docMk/>
            <pc:sldMk cId="3999312396" sldId="295"/>
            <ac:spMk id="3" creationId="{F67F846E-F27D-8843-FD08-C35966D08B6D}"/>
          </ac:spMkLst>
        </pc:spChg>
        <pc:spChg chg="add mod">
          <ac:chgData name="Alan De Maman" userId="609ce8f0c6f3de18" providerId="LiveId" clId="{E7A5978E-65A6-49D1-8132-87380CB6D5EC}" dt="2024-08-05T20:47:39.213" v="2873" actId="1076"/>
          <ac:spMkLst>
            <pc:docMk/>
            <pc:sldMk cId="3999312396" sldId="295"/>
            <ac:spMk id="7" creationId="{C774A65F-B48B-22E9-2277-CF091616BB8F}"/>
          </ac:spMkLst>
        </pc:spChg>
        <pc:spChg chg="add del mod">
          <ac:chgData name="Alan De Maman" userId="609ce8f0c6f3de18" providerId="LiveId" clId="{E7A5978E-65A6-49D1-8132-87380CB6D5EC}" dt="2024-08-05T20:47:50.269" v="2878" actId="478"/>
          <ac:spMkLst>
            <pc:docMk/>
            <pc:sldMk cId="3999312396" sldId="295"/>
            <ac:spMk id="8" creationId="{50607C6A-FFD6-6C61-DC2B-7882FDA677D8}"/>
          </ac:spMkLst>
        </pc:spChg>
        <pc:spChg chg="add del">
          <ac:chgData name="Alan De Maman" userId="609ce8f0c6f3de18" providerId="LiveId" clId="{E7A5978E-65A6-49D1-8132-87380CB6D5EC}" dt="2024-08-05T20:20:06.200" v="2633" actId="11529"/>
          <ac:spMkLst>
            <pc:docMk/>
            <pc:sldMk cId="3999312396" sldId="295"/>
            <ac:spMk id="9" creationId="{E781882B-87BA-F392-6998-4895740343AC}"/>
          </ac:spMkLst>
        </pc:spChg>
        <pc:spChg chg="add del mod">
          <ac:chgData name="Alan De Maman" userId="609ce8f0c6f3de18" providerId="LiveId" clId="{E7A5978E-65A6-49D1-8132-87380CB6D5EC}" dt="2024-08-05T20:47:48.103" v="2877" actId="478"/>
          <ac:spMkLst>
            <pc:docMk/>
            <pc:sldMk cId="3999312396" sldId="295"/>
            <ac:spMk id="10" creationId="{D333906C-55CE-EFAC-D9E6-A2B3CBCE8304}"/>
          </ac:spMkLst>
        </pc:spChg>
        <pc:spChg chg="add del mod">
          <ac:chgData name="Alan De Maman" userId="609ce8f0c6f3de18" providerId="LiveId" clId="{E7A5978E-65A6-49D1-8132-87380CB6D5EC}" dt="2024-08-05T20:21:28.064" v="2646" actId="11529"/>
          <ac:spMkLst>
            <pc:docMk/>
            <pc:sldMk cId="3999312396" sldId="295"/>
            <ac:spMk id="11" creationId="{CB1ADD4D-6A75-6689-881F-42B4FC265495}"/>
          </ac:spMkLst>
        </pc:spChg>
        <pc:spChg chg="add mod">
          <ac:chgData name="Alan De Maman" userId="609ce8f0c6f3de18" providerId="LiveId" clId="{E7A5978E-65A6-49D1-8132-87380CB6D5EC}" dt="2024-08-05T21:07:15.913" v="3047" actId="14100"/>
          <ac:spMkLst>
            <pc:docMk/>
            <pc:sldMk cId="3999312396" sldId="295"/>
            <ac:spMk id="12" creationId="{C31FD6B0-A39C-1D34-A873-3ACF25BF39B1}"/>
          </ac:spMkLst>
        </pc:spChg>
        <pc:spChg chg="add mod">
          <ac:chgData name="Alan De Maman" userId="609ce8f0c6f3de18" providerId="LiveId" clId="{E7A5978E-65A6-49D1-8132-87380CB6D5EC}" dt="2024-08-05T21:05:51.124" v="3041" actId="14100"/>
          <ac:spMkLst>
            <pc:docMk/>
            <pc:sldMk cId="3999312396" sldId="295"/>
            <ac:spMk id="14" creationId="{6C65BD60-F699-64A4-02B0-DCB8C41E40DC}"/>
          </ac:spMkLst>
        </pc:spChg>
        <pc:spChg chg="add del mod">
          <ac:chgData name="Alan De Maman" userId="609ce8f0c6f3de18" providerId="LiveId" clId="{E7A5978E-65A6-49D1-8132-87380CB6D5EC}" dt="2024-08-05T21:05:50.711" v="3039" actId="14100"/>
          <ac:spMkLst>
            <pc:docMk/>
            <pc:sldMk cId="3999312396" sldId="295"/>
            <ac:spMk id="15" creationId="{4B376CFC-EAC6-E7B0-0787-21940EFEBAEA}"/>
          </ac:spMkLst>
        </pc:spChg>
        <pc:spChg chg="add mod">
          <ac:chgData name="Alan De Maman" userId="609ce8f0c6f3de18" providerId="LiveId" clId="{E7A5978E-65A6-49D1-8132-87380CB6D5EC}" dt="2024-08-05T20:50:33.380" v="2928" actId="14100"/>
          <ac:spMkLst>
            <pc:docMk/>
            <pc:sldMk cId="3999312396" sldId="295"/>
            <ac:spMk id="16" creationId="{AE7ACA5A-FAE4-7DC9-E82C-6456708AF296}"/>
          </ac:spMkLst>
        </pc:spChg>
        <pc:spChg chg="add mod">
          <ac:chgData name="Alan De Maman" userId="609ce8f0c6f3de18" providerId="LiveId" clId="{E7A5978E-65A6-49D1-8132-87380CB6D5EC}" dt="2024-08-05T20:50:16.714" v="2924"/>
          <ac:spMkLst>
            <pc:docMk/>
            <pc:sldMk cId="3999312396" sldId="295"/>
            <ac:spMk id="17" creationId="{D68438ED-3E61-2C68-8E92-B2A262D78646}"/>
          </ac:spMkLst>
        </pc:spChg>
        <pc:spChg chg="add del mod">
          <ac:chgData name="Alan De Maman" userId="609ce8f0c6f3de18" providerId="LiveId" clId="{E7A5978E-65A6-49D1-8132-87380CB6D5EC}" dt="2024-08-05T21:05:49.967" v="3036" actId="11529"/>
          <ac:spMkLst>
            <pc:docMk/>
            <pc:sldMk cId="3999312396" sldId="295"/>
            <ac:spMk id="18" creationId="{7DAF141F-6006-074B-BDEF-352FD8C30239}"/>
          </ac:spMkLst>
        </pc:spChg>
        <pc:picChg chg="add mod">
          <ac:chgData name="Alan De Maman" userId="609ce8f0c6f3de18" providerId="LiveId" clId="{E7A5978E-65A6-49D1-8132-87380CB6D5EC}" dt="2024-08-05T20:47:52.728" v="2879" actId="1076"/>
          <ac:picMkLst>
            <pc:docMk/>
            <pc:sldMk cId="3999312396" sldId="295"/>
            <ac:picMk id="13" creationId="{47B04EEB-CFB8-B737-D400-E207DDCE7E90}"/>
          </ac:picMkLst>
        </pc:picChg>
      </pc:sldChg>
      <pc:sldChg chg="addSp delSp modSp new add del mod ord">
        <pc:chgData name="Alan De Maman" userId="609ce8f0c6f3de18" providerId="LiveId" clId="{E7A5978E-65A6-49D1-8132-87380CB6D5EC}" dt="2024-08-09T12:07:16.169" v="3345" actId="688"/>
        <pc:sldMkLst>
          <pc:docMk/>
          <pc:sldMk cId="2910805038" sldId="296"/>
        </pc:sldMkLst>
        <pc:spChg chg="mod">
          <ac:chgData name="Alan De Maman" userId="609ce8f0c6f3de18" providerId="LiveId" clId="{E7A5978E-65A6-49D1-8132-87380CB6D5EC}" dt="2024-08-05T21:22:00.489" v="3076"/>
          <ac:spMkLst>
            <pc:docMk/>
            <pc:sldMk cId="2910805038" sldId="296"/>
            <ac:spMk id="2" creationId="{05A467E2-7473-4A8D-31B4-4657EAE06028}"/>
          </ac:spMkLst>
        </pc:spChg>
        <pc:spChg chg="del">
          <ac:chgData name="Alan De Maman" userId="609ce8f0c6f3de18" providerId="LiveId" clId="{E7A5978E-65A6-49D1-8132-87380CB6D5EC}" dt="2024-08-05T20:28:50.032" v="2772" actId="478"/>
          <ac:spMkLst>
            <pc:docMk/>
            <pc:sldMk cId="2910805038" sldId="296"/>
            <ac:spMk id="3" creationId="{770E2869-EC59-FD34-5AAD-37667E8E7513}"/>
          </ac:spMkLst>
        </pc:spChg>
        <pc:spChg chg="add del mod">
          <ac:chgData name="Alan De Maman" userId="609ce8f0c6f3de18" providerId="LiveId" clId="{E7A5978E-65A6-49D1-8132-87380CB6D5EC}" dt="2024-08-05T20:37:13.407" v="2844" actId="478"/>
          <ac:spMkLst>
            <pc:docMk/>
            <pc:sldMk cId="2910805038" sldId="296"/>
            <ac:spMk id="10" creationId="{F346E28B-D95A-C900-C23F-9FA64E533EA8}"/>
          </ac:spMkLst>
        </pc:spChg>
        <pc:spChg chg="add del mod">
          <ac:chgData name="Alan De Maman" userId="609ce8f0c6f3de18" providerId="LiveId" clId="{E7A5978E-65A6-49D1-8132-87380CB6D5EC}" dt="2024-08-05T20:38:57.504" v="2859" actId="478"/>
          <ac:spMkLst>
            <pc:docMk/>
            <pc:sldMk cId="2910805038" sldId="296"/>
            <ac:spMk id="11" creationId="{C666F305-EE72-7CA4-AA68-4CEDFE5FF999}"/>
          </ac:spMkLst>
        </pc:spChg>
        <pc:spChg chg="add mod">
          <ac:chgData name="Alan De Maman" userId="609ce8f0c6f3de18" providerId="LiveId" clId="{E7A5978E-65A6-49D1-8132-87380CB6D5EC}" dt="2024-08-05T20:52:23.249" v="3005" actId="1076"/>
          <ac:spMkLst>
            <pc:docMk/>
            <pc:sldMk cId="2910805038" sldId="296"/>
            <ac:spMk id="12" creationId="{B82CC546-4229-F74D-A5D4-9EEBC8729DBD}"/>
          </ac:spMkLst>
        </pc:spChg>
        <pc:spChg chg="add mod">
          <ac:chgData name="Alan De Maman" userId="609ce8f0c6f3de18" providerId="LiveId" clId="{E7A5978E-65A6-49D1-8132-87380CB6D5EC}" dt="2024-08-05T20:52:23.249" v="3005" actId="1076"/>
          <ac:spMkLst>
            <pc:docMk/>
            <pc:sldMk cId="2910805038" sldId="296"/>
            <ac:spMk id="16" creationId="{4F505548-52FC-D59F-E5F8-6FD3142E0F2D}"/>
          </ac:spMkLst>
        </pc:spChg>
        <pc:spChg chg="add mod">
          <ac:chgData name="Alan De Maman" userId="609ce8f0c6f3de18" providerId="LiveId" clId="{E7A5978E-65A6-49D1-8132-87380CB6D5EC}" dt="2024-08-05T20:52:28.911" v="3006" actId="1076"/>
          <ac:spMkLst>
            <pc:docMk/>
            <pc:sldMk cId="2910805038" sldId="296"/>
            <ac:spMk id="17" creationId="{A1C47DD4-CDFF-0253-F60F-3CBEA5C8534C}"/>
          </ac:spMkLst>
        </pc:spChg>
        <pc:spChg chg="add mod">
          <ac:chgData name="Alan De Maman" userId="609ce8f0c6f3de18" providerId="LiveId" clId="{E7A5978E-65A6-49D1-8132-87380CB6D5EC}" dt="2024-08-05T21:05:43.802" v="3029"/>
          <ac:spMkLst>
            <pc:docMk/>
            <pc:sldMk cId="2910805038" sldId="296"/>
            <ac:spMk id="18" creationId="{3E43D825-DE86-0AF5-569F-C907186C681A}"/>
          </ac:spMkLst>
        </pc:spChg>
        <pc:grpChg chg="add mod">
          <ac:chgData name="Alan De Maman" userId="609ce8f0c6f3de18" providerId="LiveId" clId="{E7A5978E-65A6-49D1-8132-87380CB6D5EC}" dt="2024-08-09T12:07:16.169" v="3345" actId="688"/>
          <ac:grpSpMkLst>
            <pc:docMk/>
            <pc:sldMk cId="2910805038" sldId="296"/>
            <ac:grpSpMk id="9" creationId="{A3E56B37-571F-06B8-DF27-B92160AF1C4D}"/>
          </ac:grpSpMkLst>
        </pc:grpChg>
        <pc:picChg chg="add mod">
          <ac:chgData name="Alan De Maman" userId="609ce8f0c6f3de18" providerId="LiveId" clId="{E7A5978E-65A6-49D1-8132-87380CB6D5EC}" dt="2024-08-09T12:07:16.169" v="3345" actId="688"/>
          <ac:picMkLst>
            <pc:docMk/>
            <pc:sldMk cId="2910805038" sldId="296"/>
            <ac:picMk id="7" creationId="{1709D6D6-CC94-1986-3CCC-630783287B7C}"/>
          </ac:picMkLst>
        </pc:picChg>
        <pc:picChg chg="add mod">
          <ac:chgData name="Alan De Maman" userId="609ce8f0c6f3de18" providerId="LiveId" clId="{E7A5978E-65A6-49D1-8132-87380CB6D5EC}" dt="2024-08-09T12:07:16.169" v="3345" actId="688"/>
          <ac:picMkLst>
            <pc:docMk/>
            <pc:sldMk cId="2910805038" sldId="296"/>
            <ac:picMk id="8" creationId="{4886C8E6-C09F-1B9A-CC1D-583B8CCFB11E}"/>
          </ac:picMkLst>
        </pc:picChg>
        <pc:picChg chg="add del mod">
          <ac:chgData name="Alan De Maman" userId="609ce8f0c6f3de18" providerId="LiveId" clId="{E7A5978E-65A6-49D1-8132-87380CB6D5EC}" dt="2024-08-09T12:07:16.169" v="3345" actId="688"/>
          <ac:picMkLst>
            <pc:docMk/>
            <pc:sldMk cId="2910805038" sldId="296"/>
            <ac:picMk id="3074" creationId="{AE2659C5-9D37-A744-DD15-00453E010686}"/>
          </ac:picMkLst>
        </pc:picChg>
        <pc:picChg chg="add del mod">
          <ac:chgData name="Alan De Maman" userId="609ce8f0c6f3de18" providerId="LiveId" clId="{E7A5978E-65A6-49D1-8132-87380CB6D5EC}" dt="2024-08-05T20:33:47.323" v="2791" actId="1076"/>
          <ac:picMkLst>
            <pc:docMk/>
            <pc:sldMk cId="2910805038" sldId="296"/>
            <ac:picMk id="3076" creationId="{65DD0C17-B97A-0E64-E7CE-F5070F26F18E}"/>
          </ac:picMkLst>
        </pc:picChg>
        <pc:picChg chg="add mod">
          <ac:chgData name="Alan De Maman" userId="609ce8f0c6f3de18" providerId="LiveId" clId="{E7A5978E-65A6-49D1-8132-87380CB6D5EC}" dt="2024-08-09T12:07:16.169" v="3345" actId="688"/>
          <ac:picMkLst>
            <pc:docMk/>
            <pc:sldMk cId="2910805038" sldId="296"/>
            <ac:picMk id="3078" creationId="{55DDD66C-5866-1B22-A66A-780FE3269906}"/>
          </ac:picMkLst>
        </pc:picChg>
        <pc:picChg chg="add del mod">
          <ac:chgData name="Alan De Maman" userId="609ce8f0c6f3de18" providerId="LiveId" clId="{E7A5978E-65A6-49D1-8132-87380CB6D5EC}" dt="2024-08-05T21:10:44.904" v="3053" actId="478"/>
          <ac:picMkLst>
            <pc:docMk/>
            <pc:sldMk cId="2910805038" sldId="296"/>
            <ac:picMk id="4098" creationId="{B3468636-2D21-98A7-0ECA-176304706F06}"/>
          </ac:picMkLst>
        </pc:picChg>
        <pc:cxnChg chg="add mod">
          <ac:chgData name="Alan De Maman" userId="609ce8f0c6f3de18" providerId="LiveId" clId="{E7A5978E-65A6-49D1-8132-87380CB6D5EC}" dt="2024-08-05T20:52:23.249" v="3005" actId="1076"/>
          <ac:cxnSpMkLst>
            <pc:docMk/>
            <pc:sldMk cId="2910805038" sldId="296"/>
            <ac:cxnSpMk id="14" creationId="{548FAC01-922D-4B08-C494-7A8E9689CE24}"/>
          </ac:cxnSpMkLst>
        </pc:cxnChg>
      </pc:sldChg>
      <pc:sldChg chg="ord">
        <pc:chgData name="Alan De Maman" userId="609ce8f0c6f3de18" providerId="LiveId" clId="{E7A5978E-65A6-49D1-8132-87380CB6D5EC}" dt="2024-08-09T12:21:08.662" v="3450"/>
        <pc:sldMkLst>
          <pc:docMk/>
          <pc:sldMk cId="1721268589" sldId="299"/>
        </pc:sldMkLst>
      </pc:sldChg>
      <pc:sldChg chg="modSp mod">
        <pc:chgData name="Alan De Maman" userId="609ce8f0c6f3de18" providerId="LiveId" clId="{E7A5978E-65A6-49D1-8132-87380CB6D5EC}" dt="2024-08-09T12:26:37.960" v="3458" actId="14100"/>
        <pc:sldMkLst>
          <pc:docMk/>
          <pc:sldMk cId="3271753934" sldId="301"/>
        </pc:sldMkLst>
        <pc:spChg chg="mod ord">
          <ac:chgData name="Alan De Maman" userId="609ce8f0c6f3de18" providerId="LiveId" clId="{E7A5978E-65A6-49D1-8132-87380CB6D5EC}" dt="2024-08-09T12:26:37.960" v="3458" actId="14100"/>
          <ac:spMkLst>
            <pc:docMk/>
            <pc:sldMk cId="3271753934" sldId="301"/>
            <ac:spMk id="7" creationId="{AA685F31-A09A-3C40-6074-7DA253781565}"/>
          </ac:spMkLst>
        </pc:spChg>
        <pc:spChg chg="mod">
          <ac:chgData name="Alan De Maman" userId="609ce8f0c6f3de18" providerId="LiveId" clId="{E7A5978E-65A6-49D1-8132-87380CB6D5EC}" dt="2024-08-09T12:26:14.866" v="3452" actId="1076"/>
          <ac:spMkLst>
            <pc:docMk/>
            <pc:sldMk cId="3271753934" sldId="301"/>
            <ac:spMk id="9" creationId="{C06D3551-D18A-87A5-7F36-A9FBADDBEEB1}"/>
          </ac:spMkLst>
        </pc:spChg>
        <pc:spChg chg="mod">
          <ac:chgData name="Alan De Maman" userId="609ce8f0c6f3de18" providerId="LiveId" clId="{E7A5978E-65A6-49D1-8132-87380CB6D5EC}" dt="2024-08-09T12:26:11.290" v="3451" actId="14100"/>
          <ac:spMkLst>
            <pc:docMk/>
            <pc:sldMk cId="3271753934" sldId="301"/>
            <ac:spMk id="10" creationId="{102F2FEB-EE52-3FBD-7DE8-64D492B1F1E8}"/>
          </ac:spMkLst>
        </pc:spChg>
        <pc:picChg chg="mod">
          <ac:chgData name="Alan De Maman" userId="609ce8f0c6f3de18" providerId="LiveId" clId="{E7A5978E-65A6-49D1-8132-87380CB6D5EC}" dt="2024-08-09T12:26:25.481" v="3454" actId="1076"/>
          <ac:picMkLst>
            <pc:docMk/>
            <pc:sldMk cId="3271753934" sldId="301"/>
            <ac:picMk id="8" creationId="{1CDFC2B9-FA18-4B63-0132-C61B8DFC5483}"/>
          </ac:picMkLst>
        </pc:picChg>
      </pc:sldChg>
      <pc:sldChg chg="modSp mod">
        <pc:chgData name="Alan De Maman" userId="609ce8f0c6f3de18" providerId="LiveId" clId="{E7A5978E-65A6-49D1-8132-87380CB6D5EC}" dt="2024-08-09T12:14:13.920" v="3448" actId="20577"/>
        <pc:sldMkLst>
          <pc:docMk/>
          <pc:sldMk cId="1747010503" sldId="303"/>
        </pc:sldMkLst>
        <pc:spChg chg="mod">
          <ac:chgData name="Alan De Maman" userId="609ce8f0c6f3de18" providerId="LiveId" clId="{E7A5978E-65A6-49D1-8132-87380CB6D5EC}" dt="2024-08-09T12:14:13.920" v="3448" actId="20577"/>
          <ac:spMkLst>
            <pc:docMk/>
            <pc:sldMk cId="1747010503" sldId="303"/>
            <ac:spMk id="3" creationId="{9B5A17F5-ABFB-95E5-C8E4-CDBA877E4285}"/>
          </ac:spMkLst>
        </pc:spChg>
      </pc:sldChg>
      <pc:sldChg chg="modSp mod">
        <pc:chgData name="Alan De Maman" userId="609ce8f0c6f3de18" providerId="LiveId" clId="{E7A5978E-65A6-49D1-8132-87380CB6D5EC}" dt="2024-08-09T12:12:11.389" v="3352" actId="1076"/>
        <pc:sldMkLst>
          <pc:docMk/>
          <pc:sldMk cId="4279087397" sldId="305"/>
        </pc:sldMkLst>
        <pc:picChg chg="mod modCrop">
          <ac:chgData name="Alan De Maman" userId="609ce8f0c6f3de18" providerId="LiveId" clId="{E7A5978E-65A6-49D1-8132-87380CB6D5EC}" dt="2024-08-09T12:12:11.389" v="3352" actId="1076"/>
          <ac:picMkLst>
            <pc:docMk/>
            <pc:sldMk cId="4279087397" sldId="305"/>
            <ac:picMk id="8" creationId="{B2D581A7-FF0A-F737-FD6A-A68234BA4092}"/>
          </ac:picMkLst>
        </pc:picChg>
      </pc:sldChg>
      <pc:sldChg chg="modSp mod">
        <pc:chgData name="Alan De Maman" userId="609ce8f0c6f3de18" providerId="LiveId" clId="{E7A5978E-65A6-49D1-8132-87380CB6D5EC}" dt="2024-08-08T20:18:11.414" v="3240" actId="1076"/>
        <pc:sldMkLst>
          <pc:docMk/>
          <pc:sldMk cId="1619253777" sldId="307"/>
        </pc:sldMkLst>
        <pc:spChg chg="mod">
          <ac:chgData name="Alan De Maman" userId="609ce8f0c6f3de18" providerId="LiveId" clId="{E7A5978E-65A6-49D1-8132-87380CB6D5EC}" dt="2024-08-08T17:53:12.008" v="3178" actId="20577"/>
          <ac:spMkLst>
            <pc:docMk/>
            <pc:sldMk cId="1619253777" sldId="307"/>
            <ac:spMk id="2" creationId="{76C07082-1582-815D-A863-1C811F90A667}"/>
          </ac:spMkLst>
        </pc:spChg>
        <pc:spChg chg="mod">
          <ac:chgData name="Alan De Maman" userId="609ce8f0c6f3de18" providerId="LiveId" clId="{E7A5978E-65A6-49D1-8132-87380CB6D5EC}" dt="2024-08-08T20:18:06.354" v="3237" actId="14100"/>
          <ac:spMkLst>
            <pc:docMk/>
            <pc:sldMk cId="1619253777" sldId="307"/>
            <ac:spMk id="3" creationId="{DD7E0889-E430-47CB-3D8B-C9A87A5E97A8}"/>
          </ac:spMkLst>
        </pc:spChg>
        <pc:picChg chg="mod">
          <ac:chgData name="Alan De Maman" userId="609ce8f0c6f3de18" providerId="LiveId" clId="{E7A5978E-65A6-49D1-8132-87380CB6D5EC}" dt="2024-08-08T20:18:11.414" v="3240" actId="1076"/>
          <ac:picMkLst>
            <pc:docMk/>
            <pc:sldMk cId="1619253777" sldId="307"/>
            <ac:picMk id="8" creationId="{A119F8ED-22E9-2F1E-573D-676396AFB550}"/>
          </ac:picMkLst>
        </pc:picChg>
      </pc:sldChg>
      <pc:sldChg chg="addSp modSp new del mod">
        <pc:chgData name="Alan De Maman" userId="609ce8f0c6f3de18" providerId="LiveId" clId="{E7A5978E-65A6-49D1-8132-87380CB6D5EC}" dt="2024-08-08T17:53:06.855" v="3175" actId="47"/>
        <pc:sldMkLst>
          <pc:docMk/>
          <pc:sldMk cId="3671964591" sldId="308"/>
        </pc:sldMkLst>
        <pc:spChg chg="mod">
          <ac:chgData name="Alan De Maman" userId="609ce8f0c6f3de18" providerId="LiveId" clId="{E7A5978E-65A6-49D1-8132-87380CB6D5EC}" dt="2024-08-08T17:42:34.660" v="3163"/>
          <ac:spMkLst>
            <pc:docMk/>
            <pc:sldMk cId="3671964591" sldId="308"/>
            <ac:spMk id="2" creationId="{D5A546B1-61EA-725C-98B4-78A800F838DB}"/>
          </ac:spMkLst>
        </pc:spChg>
        <pc:spChg chg="mod">
          <ac:chgData name="Alan De Maman" userId="609ce8f0c6f3de18" providerId="LiveId" clId="{E7A5978E-65A6-49D1-8132-87380CB6D5EC}" dt="2024-08-08T17:49:27.927" v="3174" actId="14100"/>
          <ac:spMkLst>
            <pc:docMk/>
            <pc:sldMk cId="3671964591" sldId="308"/>
            <ac:spMk id="3" creationId="{852684EB-E0EC-B960-2FCD-11D8C0E8D776}"/>
          </ac:spMkLst>
        </pc:spChg>
        <pc:picChg chg="add mod">
          <ac:chgData name="Alan De Maman" userId="609ce8f0c6f3de18" providerId="LiveId" clId="{E7A5978E-65A6-49D1-8132-87380CB6D5EC}" dt="2024-08-08T17:49:13.573" v="3171" actId="1076"/>
          <ac:picMkLst>
            <pc:docMk/>
            <pc:sldMk cId="3671964591" sldId="308"/>
            <ac:picMk id="8" creationId="{CDEB736F-7DED-B396-0572-28C7FE9928C4}"/>
          </ac:picMkLst>
        </pc:picChg>
      </pc:sldChg>
      <pc:sldChg chg="modSp mod">
        <pc:chgData name="Alan De Maman" userId="609ce8f0c6f3de18" providerId="LiveId" clId="{E7A5978E-65A6-49D1-8132-87380CB6D5EC}" dt="2024-08-09T12:27:26.439" v="3478" actId="20577"/>
        <pc:sldMkLst>
          <pc:docMk/>
          <pc:sldMk cId="3283532402" sldId="309"/>
        </pc:sldMkLst>
        <pc:spChg chg="mod">
          <ac:chgData name="Alan De Maman" userId="609ce8f0c6f3de18" providerId="LiveId" clId="{E7A5978E-65A6-49D1-8132-87380CB6D5EC}" dt="2024-08-09T12:27:26.439" v="3478" actId="20577"/>
          <ac:spMkLst>
            <pc:docMk/>
            <pc:sldMk cId="3283532402" sldId="309"/>
            <ac:spMk id="3" creationId="{8210DE36-470E-F4A7-7B02-04A7C1266C27}"/>
          </ac:spMkLst>
        </pc:spChg>
      </pc:sldChg>
      <pc:sldChg chg="modSp mod">
        <pc:chgData name="Alan De Maman" userId="609ce8f0c6f3de18" providerId="LiveId" clId="{E7A5978E-65A6-49D1-8132-87380CB6D5EC}" dt="2024-08-09T11:48:12.653" v="3333" actId="20577"/>
        <pc:sldMkLst>
          <pc:docMk/>
          <pc:sldMk cId="1464889767" sldId="310"/>
        </pc:sldMkLst>
        <pc:spChg chg="mod">
          <ac:chgData name="Alan De Maman" userId="609ce8f0c6f3de18" providerId="LiveId" clId="{E7A5978E-65A6-49D1-8132-87380CB6D5EC}" dt="2024-08-09T11:48:12.653" v="3333" actId="20577"/>
          <ac:spMkLst>
            <pc:docMk/>
            <pc:sldMk cId="1464889767" sldId="310"/>
            <ac:spMk id="3" creationId="{34F97C34-B4B8-89E2-2D1C-0AC5BAC6CD95}"/>
          </ac:spMkLst>
        </pc:spChg>
      </pc:sldChg>
    </pc:docChg>
  </pc:docChgLst>
  <pc:docChgLst>
    <pc:chgData name="Alan De Maman" userId="609ce8f0c6f3de18" providerId="LiveId" clId="{3ABA7F8A-A724-40A1-8733-56B4F7C6B729}"/>
    <pc:docChg chg="undo redo custSel addSld delSld modSld sldOrd">
      <pc:chgData name="Alan De Maman" userId="609ce8f0c6f3de18" providerId="LiveId" clId="{3ABA7F8A-A724-40A1-8733-56B4F7C6B729}" dt="2024-08-09T02:16:03.278" v="3903" actId="20577"/>
      <pc:docMkLst>
        <pc:docMk/>
      </pc:docMkLst>
      <pc:sldChg chg="modSp mod">
        <pc:chgData name="Alan De Maman" userId="609ce8f0c6f3de18" providerId="LiveId" clId="{3ABA7F8A-A724-40A1-8733-56B4F7C6B729}" dt="2024-07-20T02:07:14.211" v="38" actId="20577"/>
        <pc:sldMkLst>
          <pc:docMk/>
          <pc:sldMk cId="3748567939" sldId="256"/>
        </pc:sldMkLst>
        <pc:spChg chg="mod">
          <ac:chgData name="Alan De Maman" userId="609ce8f0c6f3de18" providerId="LiveId" clId="{3ABA7F8A-A724-40A1-8733-56B4F7C6B729}" dt="2024-07-20T02:07:07.209" v="15"/>
          <ac:spMkLst>
            <pc:docMk/>
            <pc:sldMk cId="3748567939" sldId="256"/>
            <ac:spMk id="2" creationId="{CB7278A1-3258-40F7-8F44-1331D62D34DD}"/>
          </ac:spMkLst>
        </pc:spChg>
        <pc:spChg chg="mod">
          <ac:chgData name="Alan De Maman" userId="609ce8f0c6f3de18" providerId="LiveId" clId="{3ABA7F8A-A724-40A1-8733-56B4F7C6B729}" dt="2024-07-20T02:07:14.211" v="38" actId="20577"/>
          <ac:spMkLst>
            <pc:docMk/>
            <pc:sldMk cId="3748567939" sldId="256"/>
            <ac:spMk id="3" creationId="{DF0ABE55-1AB7-4E65-AB63-A20CE6160B3F}"/>
          </ac:spMkLst>
        </pc:spChg>
      </pc:sldChg>
      <pc:sldChg chg="del">
        <pc:chgData name="Alan De Maman" userId="609ce8f0c6f3de18" providerId="LiveId" clId="{3ABA7F8A-A724-40A1-8733-56B4F7C6B729}" dt="2024-07-20T02:06:37" v="6" actId="47"/>
        <pc:sldMkLst>
          <pc:docMk/>
          <pc:sldMk cId="1403411650" sldId="257"/>
        </pc:sldMkLst>
      </pc:sldChg>
      <pc:sldChg chg="modSp mod">
        <pc:chgData name="Alan De Maman" userId="609ce8f0c6f3de18" providerId="LiveId" clId="{3ABA7F8A-A724-40A1-8733-56B4F7C6B729}" dt="2024-08-09T01:13:23.930" v="3336" actId="20577"/>
        <pc:sldMkLst>
          <pc:docMk/>
          <pc:sldMk cId="2738964163" sldId="258"/>
        </pc:sldMkLst>
        <pc:spChg chg="mod">
          <ac:chgData name="Alan De Maman" userId="609ce8f0c6f3de18" providerId="LiveId" clId="{3ABA7F8A-A724-40A1-8733-56B4F7C6B729}" dt="2024-07-20T02:11:07.995" v="310" actId="15"/>
          <ac:spMkLst>
            <pc:docMk/>
            <pc:sldMk cId="2738964163" sldId="258"/>
            <ac:spMk id="3" creationId="{18108635-332A-4CA0-8564-702836DACA78}"/>
          </ac:spMkLst>
        </pc:spChg>
        <pc:spChg chg="mod">
          <ac:chgData name="Alan De Maman" userId="609ce8f0c6f3de18" providerId="LiveId" clId="{3ABA7F8A-A724-40A1-8733-56B4F7C6B729}" dt="2024-08-09T01:13:23.930" v="3336" actId="20577"/>
          <ac:spMkLst>
            <pc:docMk/>
            <pc:sldMk cId="2738964163" sldId="258"/>
            <ac:spMk id="9" creationId="{2F889094-5688-8DE1-265E-A89494B44930}"/>
          </ac:spMkLst>
        </pc:spChg>
      </pc:sldChg>
      <pc:sldChg chg="modSp add mod">
        <pc:chgData name="Alan De Maman" userId="609ce8f0c6f3de18" providerId="LiveId" clId="{3ABA7F8A-A724-40A1-8733-56B4F7C6B729}" dt="2024-07-20T02:11:42.420" v="390" actId="20577"/>
        <pc:sldMkLst>
          <pc:docMk/>
          <pc:sldMk cId="444117359" sldId="272"/>
        </pc:sldMkLst>
        <pc:spChg chg="mod">
          <ac:chgData name="Alan De Maman" userId="609ce8f0c6f3de18" providerId="LiveId" clId="{3ABA7F8A-A724-40A1-8733-56B4F7C6B729}" dt="2024-07-20T02:11:42.420" v="390" actId="20577"/>
          <ac:spMkLst>
            <pc:docMk/>
            <pc:sldMk cId="444117359" sldId="272"/>
            <ac:spMk id="2" creationId="{33CE0B3D-E208-45B9-AD6D-35F0DAD21D6C}"/>
          </ac:spMkLst>
        </pc:spChg>
      </pc:sldChg>
      <pc:sldChg chg="modSp add mod ord">
        <pc:chgData name="Alan De Maman" userId="609ce8f0c6f3de18" providerId="LiveId" clId="{3ABA7F8A-A724-40A1-8733-56B4F7C6B729}" dt="2024-08-06T01:18:05.636" v="851" actId="20577"/>
        <pc:sldMkLst>
          <pc:docMk/>
          <pc:sldMk cId="737559729" sldId="273"/>
        </pc:sldMkLst>
        <pc:spChg chg="mod">
          <ac:chgData name="Alan De Maman" userId="609ce8f0c6f3de18" providerId="LiveId" clId="{3ABA7F8A-A724-40A1-8733-56B4F7C6B729}" dt="2024-08-06T01:18:05.636" v="851" actId="20577"/>
          <ac:spMkLst>
            <pc:docMk/>
            <pc:sldMk cId="737559729" sldId="273"/>
            <ac:spMk id="3" creationId="{18108635-332A-4CA0-8564-702836DACA78}"/>
          </ac:spMkLst>
        </pc:spChg>
      </pc:sldChg>
      <pc:sldChg chg="modSp add mod ord">
        <pc:chgData name="Alan De Maman" userId="609ce8f0c6f3de18" providerId="LiveId" clId="{3ABA7F8A-A724-40A1-8733-56B4F7C6B729}" dt="2024-08-09T01:16:11.757" v="3548"/>
        <pc:sldMkLst>
          <pc:docMk/>
          <pc:sldMk cId="989307720" sldId="274"/>
        </pc:sldMkLst>
        <pc:spChg chg="mod">
          <ac:chgData name="Alan De Maman" userId="609ce8f0c6f3de18" providerId="LiveId" clId="{3ABA7F8A-A724-40A1-8733-56B4F7C6B729}" dt="2024-07-20T02:11:59.029" v="440" actId="20577"/>
          <ac:spMkLst>
            <pc:docMk/>
            <pc:sldMk cId="989307720" sldId="274"/>
            <ac:spMk id="2" creationId="{33CE0B3D-E208-45B9-AD6D-35F0DAD21D6C}"/>
          </ac:spMkLst>
        </pc:spChg>
        <pc:spChg chg="mod">
          <ac:chgData name="Alan De Maman" userId="609ce8f0c6f3de18" providerId="LiveId" clId="{3ABA7F8A-A724-40A1-8733-56B4F7C6B729}" dt="2024-08-06T01:04:52.436" v="727" actId="20577"/>
          <ac:spMkLst>
            <pc:docMk/>
            <pc:sldMk cId="989307720" sldId="274"/>
            <ac:spMk id="7" creationId="{8D92DDB5-2C1A-5ECA-FCC1-64CB718CD73A}"/>
          </ac:spMkLst>
        </pc:spChg>
      </pc:sldChg>
      <pc:sldChg chg="modSp add mod">
        <pc:chgData name="Alan De Maman" userId="609ce8f0c6f3de18" providerId="LiveId" clId="{3ABA7F8A-A724-40A1-8733-56B4F7C6B729}" dt="2024-07-20T02:12:25.813" v="501" actId="20577"/>
        <pc:sldMkLst>
          <pc:docMk/>
          <pc:sldMk cId="4262439521" sldId="275"/>
        </pc:sldMkLst>
        <pc:spChg chg="mod">
          <ac:chgData name="Alan De Maman" userId="609ce8f0c6f3de18" providerId="LiveId" clId="{3ABA7F8A-A724-40A1-8733-56B4F7C6B729}" dt="2024-07-20T02:12:25.813" v="501" actId="20577"/>
          <ac:spMkLst>
            <pc:docMk/>
            <pc:sldMk cId="4262439521" sldId="275"/>
            <ac:spMk id="2" creationId="{33CE0B3D-E208-45B9-AD6D-35F0DAD21D6C}"/>
          </ac:spMkLst>
        </pc:spChg>
      </pc:sldChg>
      <pc:sldChg chg="modSp add mod">
        <pc:chgData name="Alan De Maman" userId="609ce8f0c6f3de18" providerId="LiveId" clId="{3ABA7F8A-A724-40A1-8733-56B4F7C6B729}" dt="2024-07-20T02:12:39.368" v="519" actId="27636"/>
        <pc:sldMkLst>
          <pc:docMk/>
          <pc:sldMk cId="1765400124" sldId="276"/>
        </pc:sldMkLst>
        <pc:spChg chg="mod">
          <ac:chgData name="Alan De Maman" userId="609ce8f0c6f3de18" providerId="LiveId" clId="{3ABA7F8A-A724-40A1-8733-56B4F7C6B729}" dt="2024-07-20T02:12:39.368" v="519" actId="27636"/>
          <ac:spMkLst>
            <pc:docMk/>
            <pc:sldMk cId="1765400124" sldId="276"/>
            <ac:spMk id="2" creationId="{33CE0B3D-E208-45B9-AD6D-35F0DAD21D6C}"/>
          </ac:spMkLst>
        </pc:spChg>
      </pc:sldChg>
      <pc:sldChg chg="addSp delSp modSp add mod ord">
        <pc:chgData name="Alan De Maman" userId="609ce8f0c6f3de18" providerId="LiveId" clId="{3ABA7F8A-A724-40A1-8733-56B4F7C6B729}" dt="2024-08-09T01:25:39.849" v="3650" actId="1076"/>
        <pc:sldMkLst>
          <pc:docMk/>
          <pc:sldMk cId="2475551524" sldId="277"/>
        </pc:sldMkLst>
        <pc:spChg chg="mod">
          <ac:chgData name="Alan De Maman" userId="609ce8f0c6f3de18" providerId="LiveId" clId="{3ABA7F8A-A724-40A1-8733-56B4F7C6B729}" dt="2024-07-20T02:12:52.519" v="520"/>
          <ac:spMkLst>
            <pc:docMk/>
            <pc:sldMk cId="2475551524" sldId="277"/>
            <ac:spMk id="2" creationId="{33CE0B3D-E208-45B9-AD6D-35F0DAD21D6C}"/>
          </ac:spMkLst>
        </pc:spChg>
        <pc:spChg chg="mod">
          <ac:chgData name="Alan De Maman" userId="609ce8f0c6f3de18" providerId="LiveId" clId="{3ABA7F8A-A724-40A1-8733-56B4F7C6B729}" dt="2024-08-09T00:21:54.998" v="2991" actId="20577"/>
          <ac:spMkLst>
            <pc:docMk/>
            <pc:sldMk cId="2475551524" sldId="277"/>
            <ac:spMk id="3" creationId="{18108635-332A-4CA0-8564-702836DACA78}"/>
          </ac:spMkLst>
        </pc:spChg>
        <pc:spChg chg="add del mod">
          <ac:chgData name="Alan De Maman" userId="609ce8f0c6f3de18" providerId="LiveId" clId="{3ABA7F8A-A724-40A1-8733-56B4F7C6B729}" dt="2024-08-07T01:02:28.400" v="1303" actId="21"/>
          <ac:spMkLst>
            <pc:docMk/>
            <pc:sldMk cId="2475551524" sldId="277"/>
            <ac:spMk id="7" creationId="{8DC93F2E-C63C-3123-E500-6D2CF1488AE7}"/>
          </ac:spMkLst>
        </pc:spChg>
        <pc:spChg chg="add del mod">
          <ac:chgData name="Alan De Maman" userId="609ce8f0c6f3de18" providerId="LiveId" clId="{3ABA7F8A-A724-40A1-8733-56B4F7C6B729}" dt="2024-07-20T02:12:56.993" v="524" actId="22"/>
          <ac:spMkLst>
            <pc:docMk/>
            <pc:sldMk cId="2475551524" sldId="277"/>
            <ac:spMk id="8" creationId="{03E9B462-54B8-A5C2-4DA0-6FDEEE5589F3}"/>
          </ac:spMkLst>
        </pc:spChg>
        <pc:spChg chg="mod">
          <ac:chgData name="Alan De Maman" userId="609ce8f0c6f3de18" providerId="LiveId" clId="{3ABA7F8A-A724-40A1-8733-56B4F7C6B729}" dt="2024-08-06T02:34:28.115" v="1003" actId="1076"/>
          <ac:spMkLst>
            <pc:docMk/>
            <pc:sldMk cId="2475551524" sldId="277"/>
            <ac:spMk id="8" creationId="{9A3EA729-CC0F-95DE-CE4F-EF679A314C61}"/>
          </ac:spMkLst>
        </pc:spChg>
        <pc:spChg chg="add del mod">
          <ac:chgData name="Alan De Maman" userId="609ce8f0c6f3de18" providerId="LiveId" clId="{3ABA7F8A-A724-40A1-8733-56B4F7C6B729}" dt="2024-08-07T01:02:28.400" v="1303" actId="21"/>
          <ac:spMkLst>
            <pc:docMk/>
            <pc:sldMk cId="2475551524" sldId="277"/>
            <ac:spMk id="9" creationId="{3F23849A-19F3-129A-A970-5FBFD95C17DA}"/>
          </ac:spMkLst>
        </pc:spChg>
        <pc:spChg chg="add del mod">
          <ac:chgData name="Alan De Maman" userId="609ce8f0c6f3de18" providerId="LiveId" clId="{3ABA7F8A-A724-40A1-8733-56B4F7C6B729}" dt="2024-08-09T01:25:35.309" v="3647" actId="478"/>
          <ac:spMkLst>
            <pc:docMk/>
            <pc:sldMk cId="2475551524" sldId="277"/>
            <ac:spMk id="9" creationId="{F0A09FF3-0784-E2A1-2FB2-C0DC42C406C1}"/>
          </ac:spMkLst>
        </pc:spChg>
        <pc:spChg chg="add del mod">
          <ac:chgData name="Alan De Maman" userId="609ce8f0c6f3de18" providerId="LiveId" clId="{3ABA7F8A-A724-40A1-8733-56B4F7C6B729}" dt="2024-08-09T01:25:36.505" v="3648" actId="478"/>
          <ac:spMkLst>
            <pc:docMk/>
            <pc:sldMk cId="2475551524" sldId="277"/>
            <ac:spMk id="11" creationId="{41F7AED9-8E4D-D3D3-28C3-E969122E0743}"/>
          </ac:spMkLst>
        </pc:spChg>
        <pc:spChg chg="add del mod ord">
          <ac:chgData name="Alan De Maman" userId="609ce8f0c6f3de18" providerId="LiveId" clId="{3ABA7F8A-A724-40A1-8733-56B4F7C6B729}" dt="2024-08-07T01:02:31.669" v="1304" actId="478"/>
          <ac:spMkLst>
            <pc:docMk/>
            <pc:sldMk cId="2475551524" sldId="277"/>
            <ac:spMk id="12" creationId="{49D490C4-B600-4C93-7FDD-4CB0253ACFFC}"/>
          </ac:spMkLst>
        </pc:spChg>
        <pc:picChg chg="add del mod">
          <ac:chgData name="Alan De Maman" userId="609ce8f0c6f3de18" providerId="LiveId" clId="{3ABA7F8A-A724-40A1-8733-56B4F7C6B729}" dt="2024-08-07T01:02:28.400" v="1303" actId="21"/>
          <ac:picMkLst>
            <pc:docMk/>
            <pc:sldMk cId="2475551524" sldId="277"/>
            <ac:picMk id="11" creationId="{720BDFEF-CBAA-3EC5-8884-CAE9CC0537B5}"/>
          </ac:picMkLst>
        </pc:picChg>
        <pc:picChg chg="add mod">
          <ac:chgData name="Alan De Maman" userId="609ce8f0c6f3de18" providerId="LiveId" clId="{3ABA7F8A-A724-40A1-8733-56B4F7C6B729}" dt="2024-08-09T01:25:39.849" v="3650" actId="1076"/>
          <ac:picMkLst>
            <pc:docMk/>
            <pc:sldMk cId="2475551524" sldId="277"/>
            <ac:picMk id="13" creationId="{28F4961C-D908-43B1-F1B1-AE61CEE30766}"/>
          </ac:picMkLst>
        </pc:picChg>
        <pc:picChg chg="del">
          <ac:chgData name="Alan De Maman" userId="609ce8f0c6f3de18" providerId="LiveId" clId="{3ABA7F8A-A724-40A1-8733-56B4F7C6B729}" dt="2024-08-07T01:02:28.400" v="1303" actId="21"/>
          <ac:picMkLst>
            <pc:docMk/>
            <pc:sldMk cId="2475551524" sldId="277"/>
            <ac:picMk id="1026" creationId="{13987BD7-22CC-6421-6CDF-2CFAD8C5AC82}"/>
          </ac:picMkLst>
        </pc:picChg>
      </pc:sldChg>
      <pc:sldChg chg="addSp delSp modSp add mod">
        <pc:chgData name="Alan De Maman" userId="609ce8f0c6f3de18" providerId="LiveId" clId="{3ABA7F8A-A724-40A1-8733-56B4F7C6B729}" dt="2024-08-09T01:45:03.146" v="3815" actId="1076"/>
        <pc:sldMkLst>
          <pc:docMk/>
          <pc:sldMk cId="3249255651" sldId="278"/>
        </pc:sldMkLst>
        <pc:spChg chg="mod">
          <ac:chgData name="Alan De Maman" userId="609ce8f0c6f3de18" providerId="LiveId" clId="{3ABA7F8A-A724-40A1-8733-56B4F7C6B729}" dt="2024-08-06T01:18:00.995" v="849" actId="20577"/>
          <ac:spMkLst>
            <pc:docMk/>
            <pc:sldMk cId="3249255651" sldId="278"/>
            <ac:spMk id="2" creationId="{33CE0B3D-E208-45B9-AD6D-35F0DAD21D6C}"/>
          </ac:spMkLst>
        </pc:spChg>
        <pc:spChg chg="mod">
          <ac:chgData name="Alan De Maman" userId="609ce8f0c6f3de18" providerId="LiveId" clId="{3ABA7F8A-A724-40A1-8733-56B4F7C6B729}" dt="2024-08-09T01:43:57.150" v="3808" actId="20577"/>
          <ac:spMkLst>
            <pc:docMk/>
            <pc:sldMk cId="3249255651" sldId="278"/>
            <ac:spMk id="3" creationId="{18108635-332A-4CA0-8564-702836DACA78}"/>
          </ac:spMkLst>
        </pc:spChg>
        <pc:spChg chg="add mod">
          <ac:chgData name="Alan De Maman" userId="609ce8f0c6f3de18" providerId="LiveId" clId="{3ABA7F8A-A724-40A1-8733-56B4F7C6B729}" dt="2024-08-07T00:54:31.310" v="1200" actId="1076"/>
          <ac:spMkLst>
            <pc:docMk/>
            <pc:sldMk cId="3249255651" sldId="278"/>
            <ac:spMk id="7" creationId="{AF1C46FB-EFA4-03DA-F5AE-AC2DCE3F93EE}"/>
          </ac:spMkLst>
        </pc:spChg>
        <pc:spChg chg="add mod">
          <ac:chgData name="Alan De Maman" userId="609ce8f0c6f3de18" providerId="LiveId" clId="{3ABA7F8A-A724-40A1-8733-56B4F7C6B729}" dt="2024-08-07T00:54:27.072" v="1198" actId="164"/>
          <ac:spMkLst>
            <pc:docMk/>
            <pc:sldMk cId="3249255651" sldId="278"/>
            <ac:spMk id="8" creationId="{4C35050F-5757-2C38-B234-B1BBF4DBB5A7}"/>
          </ac:spMkLst>
        </pc:spChg>
        <pc:spChg chg="add mod">
          <ac:chgData name="Alan De Maman" userId="609ce8f0c6f3de18" providerId="LiveId" clId="{3ABA7F8A-A724-40A1-8733-56B4F7C6B729}" dt="2024-08-07T00:54:27.072" v="1198" actId="164"/>
          <ac:spMkLst>
            <pc:docMk/>
            <pc:sldMk cId="3249255651" sldId="278"/>
            <ac:spMk id="9" creationId="{B0C9A174-F246-48CE-29CB-89FC3E22DD19}"/>
          </ac:spMkLst>
        </pc:spChg>
        <pc:spChg chg="add mod">
          <ac:chgData name="Alan De Maman" userId="609ce8f0c6f3de18" providerId="LiveId" clId="{3ABA7F8A-A724-40A1-8733-56B4F7C6B729}" dt="2024-08-09T01:43:47.644" v="3806" actId="1076"/>
          <ac:spMkLst>
            <pc:docMk/>
            <pc:sldMk cId="3249255651" sldId="278"/>
            <ac:spMk id="10" creationId="{F15D9016-FE4A-D7AC-ADED-958DCC4F26F3}"/>
          </ac:spMkLst>
        </pc:spChg>
        <pc:grpChg chg="add mod">
          <ac:chgData name="Alan De Maman" userId="609ce8f0c6f3de18" providerId="LiveId" clId="{3ABA7F8A-A724-40A1-8733-56B4F7C6B729}" dt="2024-08-07T01:01:30.012" v="1297" actId="1076"/>
          <ac:grpSpMkLst>
            <pc:docMk/>
            <pc:sldMk cId="3249255651" sldId="278"/>
            <ac:grpSpMk id="11" creationId="{F20A674B-7F03-21A2-E87C-A157D82083DE}"/>
          </ac:grpSpMkLst>
        </pc:grpChg>
        <pc:picChg chg="add del mod">
          <ac:chgData name="Alan De Maman" userId="609ce8f0c6f3de18" providerId="LiveId" clId="{3ABA7F8A-A724-40A1-8733-56B4F7C6B729}" dt="2024-08-07T01:05:29.376" v="1508" actId="21"/>
          <ac:picMkLst>
            <pc:docMk/>
            <pc:sldMk cId="3249255651" sldId="278"/>
            <ac:picMk id="13" creationId="{92BD7D10-55B8-66B1-ECAB-31EAC15A0A06}"/>
          </ac:picMkLst>
        </pc:picChg>
        <pc:picChg chg="add mod modCrop">
          <ac:chgData name="Alan De Maman" userId="609ce8f0c6f3de18" providerId="LiveId" clId="{3ABA7F8A-A724-40A1-8733-56B4F7C6B729}" dt="2024-08-09T01:45:03.146" v="3815" actId="1076"/>
          <ac:picMkLst>
            <pc:docMk/>
            <pc:sldMk cId="3249255651" sldId="278"/>
            <ac:picMk id="13" creationId="{A43DE692-F27F-B916-DC61-975E7A802736}"/>
          </ac:picMkLst>
        </pc:picChg>
      </pc:sldChg>
      <pc:sldChg chg="modSp add del mod">
        <pc:chgData name="Alan De Maman" userId="609ce8f0c6f3de18" providerId="LiveId" clId="{3ABA7F8A-A724-40A1-8733-56B4F7C6B729}" dt="2024-08-06T01:19:45.473" v="852" actId="47"/>
        <pc:sldMkLst>
          <pc:docMk/>
          <pc:sldMk cId="2921241106" sldId="279"/>
        </pc:sldMkLst>
        <pc:spChg chg="mod">
          <ac:chgData name="Alan De Maman" userId="609ce8f0c6f3de18" providerId="LiveId" clId="{3ABA7F8A-A724-40A1-8733-56B4F7C6B729}" dt="2024-07-20T02:13:24.714" v="567" actId="20577"/>
          <ac:spMkLst>
            <pc:docMk/>
            <pc:sldMk cId="2921241106" sldId="279"/>
            <ac:spMk id="2" creationId="{33CE0B3D-E208-45B9-AD6D-35F0DAD21D6C}"/>
          </ac:spMkLst>
        </pc:spChg>
      </pc:sldChg>
      <pc:sldChg chg="modSp mod">
        <pc:chgData name="Alan De Maman" userId="609ce8f0c6f3de18" providerId="LiveId" clId="{3ABA7F8A-A724-40A1-8733-56B4F7C6B729}" dt="2024-08-09T01:08:49.958" v="3232" actId="14100"/>
        <pc:sldMkLst>
          <pc:docMk/>
          <pc:sldMk cId="1866202616" sldId="283"/>
        </pc:sldMkLst>
        <pc:spChg chg="mod">
          <ac:chgData name="Alan De Maman" userId="609ce8f0c6f3de18" providerId="LiveId" clId="{3ABA7F8A-A724-40A1-8733-56B4F7C6B729}" dt="2024-08-09T01:08:49.958" v="3232" actId="14100"/>
          <ac:spMkLst>
            <pc:docMk/>
            <pc:sldMk cId="1866202616" sldId="283"/>
            <ac:spMk id="8" creationId="{D13A82AB-3CDF-67B1-92A9-F14BC34CF16C}"/>
          </ac:spMkLst>
        </pc:spChg>
      </pc:sldChg>
      <pc:sldChg chg="modSp mod">
        <pc:chgData name="Alan De Maman" userId="609ce8f0c6f3de18" providerId="LiveId" clId="{3ABA7F8A-A724-40A1-8733-56B4F7C6B729}" dt="2024-08-09T01:12:33.913" v="3327" actId="20577"/>
        <pc:sldMkLst>
          <pc:docMk/>
          <pc:sldMk cId="1168924058" sldId="288"/>
        </pc:sldMkLst>
        <pc:spChg chg="mod">
          <ac:chgData name="Alan De Maman" userId="609ce8f0c6f3de18" providerId="LiveId" clId="{3ABA7F8A-A724-40A1-8733-56B4F7C6B729}" dt="2024-08-09T01:12:33.913" v="3327" actId="20577"/>
          <ac:spMkLst>
            <pc:docMk/>
            <pc:sldMk cId="1168924058" sldId="288"/>
            <ac:spMk id="8" creationId="{F67E3E6F-CC5C-83F9-2F4C-BDB1F72B3018}"/>
          </ac:spMkLst>
        </pc:spChg>
      </pc:sldChg>
      <pc:sldChg chg="modSp mod">
        <pc:chgData name="Alan De Maman" userId="609ce8f0c6f3de18" providerId="LiveId" clId="{3ABA7F8A-A724-40A1-8733-56B4F7C6B729}" dt="2024-08-09T01:20:58.409" v="3646" actId="790"/>
        <pc:sldMkLst>
          <pc:docMk/>
          <pc:sldMk cId="2126222715" sldId="289"/>
        </pc:sldMkLst>
        <pc:spChg chg="mod">
          <ac:chgData name="Alan De Maman" userId="609ce8f0c6f3de18" providerId="LiveId" clId="{3ABA7F8A-A724-40A1-8733-56B4F7C6B729}" dt="2024-08-09T01:20:58.409" v="3646" actId="790"/>
          <ac:spMkLst>
            <pc:docMk/>
            <pc:sldMk cId="2126222715" sldId="289"/>
            <ac:spMk id="9" creationId="{2F889094-5688-8DE1-265E-A89494B44930}"/>
          </ac:spMkLst>
        </pc:spChg>
      </pc:sldChg>
      <pc:sldChg chg="addSp delSp modSp mod">
        <pc:chgData name="Alan De Maman" userId="609ce8f0c6f3de18" providerId="LiveId" clId="{3ABA7F8A-A724-40A1-8733-56B4F7C6B729}" dt="2024-08-09T01:18:26.496" v="3552" actId="16959"/>
        <pc:sldMkLst>
          <pc:docMk/>
          <pc:sldMk cId="513659873" sldId="291"/>
        </pc:sldMkLst>
        <pc:spChg chg="add del mod">
          <ac:chgData name="Alan De Maman" userId="609ce8f0c6f3de18" providerId="LiveId" clId="{3ABA7F8A-A724-40A1-8733-56B4F7C6B729}" dt="2024-08-06T01:00:16.039" v="652" actId="478"/>
          <ac:spMkLst>
            <pc:docMk/>
            <pc:sldMk cId="513659873" sldId="291"/>
            <ac:spMk id="3" creationId="{86FC1B4B-58D1-96EF-A1BA-27D51DE49647}"/>
          </ac:spMkLst>
        </pc:spChg>
        <pc:spChg chg="mod">
          <ac:chgData name="Alan De Maman" userId="609ce8f0c6f3de18" providerId="LiveId" clId="{3ABA7F8A-A724-40A1-8733-56B4F7C6B729}" dt="2024-08-09T01:18:26.496" v="3552" actId="16959"/>
          <ac:spMkLst>
            <pc:docMk/>
            <pc:sldMk cId="513659873" sldId="291"/>
            <ac:spMk id="8" creationId="{A69DE550-AA83-CB07-9920-CAE6FA8C7638}"/>
          </ac:spMkLst>
        </pc:spChg>
        <pc:spChg chg="add mod">
          <ac:chgData name="Alan De Maman" userId="609ce8f0c6f3de18" providerId="LiveId" clId="{3ABA7F8A-A724-40A1-8733-56B4F7C6B729}" dt="2024-08-06T01:03:19.235" v="708" actId="1076"/>
          <ac:spMkLst>
            <pc:docMk/>
            <pc:sldMk cId="513659873" sldId="291"/>
            <ac:spMk id="10" creationId="{C7579274-A099-776D-37A3-25818ADF82BC}"/>
          </ac:spMkLst>
        </pc:spChg>
        <pc:spChg chg="mod">
          <ac:chgData name="Alan De Maman" userId="609ce8f0c6f3de18" providerId="LiveId" clId="{3ABA7F8A-A724-40A1-8733-56B4F7C6B729}" dt="2024-08-06T00:59:34.507" v="647" actId="1076"/>
          <ac:spMkLst>
            <pc:docMk/>
            <pc:sldMk cId="513659873" sldId="291"/>
            <ac:spMk id="11" creationId="{6EF4FC54-9BF8-1BF9-722B-13476D5C299A}"/>
          </ac:spMkLst>
        </pc:spChg>
        <pc:spChg chg="add mod">
          <ac:chgData name="Alan De Maman" userId="609ce8f0c6f3de18" providerId="LiveId" clId="{3ABA7F8A-A724-40A1-8733-56B4F7C6B729}" dt="2024-08-06T01:03:12.835" v="707" actId="1076"/>
          <ac:spMkLst>
            <pc:docMk/>
            <pc:sldMk cId="513659873" sldId="291"/>
            <ac:spMk id="13" creationId="{79B13B1C-2AE7-C880-E438-753DD323C980}"/>
          </ac:spMkLst>
        </pc:spChg>
      </pc:sldChg>
      <pc:sldChg chg="modSp mod">
        <pc:chgData name="Alan De Maman" userId="609ce8f0c6f3de18" providerId="LiveId" clId="{3ABA7F8A-A724-40A1-8733-56B4F7C6B729}" dt="2024-08-06T01:04:58.254" v="729" actId="20577"/>
        <pc:sldMkLst>
          <pc:docMk/>
          <pc:sldMk cId="862324813" sldId="293"/>
        </pc:sldMkLst>
        <pc:spChg chg="mod">
          <ac:chgData name="Alan De Maman" userId="609ce8f0c6f3de18" providerId="LiveId" clId="{3ABA7F8A-A724-40A1-8733-56B4F7C6B729}" dt="2024-08-06T01:04:58.254" v="729" actId="20577"/>
          <ac:spMkLst>
            <pc:docMk/>
            <pc:sldMk cId="862324813" sldId="293"/>
            <ac:spMk id="3" creationId="{5C0B6C92-6C0E-3D3C-624E-2638B20CE773}"/>
          </ac:spMkLst>
        </pc:spChg>
      </pc:sldChg>
      <pc:sldChg chg="addSp delSp modSp mod modAnim">
        <pc:chgData name="Alan De Maman" userId="609ce8f0c6f3de18" providerId="LiveId" clId="{3ABA7F8A-A724-40A1-8733-56B4F7C6B729}" dt="2024-08-06T01:12:12.682" v="820" actId="208"/>
        <pc:sldMkLst>
          <pc:docMk/>
          <pc:sldMk cId="3999312396" sldId="295"/>
        </pc:sldMkLst>
        <pc:spChg chg="mod">
          <ac:chgData name="Alan De Maman" userId="609ce8f0c6f3de18" providerId="LiveId" clId="{3ABA7F8A-A724-40A1-8733-56B4F7C6B729}" dt="2024-08-06T01:08:48.406" v="794" actId="1076"/>
          <ac:spMkLst>
            <pc:docMk/>
            <pc:sldMk cId="3999312396" sldId="295"/>
            <ac:spMk id="7" creationId="{C774A65F-B48B-22E9-2277-CF091616BB8F}"/>
          </ac:spMkLst>
        </pc:spChg>
        <pc:spChg chg="del">
          <ac:chgData name="Alan De Maman" userId="609ce8f0c6f3de18" providerId="LiveId" clId="{3ABA7F8A-A724-40A1-8733-56B4F7C6B729}" dt="2024-08-06T01:07:35.405" v="778" actId="478"/>
          <ac:spMkLst>
            <pc:docMk/>
            <pc:sldMk cId="3999312396" sldId="295"/>
            <ac:spMk id="14" creationId="{6C65BD60-F699-64A4-02B0-DCB8C41E40DC}"/>
          </ac:spMkLst>
        </pc:spChg>
        <pc:spChg chg="del">
          <ac:chgData name="Alan De Maman" userId="609ce8f0c6f3de18" providerId="LiveId" clId="{3ABA7F8A-A724-40A1-8733-56B4F7C6B729}" dt="2024-08-06T01:07:39.141" v="780" actId="478"/>
          <ac:spMkLst>
            <pc:docMk/>
            <pc:sldMk cId="3999312396" sldId="295"/>
            <ac:spMk id="15" creationId="{4B376CFC-EAC6-E7B0-0787-21940EFEBAEA}"/>
          </ac:spMkLst>
        </pc:spChg>
        <pc:spChg chg="del">
          <ac:chgData name="Alan De Maman" userId="609ce8f0c6f3de18" providerId="LiveId" clId="{3ABA7F8A-A724-40A1-8733-56B4F7C6B729}" dt="2024-08-06T01:07:40.823" v="781" actId="478"/>
          <ac:spMkLst>
            <pc:docMk/>
            <pc:sldMk cId="3999312396" sldId="295"/>
            <ac:spMk id="16" creationId="{AE7ACA5A-FAE4-7DC9-E82C-6456708AF296}"/>
          </ac:spMkLst>
        </pc:spChg>
        <pc:spChg chg="del">
          <ac:chgData name="Alan De Maman" userId="609ce8f0c6f3de18" providerId="LiveId" clId="{3ABA7F8A-A724-40A1-8733-56B4F7C6B729}" dt="2024-08-06T01:07:37.234" v="779" actId="478"/>
          <ac:spMkLst>
            <pc:docMk/>
            <pc:sldMk cId="3999312396" sldId="295"/>
            <ac:spMk id="17" creationId="{D68438ED-3E61-2C68-8E92-B2A262D78646}"/>
          </ac:spMkLst>
        </pc:spChg>
        <pc:spChg chg="add mod ord">
          <ac:chgData name="Alan De Maman" userId="609ce8f0c6f3de18" providerId="LiveId" clId="{3ABA7F8A-A724-40A1-8733-56B4F7C6B729}" dt="2024-08-06T01:12:00.720" v="819" actId="208"/>
          <ac:spMkLst>
            <pc:docMk/>
            <pc:sldMk cId="3999312396" sldId="295"/>
            <ac:spMk id="35" creationId="{CCD00C5C-A235-3A62-010D-086ECB914D01}"/>
          </ac:spMkLst>
        </pc:spChg>
        <pc:picChg chg="del">
          <ac:chgData name="Alan De Maman" userId="609ce8f0c6f3de18" providerId="LiveId" clId="{3ABA7F8A-A724-40A1-8733-56B4F7C6B729}" dt="2024-08-06T01:07:25.410" v="777" actId="478"/>
          <ac:picMkLst>
            <pc:docMk/>
            <pc:sldMk cId="3999312396" sldId="295"/>
            <ac:picMk id="13" creationId="{47B04EEB-CFB8-B737-D400-E207DDCE7E90}"/>
          </ac:picMkLst>
        </pc:picChg>
        <pc:picChg chg="add mod">
          <ac:chgData name="Alan De Maman" userId="609ce8f0c6f3de18" providerId="LiveId" clId="{3ABA7F8A-A724-40A1-8733-56B4F7C6B729}" dt="2024-08-06T01:11:46.531" v="817" actId="1076"/>
          <ac:picMkLst>
            <pc:docMk/>
            <pc:sldMk cId="3999312396" sldId="295"/>
            <ac:picMk id="34" creationId="{48774D70-0A74-4C27-807B-8E7C42CFA5DA}"/>
          </ac:picMkLst>
        </pc:picChg>
        <pc:cxnChg chg="add mod">
          <ac:chgData name="Alan De Maman" userId="609ce8f0c6f3de18" providerId="LiveId" clId="{3ABA7F8A-A724-40A1-8733-56B4F7C6B729}" dt="2024-08-06T01:12:12.682" v="820" actId="208"/>
          <ac:cxnSpMkLst>
            <pc:docMk/>
            <pc:sldMk cId="3999312396" sldId="295"/>
            <ac:cxnSpMk id="9" creationId="{B04B6CDF-DC11-B053-28D9-E452AF235EA6}"/>
          </ac:cxnSpMkLst>
        </pc:cxnChg>
        <pc:cxnChg chg="add mod">
          <ac:chgData name="Alan De Maman" userId="609ce8f0c6f3de18" providerId="LiveId" clId="{3ABA7F8A-A724-40A1-8733-56B4F7C6B729}" dt="2024-08-06T01:12:12.682" v="820" actId="208"/>
          <ac:cxnSpMkLst>
            <pc:docMk/>
            <pc:sldMk cId="3999312396" sldId="295"/>
            <ac:cxnSpMk id="10" creationId="{666BDC61-2FE1-DE9B-3B51-F76C6D03D8FD}"/>
          </ac:cxnSpMkLst>
        </pc:cxnChg>
        <pc:cxnChg chg="add mod">
          <ac:chgData name="Alan De Maman" userId="609ce8f0c6f3de18" providerId="LiveId" clId="{3ABA7F8A-A724-40A1-8733-56B4F7C6B729}" dt="2024-08-06T01:12:12.682" v="820" actId="208"/>
          <ac:cxnSpMkLst>
            <pc:docMk/>
            <pc:sldMk cId="3999312396" sldId="295"/>
            <ac:cxnSpMk id="19" creationId="{EE18C3A0-3E7E-0CDF-38D1-2C5B494AD86F}"/>
          </ac:cxnSpMkLst>
        </pc:cxnChg>
        <pc:cxnChg chg="add mod">
          <ac:chgData name="Alan De Maman" userId="609ce8f0c6f3de18" providerId="LiveId" clId="{3ABA7F8A-A724-40A1-8733-56B4F7C6B729}" dt="2024-08-06T01:12:12.682" v="820" actId="208"/>
          <ac:cxnSpMkLst>
            <pc:docMk/>
            <pc:sldMk cId="3999312396" sldId="295"/>
            <ac:cxnSpMk id="29" creationId="{D97E4CB1-F7DF-83B1-C6D0-64D14739BC6E}"/>
          </ac:cxnSpMkLst>
        </pc:cxnChg>
        <pc:cxnChg chg="add mod">
          <ac:chgData name="Alan De Maman" userId="609ce8f0c6f3de18" providerId="LiveId" clId="{3ABA7F8A-A724-40A1-8733-56B4F7C6B729}" dt="2024-08-06T01:12:12.682" v="820" actId="208"/>
          <ac:cxnSpMkLst>
            <pc:docMk/>
            <pc:sldMk cId="3999312396" sldId="295"/>
            <ac:cxnSpMk id="31" creationId="{C1419C1C-EF14-BE27-5944-5849463D2364}"/>
          </ac:cxnSpMkLst>
        </pc:cxnChg>
        <pc:cxnChg chg="add mod">
          <ac:chgData name="Alan De Maman" userId="609ce8f0c6f3de18" providerId="LiveId" clId="{3ABA7F8A-A724-40A1-8733-56B4F7C6B729}" dt="2024-08-06T01:12:12.682" v="820" actId="208"/>
          <ac:cxnSpMkLst>
            <pc:docMk/>
            <pc:sldMk cId="3999312396" sldId="295"/>
            <ac:cxnSpMk id="33" creationId="{1940D88B-B97C-FB89-55CD-BB1720FCB920}"/>
          </ac:cxnSpMkLst>
        </pc:cxnChg>
      </pc:sldChg>
      <pc:sldChg chg="addSp delSp modSp new mod">
        <pc:chgData name="Alan De Maman" userId="609ce8f0c6f3de18" providerId="LiveId" clId="{3ABA7F8A-A724-40A1-8733-56B4F7C6B729}" dt="2024-08-06T01:17:57.667" v="847" actId="20577"/>
        <pc:sldMkLst>
          <pc:docMk/>
          <pc:sldMk cId="2265578566" sldId="297"/>
        </pc:sldMkLst>
        <pc:spChg chg="mod">
          <ac:chgData name="Alan De Maman" userId="609ce8f0c6f3de18" providerId="LiveId" clId="{3ABA7F8A-A724-40A1-8733-56B4F7C6B729}" dt="2024-08-06T01:17:57.667" v="847" actId="20577"/>
          <ac:spMkLst>
            <pc:docMk/>
            <pc:sldMk cId="2265578566" sldId="297"/>
            <ac:spMk id="2" creationId="{7752A0B4-C262-740C-C5E3-2A151048440C}"/>
          </ac:spMkLst>
        </pc:spChg>
        <pc:spChg chg="del">
          <ac:chgData name="Alan De Maman" userId="609ce8f0c6f3de18" providerId="LiveId" clId="{3ABA7F8A-A724-40A1-8733-56B4F7C6B729}" dt="2024-08-06T01:17:35.075" v="836" actId="478"/>
          <ac:spMkLst>
            <pc:docMk/>
            <pc:sldMk cId="2265578566" sldId="297"/>
            <ac:spMk id="3" creationId="{76CAD67B-9141-7DCF-FD09-1983E0EA5515}"/>
          </ac:spMkLst>
        </pc:spChg>
        <pc:picChg chg="add mod">
          <ac:chgData name="Alan De Maman" userId="609ce8f0c6f3de18" providerId="LiveId" clId="{3ABA7F8A-A724-40A1-8733-56B4F7C6B729}" dt="2024-08-06T01:17:44.832" v="840" actId="1076"/>
          <ac:picMkLst>
            <pc:docMk/>
            <pc:sldMk cId="2265578566" sldId="297"/>
            <ac:picMk id="8" creationId="{955D5BFE-2775-A4EA-5426-F14E21F4948F}"/>
          </ac:picMkLst>
        </pc:picChg>
      </pc:sldChg>
      <pc:sldChg chg="addSp delSp modSp new mod ord">
        <pc:chgData name="Alan De Maman" userId="609ce8f0c6f3de18" providerId="LiveId" clId="{3ABA7F8A-A724-40A1-8733-56B4F7C6B729}" dt="2024-08-09T00:19:02.981" v="2975"/>
        <pc:sldMkLst>
          <pc:docMk/>
          <pc:sldMk cId="3735642977" sldId="298"/>
        </pc:sldMkLst>
        <pc:spChg chg="mod">
          <ac:chgData name="Alan De Maman" userId="609ce8f0c6f3de18" providerId="LiveId" clId="{3ABA7F8A-A724-40A1-8733-56B4F7C6B729}" dt="2024-08-06T01:36:47.874" v="854"/>
          <ac:spMkLst>
            <pc:docMk/>
            <pc:sldMk cId="3735642977" sldId="298"/>
            <ac:spMk id="2" creationId="{1941BFFE-3601-4F34-58F4-66A52D8422D9}"/>
          </ac:spMkLst>
        </pc:spChg>
        <pc:spChg chg="del">
          <ac:chgData name="Alan De Maman" userId="609ce8f0c6f3de18" providerId="LiveId" clId="{3ABA7F8A-A724-40A1-8733-56B4F7C6B729}" dt="2024-08-06T01:41:13.555" v="855" actId="478"/>
          <ac:spMkLst>
            <pc:docMk/>
            <pc:sldMk cId="3735642977" sldId="298"/>
            <ac:spMk id="3" creationId="{A370CF39-6C57-418C-D1C4-6C4E42CF78EA}"/>
          </ac:spMkLst>
        </pc:spChg>
        <pc:spChg chg="add del">
          <ac:chgData name="Alan De Maman" userId="609ce8f0c6f3de18" providerId="LiveId" clId="{3ABA7F8A-A724-40A1-8733-56B4F7C6B729}" dt="2024-08-07T00:58:02.852" v="1250" actId="478"/>
          <ac:spMkLst>
            <pc:docMk/>
            <pc:sldMk cId="3735642977" sldId="298"/>
            <ac:spMk id="3" creationId="{B1505EDF-36F9-9461-55CF-DFA9F69D5785}"/>
          </ac:spMkLst>
        </pc:spChg>
        <pc:spChg chg="add mod">
          <ac:chgData name="Alan De Maman" userId="609ce8f0c6f3de18" providerId="LiveId" clId="{3ABA7F8A-A724-40A1-8733-56B4F7C6B729}" dt="2024-08-07T00:58:40.925" v="1292" actId="1076"/>
          <ac:spMkLst>
            <pc:docMk/>
            <pc:sldMk cId="3735642977" sldId="298"/>
            <ac:spMk id="7" creationId="{ADF49889-217E-5FD0-BACB-4DB6703B2362}"/>
          </ac:spMkLst>
        </pc:spChg>
        <pc:spChg chg="add mod">
          <ac:chgData name="Alan De Maman" userId="609ce8f0c6f3de18" providerId="LiveId" clId="{3ABA7F8A-A724-40A1-8733-56B4F7C6B729}" dt="2024-08-06T02:57:30.554" v="1099" actId="1076"/>
          <ac:spMkLst>
            <pc:docMk/>
            <pc:sldMk cId="3735642977" sldId="298"/>
            <ac:spMk id="15" creationId="{633F3A48-2C67-5DDD-B9AE-1F6E2BC1DB0C}"/>
          </ac:spMkLst>
        </pc:spChg>
        <pc:picChg chg="add mod">
          <ac:chgData name="Alan De Maman" userId="609ce8f0c6f3de18" providerId="LiveId" clId="{3ABA7F8A-A724-40A1-8733-56B4F7C6B729}" dt="2024-08-06T02:57:20.611" v="1096" actId="1076"/>
          <ac:picMkLst>
            <pc:docMk/>
            <pc:sldMk cId="3735642977" sldId="298"/>
            <ac:picMk id="8" creationId="{17C92C34-1D17-8880-61EF-DCCA9F634BD0}"/>
          </ac:picMkLst>
        </pc:picChg>
        <pc:picChg chg="add mod">
          <ac:chgData name="Alan De Maman" userId="609ce8f0c6f3de18" providerId="LiveId" clId="{3ABA7F8A-A724-40A1-8733-56B4F7C6B729}" dt="2024-08-06T02:57:20.611" v="1096" actId="1076"/>
          <ac:picMkLst>
            <pc:docMk/>
            <pc:sldMk cId="3735642977" sldId="298"/>
            <ac:picMk id="10" creationId="{7A5BC3DD-95D9-5D12-C009-D40395CF24AD}"/>
          </ac:picMkLst>
        </pc:picChg>
        <pc:picChg chg="add mod">
          <ac:chgData name="Alan De Maman" userId="609ce8f0c6f3de18" providerId="LiveId" clId="{3ABA7F8A-A724-40A1-8733-56B4F7C6B729}" dt="2024-08-06T02:57:20.611" v="1096" actId="1076"/>
          <ac:picMkLst>
            <pc:docMk/>
            <pc:sldMk cId="3735642977" sldId="298"/>
            <ac:picMk id="12" creationId="{0A0C3CEF-9626-DA8F-E90F-8ED368D164A4}"/>
          </ac:picMkLst>
        </pc:picChg>
        <pc:picChg chg="add mod">
          <ac:chgData name="Alan De Maman" userId="609ce8f0c6f3de18" providerId="LiveId" clId="{3ABA7F8A-A724-40A1-8733-56B4F7C6B729}" dt="2024-08-06T02:57:20.611" v="1096" actId="1076"/>
          <ac:picMkLst>
            <pc:docMk/>
            <pc:sldMk cId="3735642977" sldId="298"/>
            <ac:picMk id="14" creationId="{5833EC33-B1C3-7692-ABA0-88E32151B1F4}"/>
          </ac:picMkLst>
        </pc:picChg>
      </pc:sldChg>
      <pc:sldChg chg="addSp delSp modSp new mod ord modAnim">
        <pc:chgData name="Alan De Maman" userId="609ce8f0c6f3de18" providerId="LiveId" clId="{3ABA7F8A-A724-40A1-8733-56B4F7C6B729}" dt="2024-08-09T01:08:24.872" v="3230"/>
        <pc:sldMkLst>
          <pc:docMk/>
          <pc:sldMk cId="1721268589" sldId="299"/>
        </pc:sldMkLst>
        <pc:spChg chg="mod">
          <ac:chgData name="Alan De Maman" userId="609ce8f0c6f3de18" providerId="LiveId" clId="{3ABA7F8A-A724-40A1-8733-56B4F7C6B729}" dt="2024-08-06T02:55:22.369" v="1046"/>
          <ac:spMkLst>
            <pc:docMk/>
            <pc:sldMk cId="1721268589" sldId="299"/>
            <ac:spMk id="2" creationId="{45D120D8-368B-9A8D-E4B9-975915DFBEA7}"/>
          </ac:spMkLst>
        </pc:spChg>
        <pc:spChg chg="add del mod">
          <ac:chgData name="Alan De Maman" userId="609ce8f0c6f3de18" providerId="LiveId" clId="{3ABA7F8A-A724-40A1-8733-56B4F7C6B729}" dt="2024-08-06T03:01:47.828" v="1132" actId="20577"/>
          <ac:spMkLst>
            <pc:docMk/>
            <pc:sldMk cId="1721268589" sldId="299"/>
            <ac:spMk id="3" creationId="{BCDF9269-5687-3608-0E7A-1A75CAE00ED1}"/>
          </ac:spMkLst>
        </pc:spChg>
        <pc:spChg chg="add mod">
          <ac:chgData name="Alan De Maman" userId="609ce8f0c6f3de18" providerId="LiveId" clId="{3ABA7F8A-A724-40A1-8733-56B4F7C6B729}" dt="2024-08-06T02:56:45.616" v="1095" actId="14100"/>
          <ac:spMkLst>
            <pc:docMk/>
            <pc:sldMk cId="1721268589" sldId="299"/>
            <ac:spMk id="7" creationId="{DB7A5E52-99A4-CBBA-D6C0-0E642353B9BA}"/>
          </ac:spMkLst>
        </pc:spChg>
        <pc:spChg chg="add mod">
          <ac:chgData name="Alan De Maman" userId="609ce8f0c6f3de18" providerId="LiveId" clId="{3ABA7F8A-A724-40A1-8733-56B4F7C6B729}" dt="2024-08-09T01:08:19.162" v="3229" actId="164"/>
          <ac:spMkLst>
            <pc:docMk/>
            <pc:sldMk cId="1721268589" sldId="299"/>
            <ac:spMk id="11" creationId="{500DDC49-159B-C1FD-7881-D8399067EACD}"/>
          </ac:spMkLst>
        </pc:spChg>
        <pc:spChg chg="add mod">
          <ac:chgData name="Alan De Maman" userId="609ce8f0c6f3de18" providerId="LiveId" clId="{3ABA7F8A-A724-40A1-8733-56B4F7C6B729}" dt="2024-08-09T01:08:19.162" v="3229" actId="164"/>
          <ac:spMkLst>
            <pc:docMk/>
            <pc:sldMk cId="1721268589" sldId="299"/>
            <ac:spMk id="12" creationId="{E7A8C631-8790-FE1D-E55F-B0D8914FD82E}"/>
          </ac:spMkLst>
        </pc:spChg>
        <pc:spChg chg="add mod">
          <ac:chgData name="Alan De Maman" userId="609ce8f0c6f3de18" providerId="LiveId" clId="{3ABA7F8A-A724-40A1-8733-56B4F7C6B729}" dt="2024-08-09T01:08:19.162" v="3229" actId="164"/>
          <ac:spMkLst>
            <pc:docMk/>
            <pc:sldMk cId="1721268589" sldId="299"/>
            <ac:spMk id="13" creationId="{5BDCAB40-EF7D-3389-EF0C-9FF5956CD2EB}"/>
          </ac:spMkLst>
        </pc:spChg>
        <pc:spChg chg="add mod">
          <ac:chgData name="Alan De Maman" userId="609ce8f0c6f3de18" providerId="LiveId" clId="{3ABA7F8A-A724-40A1-8733-56B4F7C6B729}" dt="2024-08-09T01:08:19.162" v="3229" actId="164"/>
          <ac:spMkLst>
            <pc:docMk/>
            <pc:sldMk cId="1721268589" sldId="299"/>
            <ac:spMk id="14" creationId="{C344DF7A-A2FB-059C-454D-DE89D16A2F24}"/>
          </ac:spMkLst>
        </pc:spChg>
        <pc:grpChg chg="add mod">
          <ac:chgData name="Alan De Maman" userId="609ce8f0c6f3de18" providerId="LiveId" clId="{3ABA7F8A-A724-40A1-8733-56B4F7C6B729}" dt="2024-08-09T01:08:19.162" v="3229" actId="164"/>
          <ac:grpSpMkLst>
            <pc:docMk/>
            <pc:sldMk cId="1721268589" sldId="299"/>
            <ac:grpSpMk id="15" creationId="{BAA9EBF0-0243-612D-FD88-F144DF149C37}"/>
          </ac:grpSpMkLst>
        </pc:grpChg>
        <pc:picChg chg="add del mod">
          <ac:chgData name="Alan De Maman" userId="609ce8f0c6f3de18" providerId="LiveId" clId="{3ABA7F8A-A724-40A1-8733-56B4F7C6B729}" dt="2024-08-09T01:06:17.626" v="3207" actId="478"/>
          <ac:picMkLst>
            <pc:docMk/>
            <pc:sldMk cId="1721268589" sldId="299"/>
            <ac:picMk id="9" creationId="{E806B376-5C41-B208-EC5A-92DF4DAA929F}"/>
          </ac:picMkLst>
        </pc:picChg>
        <pc:picChg chg="add mod">
          <ac:chgData name="Alan De Maman" userId="609ce8f0c6f3de18" providerId="LiveId" clId="{3ABA7F8A-A724-40A1-8733-56B4F7C6B729}" dt="2024-08-09T01:07:32.678" v="3211" actId="1076"/>
          <ac:picMkLst>
            <pc:docMk/>
            <pc:sldMk cId="1721268589" sldId="299"/>
            <ac:picMk id="10" creationId="{2B8BCFB9-24AD-706B-1FAA-D50771BE1EF8}"/>
          </ac:picMkLst>
        </pc:picChg>
      </pc:sldChg>
      <pc:sldChg chg="addSp modSp new del mod ord">
        <pc:chgData name="Alan De Maman" userId="609ce8f0c6f3de18" providerId="LiveId" clId="{3ABA7F8A-A724-40A1-8733-56B4F7C6B729}" dt="2024-08-07T01:04:52.692" v="1507" actId="47"/>
        <pc:sldMkLst>
          <pc:docMk/>
          <pc:sldMk cId="1143229528" sldId="300"/>
        </pc:sldMkLst>
        <pc:spChg chg="mod">
          <ac:chgData name="Alan De Maman" userId="609ce8f0c6f3de18" providerId="LiveId" clId="{3ABA7F8A-A724-40A1-8733-56B4F7C6B729}" dt="2024-08-07T01:02:46.129" v="1325" actId="20577"/>
          <ac:spMkLst>
            <pc:docMk/>
            <pc:sldMk cId="1143229528" sldId="300"/>
            <ac:spMk id="2" creationId="{06593293-8314-A626-D95A-5A99491F5D6D}"/>
          </ac:spMkLst>
        </pc:spChg>
        <pc:spChg chg="mod">
          <ac:chgData name="Alan De Maman" userId="609ce8f0c6f3de18" providerId="LiveId" clId="{3ABA7F8A-A724-40A1-8733-56B4F7C6B729}" dt="2024-08-07T01:03:01.677" v="1365" actId="20577"/>
          <ac:spMkLst>
            <pc:docMk/>
            <pc:sldMk cId="1143229528" sldId="300"/>
            <ac:spMk id="3" creationId="{9893D643-5AAA-FD76-3A77-0CB0D3B0759E}"/>
          </ac:spMkLst>
        </pc:spChg>
        <pc:spChg chg="add mod">
          <ac:chgData name="Alan De Maman" userId="609ce8f0c6f3de18" providerId="LiveId" clId="{3ABA7F8A-A724-40A1-8733-56B4F7C6B729}" dt="2024-08-07T01:02:36.016" v="1305"/>
          <ac:spMkLst>
            <pc:docMk/>
            <pc:sldMk cId="1143229528" sldId="300"/>
            <ac:spMk id="7" creationId="{8DC93F2E-C63C-3123-E500-6D2CF1488AE7}"/>
          </ac:spMkLst>
        </pc:spChg>
        <pc:spChg chg="add mod">
          <ac:chgData name="Alan De Maman" userId="609ce8f0c6f3de18" providerId="LiveId" clId="{3ABA7F8A-A724-40A1-8733-56B4F7C6B729}" dt="2024-08-07T01:02:36.016" v="1305"/>
          <ac:spMkLst>
            <pc:docMk/>
            <pc:sldMk cId="1143229528" sldId="300"/>
            <ac:spMk id="9" creationId="{3F23849A-19F3-129A-A970-5FBFD95C17DA}"/>
          </ac:spMkLst>
        </pc:spChg>
        <pc:picChg chg="add mod">
          <ac:chgData name="Alan De Maman" userId="609ce8f0c6f3de18" providerId="LiveId" clId="{3ABA7F8A-A724-40A1-8733-56B4F7C6B729}" dt="2024-08-07T01:02:36.016" v="1305"/>
          <ac:picMkLst>
            <pc:docMk/>
            <pc:sldMk cId="1143229528" sldId="300"/>
            <ac:picMk id="11" creationId="{720BDFEF-CBAA-3EC5-8884-CAE9CC0537B5}"/>
          </ac:picMkLst>
        </pc:picChg>
        <pc:picChg chg="add mod">
          <ac:chgData name="Alan De Maman" userId="609ce8f0c6f3de18" providerId="LiveId" clId="{3ABA7F8A-A724-40A1-8733-56B4F7C6B729}" dt="2024-08-07T01:02:36.016" v="1305"/>
          <ac:picMkLst>
            <pc:docMk/>
            <pc:sldMk cId="1143229528" sldId="300"/>
            <ac:picMk id="1026" creationId="{13987BD7-22CC-6421-6CDF-2CFAD8C5AC82}"/>
          </ac:picMkLst>
        </pc:picChg>
      </pc:sldChg>
      <pc:sldChg chg="addSp modSp new mod ord">
        <pc:chgData name="Alan De Maman" userId="609ce8f0c6f3de18" providerId="LiveId" clId="{3ABA7F8A-A724-40A1-8733-56B4F7C6B729}" dt="2024-08-09T01:33:18.657" v="3803" actId="27636"/>
        <pc:sldMkLst>
          <pc:docMk/>
          <pc:sldMk cId="3271753934" sldId="301"/>
        </pc:sldMkLst>
        <pc:spChg chg="mod">
          <ac:chgData name="Alan De Maman" userId="609ce8f0c6f3de18" providerId="LiveId" clId="{3ABA7F8A-A724-40A1-8733-56B4F7C6B729}" dt="2024-08-07T01:03:07.946" v="1369" actId="20577"/>
          <ac:spMkLst>
            <pc:docMk/>
            <pc:sldMk cId="3271753934" sldId="301"/>
            <ac:spMk id="2" creationId="{3D08901F-DBE1-7CC3-3B41-E4449C8F4113}"/>
          </ac:spMkLst>
        </pc:spChg>
        <pc:spChg chg="mod">
          <ac:chgData name="Alan De Maman" userId="609ce8f0c6f3de18" providerId="LiveId" clId="{3ABA7F8A-A724-40A1-8733-56B4F7C6B729}" dt="2024-08-09T01:33:18.657" v="3803" actId="27636"/>
          <ac:spMkLst>
            <pc:docMk/>
            <pc:sldMk cId="3271753934" sldId="301"/>
            <ac:spMk id="3" creationId="{B7D553EB-58D2-DBCC-13C9-1E3E075DCB8D}"/>
          </ac:spMkLst>
        </pc:spChg>
        <pc:spChg chg="add mod">
          <ac:chgData name="Alan De Maman" userId="609ce8f0c6f3de18" providerId="LiveId" clId="{3ABA7F8A-A724-40A1-8733-56B4F7C6B729}" dt="2024-08-09T01:32:37.072" v="3695" actId="14100"/>
          <ac:spMkLst>
            <pc:docMk/>
            <pc:sldMk cId="3271753934" sldId="301"/>
            <ac:spMk id="7" creationId="{AA685F31-A09A-3C40-6074-7DA253781565}"/>
          </ac:spMkLst>
        </pc:spChg>
        <pc:spChg chg="add mod">
          <ac:chgData name="Alan De Maman" userId="609ce8f0c6f3de18" providerId="LiveId" clId="{3ABA7F8A-A724-40A1-8733-56B4F7C6B729}" dt="2024-08-09T01:32:02.458" v="3683" actId="1076"/>
          <ac:spMkLst>
            <pc:docMk/>
            <pc:sldMk cId="3271753934" sldId="301"/>
            <ac:spMk id="9" creationId="{C06D3551-D18A-87A5-7F36-A9FBADDBEEB1}"/>
          </ac:spMkLst>
        </pc:spChg>
        <pc:spChg chg="add mod ord">
          <ac:chgData name="Alan De Maman" userId="609ce8f0c6f3de18" providerId="LiveId" clId="{3ABA7F8A-A724-40A1-8733-56B4F7C6B729}" dt="2024-08-09T01:32:07.888" v="3684" actId="14100"/>
          <ac:spMkLst>
            <pc:docMk/>
            <pc:sldMk cId="3271753934" sldId="301"/>
            <ac:spMk id="10" creationId="{102F2FEB-EE52-3FBD-7DE8-64D492B1F1E8}"/>
          </ac:spMkLst>
        </pc:spChg>
        <pc:picChg chg="add mod">
          <ac:chgData name="Alan De Maman" userId="609ce8f0c6f3de18" providerId="LiveId" clId="{3ABA7F8A-A724-40A1-8733-56B4F7C6B729}" dt="2024-08-09T01:32:29.433" v="3693" actId="1076"/>
          <ac:picMkLst>
            <pc:docMk/>
            <pc:sldMk cId="3271753934" sldId="301"/>
            <ac:picMk id="8" creationId="{1CDFC2B9-FA18-4B63-0132-C61B8DFC5483}"/>
          </ac:picMkLst>
        </pc:picChg>
        <pc:picChg chg="add mod">
          <ac:chgData name="Alan De Maman" userId="609ce8f0c6f3de18" providerId="LiveId" clId="{3ABA7F8A-A724-40A1-8733-56B4F7C6B729}" dt="2024-08-09T01:31:38.715" v="3678" actId="1076"/>
          <ac:picMkLst>
            <pc:docMk/>
            <pc:sldMk cId="3271753934" sldId="301"/>
            <ac:picMk id="13" creationId="{92BD7D10-55B8-66B1-ECAB-31EAC15A0A06}"/>
          </ac:picMkLst>
        </pc:picChg>
      </pc:sldChg>
      <pc:sldChg chg="addSp delSp modSp new mod">
        <pc:chgData name="Alan De Maman" userId="609ce8f0c6f3de18" providerId="LiveId" clId="{3ABA7F8A-A724-40A1-8733-56B4F7C6B729}" dt="2024-08-07T01:35:14.482" v="2231" actId="20577"/>
        <pc:sldMkLst>
          <pc:docMk/>
          <pc:sldMk cId="857085624" sldId="302"/>
        </pc:sldMkLst>
        <pc:spChg chg="mod">
          <ac:chgData name="Alan De Maman" userId="609ce8f0c6f3de18" providerId="LiveId" clId="{3ABA7F8A-A724-40A1-8733-56B4F7C6B729}" dt="2024-08-07T01:08:18.539" v="1580" actId="20577"/>
          <ac:spMkLst>
            <pc:docMk/>
            <pc:sldMk cId="857085624" sldId="302"/>
            <ac:spMk id="2" creationId="{E44E6105-3684-8BEE-776A-AEDDB41E25FA}"/>
          </ac:spMkLst>
        </pc:spChg>
        <pc:spChg chg="del">
          <ac:chgData name="Alan De Maman" userId="609ce8f0c6f3de18" providerId="LiveId" clId="{3ABA7F8A-A724-40A1-8733-56B4F7C6B729}" dt="2024-08-07T01:08:16.849" v="1577" actId="478"/>
          <ac:spMkLst>
            <pc:docMk/>
            <pc:sldMk cId="857085624" sldId="302"/>
            <ac:spMk id="3" creationId="{24F0E28B-315C-BC1D-D718-6E14B63E4838}"/>
          </ac:spMkLst>
        </pc:spChg>
        <pc:spChg chg="add mod">
          <ac:chgData name="Alan De Maman" userId="609ce8f0c6f3de18" providerId="LiveId" clId="{3ABA7F8A-A724-40A1-8733-56B4F7C6B729}" dt="2024-08-07T01:35:14.482" v="2231" actId="20577"/>
          <ac:spMkLst>
            <pc:docMk/>
            <pc:sldMk cId="857085624" sldId="302"/>
            <ac:spMk id="9" creationId="{C6E4D155-218D-737D-24D7-B4F6D8B491DC}"/>
          </ac:spMkLst>
        </pc:spChg>
        <pc:picChg chg="add mod">
          <ac:chgData name="Alan De Maman" userId="609ce8f0c6f3de18" providerId="LiveId" clId="{3ABA7F8A-A724-40A1-8733-56B4F7C6B729}" dt="2024-08-07T01:10:30.444" v="1723" actId="1076"/>
          <ac:picMkLst>
            <pc:docMk/>
            <pc:sldMk cId="857085624" sldId="302"/>
            <ac:picMk id="8" creationId="{A34B7E31-2D26-EE53-1D2A-06B65AC687C8}"/>
          </ac:picMkLst>
        </pc:picChg>
      </pc:sldChg>
      <pc:sldChg chg="new del">
        <pc:chgData name="Alan De Maman" userId="609ce8f0c6f3de18" providerId="LiveId" clId="{3ABA7F8A-A724-40A1-8733-56B4F7C6B729}" dt="2024-08-07T01:09:25.625" v="1626" actId="47"/>
        <pc:sldMkLst>
          <pc:docMk/>
          <pc:sldMk cId="1087720914" sldId="303"/>
        </pc:sldMkLst>
      </pc:sldChg>
      <pc:sldChg chg="modSp new mod">
        <pc:chgData name="Alan De Maman" userId="609ce8f0c6f3de18" providerId="LiveId" clId="{3ABA7F8A-A724-40A1-8733-56B4F7C6B729}" dt="2024-08-07T02:56:28.780" v="2940" actId="114"/>
        <pc:sldMkLst>
          <pc:docMk/>
          <pc:sldMk cId="1747010503" sldId="303"/>
        </pc:sldMkLst>
        <pc:spChg chg="mod">
          <ac:chgData name="Alan De Maman" userId="609ce8f0c6f3de18" providerId="LiveId" clId="{3ABA7F8A-A724-40A1-8733-56B4F7C6B729}" dt="2024-08-07T01:13:22.493" v="1853" actId="20577"/>
          <ac:spMkLst>
            <pc:docMk/>
            <pc:sldMk cId="1747010503" sldId="303"/>
            <ac:spMk id="2" creationId="{F97AE1D7-13E1-265E-D832-38A7FD5E3E3E}"/>
          </ac:spMkLst>
        </pc:spChg>
        <pc:spChg chg="mod">
          <ac:chgData name="Alan De Maman" userId="609ce8f0c6f3de18" providerId="LiveId" clId="{3ABA7F8A-A724-40A1-8733-56B4F7C6B729}" dt="2024-08-07T02:56:28.780" v="2940" actId="114"/>
          <ac:spMkLst>
            <pc:docMk/>
            <pc:sldMk cId="1747010503" sldId="303"/>
            <ac:spMk id="3" creationId="{9B5A17F5-ABFB-95E5-C8E4-CDBA877E4285}"/>
          </ac:spMkLst>
        </pc:spChg>
      </pc:sldChg>
      <pc:sldChg chg="addSp modSp new mod">
        <pc:chgData name="Alan De Maman" userId="609ce8f0c6f3de18" providerId="LiveId" clId="{3ABA7F8A-A724-40A1-8733-56B4F7C6B729}" dt="2024-08-07T02:53:33.283" v="2927" actId="1076"/>
        <pc:sldMkLst>
          <pc:docMk/>
          <pc:sldMk cId="3987448149" sldId="304"/>
        </pc:sldMkLst>
        <pc:spChg chg="mod">
          <ac:chgData name="Alan De Maman" userId="609ce8f0c6f3de18" providerId="LiveId" clId="{3ABA7F8A-A724-40A1-8733-56B4F7C6B729}" dt="2024-08-07T02:17:17.936" v="2235" actId="20577"/>
          <ac:spMkLst>
            <pc:docMk/>
            <pc:sldMk cId="3987448149" sldId="304"/>
            <ac:spMk id="2" creationId="{F4B39EB4-1C7F-4941-FF97-D37401BCC7A6}"/>
          </ac:spMkLst>
        </pc:spChg>
        <pc:spChg chg="mod">
          <ac:chgData name="Alan De Maman" userId="609ce8f0c6f3de18" providerId="LiveId" clId="{3ABA7F8A-A724-40A1-8733-56B4F7C6B729}" dt="2024-08-07T02:53:11.700" v="2921" actId="20577"/>
          <ac:spMkLst>
            <pc:docMk/>
            <pc:sldMk cId="3987448149" sldId="304"/>
            <ac:spMk id="3" creationId="{123D6511-E187-5B9E-549C-DAA45886AF74}"/>
          </ac:spMkLst>
        </pc:spChg>
        <pc:picChg chg="add mod ord">
          <ac:chgData name="Alan De Maman" userId="609ce8f0c6f3de18" providerId="LiveId" clId="{3ABA7F8A-A724-40A1-8733-56B4F7C6B729}" dt="2024-08-07T02:53:33.283" v="2927" actId="1076"/>
          <ac:picMkLst>
            <pc:docMk/>
            <pc:sldMk cId="3987448149" sldId="304"/>
            <ac:picMk id="8" creationId="{8EB0CA2D-7B9E-7B4E-EB56-444A6486607F}"/>
          </ac:picMkLst>
        </pc:picChg>
      </pc:sldChg>
      <pc:sldChg chg="addSp delSp modSp new mod">
        <pc:chgData name="Alan De Maman" userId="609ce8f0c6f3de18" providerId="LiveId" clId="{3ABA7F8A-A724-40A1-8733-56B4F7C6B729}" dt="2024-08-07T02:42:18.064" v="2401" actId="1076"/>
        <pc:sldMkLst>
          <pc:docMk/>
          <pc:sldMk cId="4279087397" sldId="305"/>
        </pc:sldMkLst>
        <pc:spChg chg="mod">
          <ac:chgData name="Alan De Maman" userId="609ce8f0c6f3de18" providerId="LiveId" clId="{3ABA7F8A-A724-40A1-8733-56B4F7C6B729}" dt="2024-08-07T02:42:04.597" v="2396" actId="20577"/>
          <ac:spMkLst>
            <pc:docMk/>
            <pc:sldMk cId="4279087397" sldId="305"/>
            <ac:spMk id="2" creationId="{417A0B9E-6BBC-A59E-E7F7-69A09D2426EA}"/>
          </ac:spMkLst>
        </pc:spChg>
        <pc:spChg chg="del">
          <ac:chgData name="Alan De Maman" userId="609ce8f0c6f3de18" providerId="LiveId" clId="{3ABA7F8A-A724-40A1-8733-56B4F7C6B729}" dt="2024-08-07T02:42:07.492" v="2397" actId="478"/>
          <ac:spMkLst>
            <pc:docMk/>
            <pc:sldMk cId="4279087397" sldId="305"/>
            <ac:spMk id="3" creationId="{EABACDE8-8869-8323-4386-6CBCC7672081}"/>
          </ac:spMkLst>
        </pc:spChg>
        <pc:picChg chg="add mod">
          <ac:chgData name="Alan De Maman" userId="609ce8f0c6f3de18" providerId="LiveId" clId="{3ABA7F8A-A724-40A1-8733-56B4F7C6B729}" dt="2024-08-07T02:42:18.064" v="2401" actId="1076"/>
          <ac:picMkLst>
            <pc:docMk/>
            <pc:sldMk cId="4279087397" sldId="305"/>
            <ac:picMk id="8" creationId="{B2D581A7-FF0A-F737-FD6A-A68234BA4092}"/>
          </ac:picMkLst>
        </pc:picChg>
      </pc:sldChg>
      <pc:sldChg chg="addSp delSp modSp new mod">
        <pc:chgData name="Alan De Maman" userId="609ce8f0c6f3de18" providerId="LiveId" clId="{3ABA7F8A-A724-40A1-8733-56B4F7C6B729}" dt="2024-08-07T02:51:01.187" v="2857" actId="313"/>
        <pc:sldMkLst>
          <pc:docMk/>
          <pc:sldMk cId="4268538018" sldId="306"/>
        </pc:sldMkLst>
        <pc:spChg chg="mod">
          <ac:chgData name="Alan De Maman" userId="609ce8f0c6f3de18" providerId="LiveId" clId="{3ABA7F8A-A724-40A1-8733-56B4F7C6B729}" dt="2024-08-07T02:45:27.216" v="2476" actId="20577"/>
          <ac:spMkLst>
            <pc:docMk/>
            <pc:sldMk cId="4268538018" sldId="306"/>
            <ac:spMk id="2" creationId="{17BAA433-A1CF-920A-FBEE-50631218BEB9}"/>
          </ac:spMkLst>
        </pc:spChg>
        <pc:spChg chg="mod">
          <ac:chgData name="Alan De Maman" userId="609ce8f0c6f3de18" providerId="LiveId" clId="{3ABA7F8A-A724-40A1-8733-56B4F7C6B729}" dt="2024-08-07T02:51:01.187" v="2857" actId="313"/>
          <ac:spMkLst>
            <pc:docMk/>
            <pc:sldMk cId="4268538018" sldId="306"/>
            <ac:spMk id="3" creationId="{C6EFB845-7B11-E70E-984D-C7F3B2DFA226}"/>
          </ac:spMkLst>
        </pc:spChg>
        <pc:picChg chg="add mod">
          <ac:chgData name="Alan De Maman" userId="609ce8f0c6f3de18" providerId="LiveId" clId="{3ABA7F8A-A724-40A1-8733-56B4F7C6B729}" dt="2024-08-07T02:47:40.447" v="2482"/>
          <ac:picMkLst>
            <pc:docMk/>
            <pc:sldMk cId="4268538018" sldId="306"/>
            <ac:picMk id="7" creationId="{D3DD6F60-0625-8A38-360D-17C5A9F6EB03}"/>
          </ac:picMkLst>
        </pc:picChg>
        <pc:picChg chg="add del mod">
          <ac:chgData name="Alan De Maman" userId="609ce8f0c6f3de18" providerId="LiveId" clId="{3ABA7F8A-A724-40A1-8733-56B4F7C6B729}" dt="2024-08-07T02:47:30.367" v="2480" actId="478"/>
          <ac:picMkLst>
            <pc:docMk/>
            <pc:sldMk cId="4268538018" sldId="306"/>
            <ac:picMk id="1026" creationId="{BD159107-6236-55D0-5445-8FF9E7E728D7}"/>
          </ac:picMkLst>
        </pc:picChg>
      </pc:sldChg>
      <pc:sldChg chg="addSp modSp new mod">
        <pc:chgData name="Alan De Maman" userId="609ce8f0c6f3de18" providerId="LiveId" clId="{3ABA7F8A-A724-40A1-8733-56B4F7C6B729}" dt="2024-08-07T03:00:29.395" v="2973" actId="1076"/>
        <pc:sldMkLst>
          <pc:docMk/>
          <pc:sldMk cId="1619253777" sldId="307"/>
        </pc:sldMkLst>
        <pc:spChg chg="mod">
          <ac:chgData name="Alan De Maman" userId="609ce8f0c6f3de18" providerId="LiveId" clId="{3ABA7F8A-A724-40A1-8733-56B4F7C6B729}" dt="2024-08-07T02:58:20.957" v="2971" actId="20577"/>
          <ac:spMkLst>
            <pc:docMk/>
            <pc:sldMk cId="1619253777" sldId="307"/>
            <ac:spMk id="3" creationId="{DD7E0889-E430-47CB-3D8B-C9A87A5E97A8}"/>
          </ac:spMkLst>
        </pc:spChg>
        <pc:picChg chg="add mod">
          <ac:chgData name="Alan De Maman" userId="609ce8f0c6f3de18" providerId="LiveId" clId="{3ABA7F8A-A724-40A1-8733-56B4F7C6B729}" dt="2024-08-07T03:00:29.395" v="2973" actId="1076"/>
          <ac:picMkLst>
            <pc:docMk/>
            <pc:sldMk cId="1619253777" sldId="307"/>
            <ac:picMk id="8" creationId="{A119F8ED-22E9-2F1E-573D-676396AFB550}"/>
          </ac:picMkLst>
        </pc:picChg>
      </pc:sldChg>
      <pc:sldChg chg="modSp new mod">
        <pc:chgData name="Alan De Maman" userId="609ce8f0c6f3de18" providerId="LiveId" clId="{3ABA7F8A-A724-40A1-8733-56B4F7C6B729}" dt="2024-08-09T02:16:03.278" v="3903" actId="20577"/>
        <pc:sldMkLst>
          <pc:docMk/>
          <pc:sldMk cId="376310313" sldId="308"/>
        </pc:sldMkLst>
        <pc:spChg chg="mod">
          <ac:chgData name="Alan De Maman" userId="609ce8f0c6f3de18" providerId="LiveId" clId="{3ABA7F8A-A724-40A1-8733-56B4F7C6B729}" dt="2024-08-09T00:22:42.510" v="3012" actId="27636"/>
          <ac:spMkLst>
            <pc:docMk/>
            <pc:sldMk cId="376310313" sldId="308"/>
            <ac:spMk id="2" creationId="{CB3ADC7F-C1F2-B2F6-1958-BD807A193499}"/>
          </ac:spMkLst>
        </pc:spChg>
        <pc:spChg chg="mod">
          <ac:chgData name="Alan De Maman" userId="609ce8f0c6f3de18" providerId="LiveId" clId="{3ABA7F8A-A724-40A1-8733-56B4F7C6B729}" dt="2024-08-09T02:16:03.278" v="3903" actId="20577"/>
          <ac:spMkLst>
            <pc:docMk/>
            <pc:sldMk cId="376310313" sldId="308"/>
            <ac:spMk id="3" creationId="{F9390F2D-E5D7-1AA6-9C26-EC7A2B6870D6}"/>
          </ac:spMkLst>
        </pc:spChg>
      </pc:sldChg>
      <pc:sldChg chg="addSp delSp modSp new mod">
        <pc:chgData name="Alan De Maman" userId="609ce8f0c6f3de18" providerId="LiveId" clId="{3ABA7F8A-A724-40A1-8733-56B4F7C6B729}" dt="2024-08-09T01:02:27.820" v="3202" actId="20577"/>
        <pc:sldMkLst>
          <pc:docMk/>
          <pc:sldMk cId="3283532402" sldId="309"/>
        </pc:sldMkLst>
        <pc:spChg chg="mod">
          <ac:chgData name="Alan De Maman" userId="609ce8f0c6f3de18" providerId="LiveId" clId="{3ABA7F8A-A724-40A1-8733-56B4F7C6B729}" dt="2024-08-09T00:25:40.276" v="3021"/>
          <ac:spMkLst>
            <pc:docMk/>
            <pc:sldMk cId="3283532402" sldId="309"/>
            <ac:spMk id="2" creationId="{796B08EE-DE6E-CC06-E260-A69A603C4A3F}"/>
          </ac:spMkLst>
        </pc:spChg>
        <pc:spChg chg="add del mod">
          <ac:chgData name="Alan De Maman" userId="609ce8f0c6f3de18" providerId="LiveId" clId="{3ABA7F8A-A724-40A1-8733-56B4F7C6B729}" dt="2024-08-09T01:02:27.820" v="3202" actId="20577"/>
          <ac:spMkLst>
            <pc:docMk/>
            <pc:sldMk cId="3283532402" sldId="309"/>
            <ac:spMk id="3" creationId="{8210DE36-470E-F4A7-7B02-04A7C1266C27}"/>
          </ac:spMkLst>
        </pc:spChg>
        <pc:picChg chg="add del mod ord">
          <ac:chgData name="Alan De Maman" userId="609ce8f0c6f3de18" providerId="LiveId" clId="{3ABA7F8A-A724-40A1-8733-56B4F7C6B729}" dt="2024-08-09T00:25:28.518" v="3017" actId="22"/>
          <ac:picMkLst>
            <pc:docMk/>
            <pc:sldMk cId="3283532402" sldId="309"/>
            <ac:picMk id="8" creationId="{D0AD32B9-095E-17CA-AD39-902AE7111ACF}"/>
          </ac:picMkLst>
        </pc:picChg>
        <pc:picChg chg="add mod">
          <ac:chgData name="Alan De Maman" userId="609ce8f0c6f3de18" providerId="LiveId" clId="{3ABA7F8A-A724-40A1-8733-56B4F7C6B729}" dt="2024-08-09T00:25:28.284" v="3016" actId="571"/>
          <ac:picMkLst>
            <pc:docMk/>
            <pc:sldMk cId="3283532402" sldId="309"/>
            <ac:picMk id="9" creationId="{700785C3-E41D-4087-5653-13024DE2816E}"/>
          </ac:picMkLst>
        </pc:picChg>
        <pc:picChg chg="add mod">
          <ac:chgData name="Alan De Maman" userId="609ce8f0c6f3de18" providerId="LiveId" clId="{3ABA7F8A-A724-40A1-8733-56B4F7C6B729}" dt="2024-08-09T00:25:52.730" v="3026" actId="1076"/>
          <ac:picMkLst>
            <pc:docMk/>
            <pc:sldMk cId="3283532402" sldId="309"/>
            <ac:picMk id="11" creationId="{5139F131-4832-375A-59A5-CDBB539CCEC3}"/>
          </ac:picMkLst>
        </pc:picChg>
      </pc:sldChg>
      <pc:sldChg chg="modSp new mod">
        <pc:chgData name="Alan De Maman" userId="609ce8f0c6f3de18" providerId="LiveId" clId="{3ABA7F8A-A724-40A1-8733-56B4F7C6B729}" dt="2024-08-09T01:16:01.895" v="3546" actId="207"/>
        <pc:sldMkLst>
          <pc:docMk/>
          <pc:sldMk cId="1464889767" sldId="310"/>
        </pc:sldMkLst>
        <pc:spChg chg="mod">
          <ac:chgData name="Alan De Maman" userId="609ce8f0c6f3de18" providerId="LiveId" clId="{3ABA7F8A-A724-40A1-8733-56B4F7C6B729}" dt="2024-08-09T01:16:01.895" v="3546" actId="207"/>
          <ac:spMkLst>
            <pc:docMk/>
            <pc:sldMk cId="1464889767" sldId="310"/>
            <ac:spMk id="3" creationId="{34F97C34-B4B8-89E2-2D1C-0AC5BAC6CD95}"/>
          </ac:spMkLst>
        </pc:spChg>
      </pc:sldChg>
      <pc:sldChg chg="addSp delSp modSp new mod">
        <pc:chgData name="Alan De Maman" userId="609ce8f0c6f3de18" providerId="LiveId" clId="{3ABA7F8A-A724-40A1-8733-56B4F7C6B729}" dt="2024-08-09T02:14:40.969" v="3886" actId="14100"/>
        <pc:sldMkLst>
          <pc:docMk/>
          <pc:sldMk cId="2973854836" sldId="311"/>
        </pc:sldMkLst>
        <pc:spChg chg="mod">
          <ac:chgData name="Alan De Maman" userId="609ce8f0c6f3de18" providerId="LiveId" clId="{3ABA7F8A-A724-40A1-8733-56B4F7C6B729}" dt="2024-08-09T02:11:01.872" v="3819" actId="20577"/>
          <ac:spMkLst>
            <pc:docMk/>
            <pc:sldMk cId="2973854836" sldId="311"/>
            <ac:spMk id="2" creationId="{0750CDC1-5A23-644C-B833-B78F1222357F}"/>
          </ac:spMkLst>
        </pc:spChg>
        <pc:spChg chg="del">
          <ac:chgData name="Alan De Maman" userId="609ce8f0c6f3de18" providerId="LiveId" clId="{3ABA7F8A-A724-40A1-8733-56B4F7C6B729}" dt="2024-08-09T02:11:04.674" v="3820" actId="478"/>
          <ac:spMkLst>
            <pc:docMk/>
            <pc:sldMk cId="2973854836" sldId="311"/>
            <ac:spMk id="3" creationId="{795EFE42-522C-790F-BC93-2A83CA241D03}"/>
          </ac:spMkLst>
        </pc:spChg>
        <pc:spChg chg="add mod">
          <ac:chgData name="Alan De Maman" userId="609ce8f0c6f3de18" providerId="LiveId" clId="{3ABA7F8A-A724-40A1-8733-56B4F7C6B729}" dt="2024-08-09T02:14:40.969" v="3886" actId="14100"/>
          <ac:spMkLst>
            <pc:docMk/>
            <pc:sldMk cId="2973854836" sldId="311"/>
            <ac:spMk id="9" creationId="{E505173E-EE1D-1375-7177-6D43BBF2556F}"/>
          </ac:spMkLst>
        </pc:spChg>
        <pc:picChg chg="add mod">
          <ac:chgData name="Alan De Maman" userId="609ce8f0c6f3de18" providerId="LiveId" clId="{3ABA7F8A-A724-40A1-8733-56B4F7C6B729}" dt="2024-08-09T02:11:44.440" v="3822" actId="1076"/>
          <ac:picMkLst>
            <pc:docMk/>
            <pc:sldMk cId="2973854836" sldId="311"/>
            <ac:picMk id="8" creationId="{736C4DA9-D73A-FC36-F062-80F2F02566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F79CF-3601-43E7-AD27-8D0A0F678409}" type="datetimeFigureOut">
              <a:rPr lang="pt-BR" smtClean="0"/>
              <a:t>09/08/2024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ECD6D-D0E7-442C-BBEF-66562AE605FB}" type="slidenum">
              <a:rPr lang="pt-BR" smtClean="0"/>
              <a:t>‹nº›</a:t>
            </a:fld>
            <a:endParaRPr lang="pt-BR"/>
          </a:p>
        </p:txBody>
      </p:sp>
    </p:spTree>
    <p:extLst>
      <p:ext uri="{BB962C8B-B14F-4D97-AF65-F5344CB8AC3E}">
        <p14:creationId xmlns:p14="http://schemas.microsoft.com/office/powerpoint/2010/main" val="370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308977-103D-4F44-BA09-8CED504A9A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293298"/>
            <a:ext cx="12192001" cy="7151298"/>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0FCD48EE-FFCD-46A1-BEA0-5AC251BBFEDA}"/>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
        <p:nvSpPr>
          <p:cNvPr id="2" name="Título 1">
            <a:extLst>
              <a:ext uri="{FF2B5EF4-FFF2-40B4-BE49-F238E27FC236}">
                <a16:creationId xmlns:a16="http://schemas.microsoft.com/office/drawing/2014/main" id="{30172E64-D6BE-4C1C-A5E3-C9332E77565E}"/>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pt-BR" dirty="0"/>
              <a:t>Clique para editar o título Mestre</a:t>
            </a:r>
          </a:p>
        </p:txBody>
      </p:sp>
      <p:sp>
        <p:nvSpPr>
          <p:cNvPr id="8" name="Subtítulo 2">
            <a:extLst>
              <a:ext uri="{FF2B5EF4-FFF2-40B4-BE49-F238E27FC236}">
                <a16:creationId xmlns:a16="http://schemas.microsoft.com/office/drawing/2014/main" id="{CEC8A493-B627-455F-8B53-DE13C0273754}"/>
              </a:ext>
            </a:extLst>
          </p:cNvPr>
          <p:cNvSpPr txBox="1">
            <a:spLocks/>
          </p:cNvSpPr>
          <p:nvPr userDrawn="1"/>
        </p:nvSpPr>
        <p:spPr>
          <a:xfrm>
            <a:off x="1529745" y="129396"/>
            <a:ext cx="9144000" cy="71599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Tw Cen MT" panose="020B06020201040206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lumMod val="50000"/>
                  </a:schemeClr>
                </a:solidFill>
                <a:latin typeface="Tw Cen MT" panose="020B06020201040206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lumMod val="50000"/>
                  </a:schemeClr>
                </a:solidFill>
                <a:latin typeface="Tw Cen MT" panose="020B06020201040206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lumMod val="50000"/>
                  </a:schemeClr>
                </a:solidFill>
                <a:latin typeface="Tw Cen MT" panose="020B06020201040206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lumMod val="50000"/>
                  </a:schemeClr>
                </a:solidFill>
                <a:latin typeface="Tw Cen MT" panose="020B06020201040206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dirty="0"/>
              <a:t>Universidade Federal do Rio Grande do Sul</a:t>
            </a:r>
          </a:p>
          <a:p>
            <a:r>
              <a:rPr lang="pt-BR" sz="2000" dirty="0"/>
              <a:t>Programa de Pós-Graduação em Engenharia Química (PPGEQ)</a:t>
            </a:r>
          </a:p>
        </p:txBody>
      </p:sp>
    </p:spTree>
    <p:extLst>
      <p:ext uri="{BB962C8B-B14F-4D97-AF65-F5344CB8AC3E}">
        <p14:creationId xmlns:p14="http://schemas.microsoft.com/office/powerpoint/2010/main" val="332358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75BA5-2C6B-4898-849E-BE5C01C5E2C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B516E7D-C5E4-4D67-AD8F-CFCD331320C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41551E-997B-4CB1-A3FD-1D577AA70C52}"/>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CE562318-3280-410D-B597-DC423795A1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AF6072-4D8E-4651-8E30-7B227BEBDC94}"/>
              </a:ext>
            </a:extLst>
          </p:cNvPr>
          <p:cNvSpPr>
            <a:spLocks noGrp="1"/>
          </p:cNvSpPr>
          <p:nvPr>
            <p:ph type="sldNum" sz="quarter" idx="12"/>
          </p:nvPr>
        </p:nvSpPr>
        <p:spPr/>
        <p:txBody>
          <a:bodyPr/>
          <a:lstStyle/>
          <a:p>
            <a:fld id="{CBE13141-5722-4214-88D1-FB2DC47EA84F}" type="slidenum">
              <a:rPr lang="pt-BR" smtClean="0"/>
              <a:t>‹nº›</a:t>
            </a:fld>
            <a:endParaRPr lang="pt-BR"/>
          </a:p>
        </p:txBody>
      </p:sp>
    </p:spTree>
    <p:extLst>
      <p:ext uri="{BB962C8B-B14F-4D97-AF65-F5344CB8AC3E}">
        <p14:creationId xmlns:p14="http://schemas.microsoft.com/office/powerpoint/2010/main" val="377029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4240030-AD26-40E1-9883-DBF2A6CCC7C7}"/>
              </a:ext>
            </a:extLst>
          </p:cNvPr>
          <p:cNvPicPr>
            <a:picLocks noChangeAspect="1" noChangeArrowheads="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 y="-293298"/>
            <a:ext cx="12192001" cy="715129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2B3E9DA-8AC2-4C53-A90D-C18A0A2732EF}"/>
              </a:ext>
            </a:extLst>
          </p:cNvPr>
          <p:cNvSpPr>
            <a:spLocks noGrp="1"/>
          </p:cNvSpPr>
          <p:nvPr>
            <p:ph type="title"/>
          </p:nvPr>
        </p:nvSpPr>
        <p:spPr>
          <a:xfrm>
            <a:off x="831850" y="1709738"/>
            <a:ext cx="10515600" cy="2852737"/>
          </a:xfrm>
        </p:spPr>
        <p:txBody>
          <a:bodyPr anchor="b"/>
          <a:lstStyle>
            <a:lvl1pPr>
              <a:defRPr sz="6000">
                <a:solidFill>
                  <a:schemeClr val="accent1">
                    <a:lumMod val="50000"/>
                  </a:schemeClr>
                </a:solidFill>
              </a:defRPr>
            </a:lvl1pPr>
          </a:lstStyle>
          <a:p>
            <a:r>
              <a:rPr lang="pt-BR" dirty="0"/>
              <a:t>Clique para editar o título Mestre</a:t>
            </a:r>
          </a:p>
        </p:txBody>
      </p:sp>
      <p:sp>
        <p:nvSpPr>
          <p:cNvPr id="3" name="Espaço Reservado para Texto 2">
            <a:extLst>
              <a:ext uri="{FF2B5EF4-FFF2-40B4-BE49-F238E27FC236}">
                <a16:creationId xmlns:a16="http://schemas.microsoft.com/office/drawing/2014/main" id="{B07D8D30-F16D-4D2D-92F5-FA01158E594D}"/>
              </a:ext>
            </a:extLst>
          </p:cNvPr>
          <p:cNvSpPr>
            <a:spLocks noGrp="1"/>
          </p:cNvSpPr>
          <p:nvPr>
            <p:ph type="body" idx="1"/>
          </p:nvPr>
        </p:nvSpPr>
        <p:spPr>
          <a:xfrm>
            <a:off x="831850" y="4589463"/>
            <a:ext cx="10515600" cy="1500187"/>
          </a:xfrm>
        </p:spPr>
        <p:txBody>
          <a:bodyPr/>
          <a:lstStyle>
            <a:lvl1pPr marL="0" indent="0">
              <a:buNone/>
              <a:defRPr sz="2400">
                <a:solidFill>
                  <a:schemeClr val="accent5">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os estilos de texto Mestres</a:t>
            </a:r>
          </a:p>
        </p:txBody>
      </p:sp>
    </p:spTree>
    <p:extLst>
      <p:ext uri="{BB962C8B-B14F-4D97-AF65-F5344CB8AC3E}">
        <p14:creationId xmlns:p14="http://schemas.microsoft.com/office/powerpoint/2010/main" val="2081810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Cabeçalho da Seçã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CEB97840-B7D7-4197-9851-116412E3746F}"/>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 y="-293298"/>
            <a:ext cx="12192001" cy="715129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2B3E9DA-8AC2-4C53-A90D-C18A0A2732EF}"/>
              </a:ext>
            </a:extLst>
          </p:cNvPr>
          <p:cNvSpPr>
            <a:spLocks noGrp="1"/>
          </p:cNvSpPr>
          <p:nvPr>
            <p:ph type="title"/>
          </p:nvPr>
        </p:nvSpPr>
        <p:spPr>
          <a:xfrm>
            <a:off x="831850" y="1709738"/>
            <a:ext cx="10515600" cy="2852737"/>
          </a:xfrm>
        </p:spPr>
        <p:txBody>
          <a:bodyPr anchor="b"/>
          <a:lstStyle>
            <a:lvl1pPr>
              <a:defRPr sz="6000">
                <a:solidFill>
                  <a:schemeClr val="accent1">
                    <a:lumMod val="50000"/>
                  </a:schemeClr>
                </a:solidFill>
              </a:defRPr>
            </a:lvl1pPr>
          </a:lstStyle>
          <a:p>
            <a:r>
              <a:rPr lang="pt-BR" dirty="0"/>
              <a:t>Clique para editar o título Mestre</a:t>
            </a:r>
          </a:p>
        </p:txBody>
      </p:sp>
      <p:sp>
        <p:nvSpPr>
          <p:cNvPr id="3" name="Espaço Reservado para Texto 2">
            <a:extLst>
              <a:ext uri="{FF2B5EF4-FFF2-40B4-BE49-F238E27FC236}">
                <a16:creationId xmlns:a16="http://schemas.microsoft.com/office/drawing/2014/main" id="{B07D8D30-F16D-4D2D-92F5-FA01158E594D}"/>
              </a:ext>
            </a:extLst>
          </p:cNvPr>
          <p:cNvSpPr>
            <a:spLocks noGrp="1"/>
          </p:cNvSpPr>
          <p:nvPr>
            <p:ph type="body" idx="1"/>
          </p:nvPr>
        </p:nvSpPr>
        <p:spPr>
          <a:xfrm>
            <a:off x="831850" y="4589463"/>
            <a:ext cx="10515600" cy="1500187"/>
          </a:xfrm>
        </p:spPr>
        <p:txBody>
          <a:bodyPr/>
          <a:lstStyle>
            <a:lvl1pPr marL="0" indent="0">
              <a:buNone/>
              <a:defRPr sz="2400">
                <a:solidFill>
                  <a:schemeClr val="accent5">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os estilos de texto Mestres</a:t>
            </a:r>
          </a:p>
        </p:txBody>
      </p:sp>
    </p:spTree>
    <p:extLst>
      <p:ext uri="{BB962C8B-B14F-4D97-AF65-F5344CB8AC3E}">
        <p14:creationId xmlns:p14="http://schemas.microsoft.com/office/powerpoint/2010/main" val="87610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Cabeçalho da Seção">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363C3B5-FE78-4155-9070-2F4EE026FA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315825" cy="7215713"/>
          </a:xfrm>
          <a:prstGeom prst="rect">
            <a:avLst/>
          </a:prstGeom>
          <a:solidFill>
            <a:schemeClr val="bg1"/>
          </a:solidFill>
        </p:spPr>
      </p:pic>
      <p:sp>
        <p:nvSpPr>
          <p:cNvPr id="2" name="Título 1">
            <a:extLst>
              <a:ext uri="{FF2B5EF4-FFF2-40B4-BE49-F238E27FC236}">
                <a16:creationId xmlns:a16="http://schemas.microsoft.com/office/drawing/2014/main" id="{12B3E9DA-8AC2-4C53-A90D-C18A0A2732EF}"/>
              </a:ext>
            </a:extLst>
          </p:cNvPr>
          <p:cNvSpPr>
            <a:spLocks noGrp="1"/>
          </p:cNvSpPr>
          <p:nvPr>
            <p:ph type="title"/>
          </p:nvPr>
        </p:nvSpPr>
        <p:spPr>
          <a:xfrm>
            <a:off x="831850" y="1709738"/>
            <a:ext cx="10515600" cy="2852737"/>
          </a:xfrm>
        </p:spPr>
        <p:txBody>
          <a:bodyPr anchor="b"/>
          <a:lstStyle>
            <a:lvl1pPr>
              <a:defRPr sz="6000">
                <a:solidFill>
                  <a:schemeClr val="accent1">
                    <a:lumMod val="50000"/>
                  </a:schemeClr>
                </a:solidFill>
              </a:defRPr>
            </a:lvl1pPr>
          </a:lstStyle>
          <a:p>
            <a:r>
              <a:rPr lang="pt-BR" dirty="0"/>
              <a:t>Clique para editar o título Mestre</a:t>
            </a:r>
          </a:p>
        </p:txBody>
      </p:sp>
      <p:sp>
        <p:nvSpPr>
          <p:cNvPr id="3" name="Espaço Reservado para Texto 2">
            <a:extLst>
              <a:ext uri="{FF2B5EF4-FFF2-40B4-BE49-F238E27FC236}">
                <a16:creationId xmlns:a16="http://schemas.microsoft.com/office/drawing/2014/main" id="{B07D8D30-F16D-4D2D-92F5-FA01158E594D}"/>
              </a:ext>
            </a:extLst>
          </p:cNvPr>
          <p:cNvSpPr>
            <a:spLocks noGrp="1"/>
          </p:cNvSpPr>
          <p:nvPr>
            <p:ph type="body" idx="1"/>
          </p:nvPr>
        </p:nvSpPr>
        <p:spPr>
          <a:xfrm>
            <a:off x="831850" y="4589463"/>
            <a:ext cx="10515600" cy="1500187"/>
          </a:xfrm>
        </p:spPr>
        <p:txBody>
          <a:bodyPr/>
          <a:lstStyle>
            <a:lvl1pPr marL="0" indent="0">
              <a:buNone/>
              <a:defRPr sz="24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os estilos de texto Mestres</a:t>
            </a:r>
          </a:p>
        </p:txBody>
      </p:sp>
    </p:spTree>
    <p:extLst>
      <p:ext uri="{BB962C8B-B14F-4D97-AF65-F5344CB8AC3E}">
        <p14:creationId xmlns:p14="http://schemas.microsoft.com/office/powerpoint/2010/main" val="33119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130C5-6A03-4BEE-9D23-A4D14B26B52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15B28A2-27EC-40D6-ABFC-E6314A785D4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C462846-A9C0-414A-A17D-B9EDA76F05E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FDAD8AA-A32E-4685-94F8-046C0A005AF2}"/>
              </a:ext>
            </a:extLst>
          </p:cNvPr>
          <p:cNvSpPr>
            <a:spLocks noGrp="1"/>
          </p:cNvSpPr>
          <p:nvPr>
            <p:ph type="dt" sz="half" idx="10"/>
          </p:nvPr>
        </p:nvSpPr>
        <p:spPr/>
        <p:txBody>
          <a:bodyPr/>
          <a:lstStyle/>
          <a:p>
            <a:fld id="{9A8B45C9-809D-4554-B173-DA55CFDABE15}" type="datetime1">
              <a:rPr lang="pt-BR" smtClean="0"/>
              <a:t>09/08/2024</a:t>
            </a:fld>
            <a:endParaRPr lang="pt-BR"/>
          </a:p>
        </p:txBody>
      </p:sp>
      <p:sp>
        <p:nvSpPr>
          <p:cNvPr id="6" name="Espaço Reservado para Rodapé 5">
            <a:extLst>
              <a:ext uri="{FF2B5EF4-FFF2-40B4-BE49-F238E27FC236}">
                <a16:creationId xmlns:a16="http://schemas.microsoft.com/office/drawing/2014/main" id="{50680106-47E1-46DD-9386-1D7CF40D757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D5F40FC-F5F1-4F29-AA5A-CDA80EE7005E}"/>
              </a:ext>
            </a:extLst>
          </p:cNvPr>
          <p:cNvSpPr>
            <a:spLocks noGrp="1"/>
          </p:cNvSpPr>
          <p:nvPr>
            <p:ph type="sldNum" sz="quarter" idx="12"/>
          </p:nvPr>
        </p:nvSpPr>
        <p:spPr/>
        <p:txBody>
          <a:bodyPr/>
          <a:lstStyle/>
          <a:p>
            <a:fld id="{CBE13141-5722-4214-88D1-FB2DC47EA84F}" type="slidenum">
              <a:rPr lang="pt-BR" smtClean="0"/>
              <a:t>‹nº›</a:t>
            </a:fld>
            <a:endParaRPr lang="pt-BR"/>
          </a:p>
        </p:txBody>
      </p:sp>
    </p:spTree>
    <p:extLst>
      <p:ext uri="{BB962C8B-B14F-4D97-AF65-F5344CB8AC3E}">
        <p14:creationId xmlns:p14="http://schemas.microsoft.com/office/powerpoint/2010/main" val="213551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55AD4-BEAB-4E6A-B9C6-BFFE4B1943F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00AA78C-2621-470B-B376-1B2F6C282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2C12084-3A5E-42CB-83C4-678AC567D56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3791753-9EF1-436C-A128-03A1D6BAB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E5880ED-2316-4A7D-AC53-65AE6B273A6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94AFDD8-5531-4D7A-9332-61FEC0A09A92}"/>
              </a:ext>
            </a:extLst>
          </p:cNvPr>
          <p:cNvSpPr>
            <a:spLocks noGrp="1"/>
          </p:cNvSpPr>
          <p:nvPr>
            <p:ph type="dt" sz="half" idx="10"/>
          </p:nvPr>
        </p:nvSpPr>
        <p:spPr/>
        <p:txBody>
          <a:bodyPr/>
          <a:lstStyle/>
          <a:p>
            <a:fld id="{D0D5BB4D-71A8-4A8D-A68F-217864E77911}" type="datetime1">
              <a:rPr lang="pt-BR" smtClean="0"/>
              <a:t>09/08/2024</a:t>
            </a:fld>
            <a:endParaRPr lang="pt-BR"/>
          </a:p>
        </p:txBody>
      </p:sp>
      <p:sp>
        <p:nvSpPr>
          <p:cNvPr id="8" name="Espaço Reservado para Rodapé 7">
            <a:extLst>
              <a:ext uri="{FF2B5EF4-FFF2-40B4-BE49-F238E27FC236}">
                <a16:creationId xmlns:a16="http://schemas.microsoft.com/office/drawing/2014/main" id="{58A1EB21-81C4-4C21-8359-373DBD0041F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27FA527-CD46-4AC7-B283-0A86ADFC8411}"/>
              </a:ext>
            </a:extLst>
          </p:cNvPr>
          <p:cNvSpPr>
            <a:spLocks noGrp="1"/>
          </p:cNvSpPr>
          <p:nvPr>
            <p:ph type="sldNum" sz="quarter" idx="12"/>
          </p:nvPr>
        </p:nvSpPr>
        <p:spPr/>
        <p:txBody>
          <a:bodyPr/>
          <a:lstStyle/>
          <a:p>
            <a:fld id="{CBE13141-5722-4214-88D1-FB2DC47EA84F}" type="slidenum">
              <a:rPr lang="pt-BR" smtClean="0"/>
              <a:t>‹nº›</a:t>
            </a:fld>
            <a:endParaRPr lang="pt-BR"/>
          </a:p>
        </p:txBody>
      </p:sp>
    </p:spTree>
    <p:extLst>
      <p:ext uri="{BB962C8B-B14F-4D97-AF65-F5344CB8AC3E}">
        <p14:creationId xmlns:p14="http://schemas.microsoft.com/office/powerpoint/2010/main" val="3475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44B1F-4A10-440C-A55F-8518FE0ACB4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FAC77CC-F3E2-4AED-B8AE-A10C019A87D0}"/>
              </a:ext>
            </a:extLst>
          </p:cNvPr>
          <p:cNvSpPr>
            <a:spLocks noGrp="1"/>
          </p:cNvSpPr>
          <p:nvPr>
            <p:ph type="dt" sz="half" idx="10"/>
          </p:nvPr>
        </p:nvSpPr>
        <p:spPr/>
        <p:txBody>
          <a:bodyPr/>
          <a:lstStyle/>
          <a:p>
            <a:fld id="{80F9D715-83EE-439C-8567-C51EC2096F21}" type="datetime1">
              <a:rPr lang="pt-BR" smtClean="0"/>
              <a:t>09/08/2024</a:t>
            </a:fld>
            <a:endParaRPr lang="pt-BR"/>
          </a:p>
        </p:txBody>
      </p:sp>
      <p:sp>
        <p:nvSpPr>
          <p:cNvPr id="4" name="Espaço Reservado para Rodapé 3">
            <a:extLst>
              <a:ext uri="{FF2B5EF4-FFF2-40B4-BE49-F238E27FC236}">
                <a16:creationId xmlns:a16="http://schemas.microsoft.com/office/drawing/2014/main" id="{6CE7881D-29A9-4F43-AC8D-5DA0434880CA}"/>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41A3979-67E6-4FC4-8CF6-C188DC3D1FE6}"/>
              </a:ext>
            </a:extLst>
          </p:cNvPr>
          <p:cNvSpPr>
            <a:spLocks noGrp="1"/>
          </p:cNvSpPr>
          <p:nvPr>
            <p:ph type="sldNum" sz="quarter" idx="12"/>
          </p:nvPr>
        </p:nvSpPr>
        <p:spPr/>
        <p:txBody>
          <a:bodyPr/>
          <a:lstStyle/>
          <a:p>
            <a:fld id="{CBE13141-5722-4214-88D1-FB2DC47EA84F}" type="slidenum">
              <a:rPr lang="pt-BR" smtClean="0"/>
              <a:t>‹nº›</a:t>
            </a:fld>
            <a:endParaRPr lang="pt-BR"/>
          </a:p>
        </p:txBody>
      </p:sp>
    </p:spTree>
    <p:extLst>
      <p:ext uri="{BB962C8B-B14F-4D97-AF65-F5344CB8AC3E}">
        <p14:creationId xmlns:p14="http://schemas.microsoft.com/office/powerpoint/2010/main" val="278084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15C4DFD-BF3A-4B70-9AB9-0B4EEA558B3C}"/>
              </a:ext>
            </a:extLst>
          </p:cNvPr>
          <p:cNvSpPr>
            <a:spLocks noGrp="1"/>
          </p:cNvSpPr>
          <p:nvPr>
            <p:ph type="dt" sz="half" idx="10"/>
          </p:nvPr>
        </p:nvSpPr>
        <p:spPr/>
        <p:txBody>
          <a:bodyPr/>
          <a:lstStyle/>
          <a:p>
            <a:fld id="{FAECC83C-18D6-424A-8A95-C905AE318A1C}" type="datetime1">
              <a:rPr lang="pt-BR" smtClean="0"/>
              <a:t>09/08/2024</a:t>
            </a:fld>
            <a:endParaRPr lang="pt-BR"/>
          </a:p>
        </p:txBody>
      </p:sp>
      <p:sp>
        <p:nvSpPr>
          <p:cNvPr id="3" name="Espaço Reservado para Rodapé 2">
            <a:extLst>
              <a:ext uri="{FF2B5EF4-FFF2-40B4-BE49-F238E27FC236}">
                <a16:creationId xmlns:a16="http://schemas.microsoft.com/office/drawing/2014/main" id="{D1270F57-2CDB-46FE-82A6-BC9F2B7CBBB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A0B373A-A3AA-4E1B-8148-82B406A7A46B}"/>
              </a:ext>
            </a:extLst>
          </p:cNvPr>
          <p:cNvSpPr>
            <a:spLocks noGrp="1"/>
          </p:cNvSpPr>
          <p:nvPr>
            <p:ph type="sldNum" sz="quarter" idx="12"/>
          </p:nvPr>
        </p:nvSpPr>
        <p:spPr/>
        <p:txBody>
          <a:bodyPr/>
          <a:lstStyle/>
          <a:p>
            <a:fld id="{CBE13141-5722-4214-88D1-FB2DC47EA84F}" type="slidenum">
              <a:rPr lang="pt-BR" smtClean="0"/>
              <a:t>‹nº›</a:t>
            </a:fld>
            <a:endParaRPr lang="pt-BR"/>
          </a:p>
        </p:txBody>
      </p:sp>
    </p:spTree>
    <p:extLst>
      <p:ext uri="{BB962C8B-B14F-4D97-AF65-F5344CB8AC3E}">
        <p14:creationId xmlns:p14="http://schemas.microsoft.com/office/powerpoint/2010/main" val="8257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C1491B3-DB2D-4C32-A5A0-D1419C0CBB20}"/>
              </a:ext>
            </a:extLst>
          </p:cNvPr>
          <p:cNvSpPr>
            <a:spLocks noGrp="1"/>
          </p:cNvSpPr>
          <p:nvPr>
            <p:ph type="title"/>
          </p:nvPr>
        </p:nvSpPr>
        <p:spPr>
          <a:xfrm>
            <a:off x="838200" y="365126"/>
            <a:ext cx="10515600" cy="782188"/>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2FBB1313-07F5-48F0-857A-A9DCE345E42D}"/>
              </a:ext>
            </a:extLst>
          </p:cNvPr>
          <p:cNvSpPr>
            <a:spLocks noGrp="1"/>
          </p:cNvSpPr>
          <p:nvPr>
            <p:ph type="body" idx="1"/>
          </p:nvPr>
        </p:nvSpPr>
        <p:spPr>
          <a:xfrm>
            <a:off x="838200" y="1250830"/>
            <a:ext cx="10515600" cy="51068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19E6CBCF-6BAC-42EF-9278-C2BB975602F5}"/>
              </a:ext>
            </a:extLst>
          </p:cNvPr>
          <p:cNvSpPr>
            <a:spLocks noGrp="1"/>
          </p:cNvSpPr>
          <p:nvPr>
            <p:ph type="dt" sz="half" idx="2"/>
          </p:nvPr>
        </p:nvSpPr>
        <p:spPr>
          <a:xfrm>
            <a:off x="838200" y="6494370"/>
            <a:ext cx="2743200" cy="365125"/>
          </a:xfrm>
          <a:prstGeom prst="rect">
            <a:avLst/>
          </a:prstGeom>
        </p:spPr>
        <p:txBody>
          <a:bodyPr vert="horz" lIns="91440" tIns="45720" rIns="91440" bIns="45720" rtlCol="0" anchor="ctr"/>
          <a:lstStyle>
            <a:lvl1pPr algn="l">
              <a:defRPr sz="1200">
                <a:solidFill>
                  <a:schemeClr val="accent1">
                    <a:lumMod val="60000"/>
                    <a:lumOff val="40000"/>
                  </a:schemeClr>
                </a:solidFill>
                <a:latin typeface="Tw Cen MT" panose="020B0602020104020603" pitchFamily="34" charset="0"/>
              </a:defRPr>
            </a:lvl1pPr>
          </a:lstStyle>
          <a:p>
            <a:fld id="{5FB568BA-26C3-4E81-8F3C-F89F83EC37BF}" type="datetime1">
              <a:rPr lang="pt-BR" smtClean="0"/>
              <a:t>09/08/2024</a:t>
            </a:fld>
            <a:endParaRPr lang="pt-BR"/>
          </a:p>
        </p:txBody>
      </p:sp>
      <p:sp>
        <p:nvSpPr>
          <p:cNvPr id="5" name="Espaço Reservado para Rodapé 4">
            <a:extLst>
              <a:ext uri="{FF2B5EF4-FFF2-40B4-BE49-F238E27FC236}">
                <a16:creationId xmlns:a16="http://schemas.microsoft.com/office/drawing/2014/main" id="{9DB28EC5-02D7-4696-81FF-627D730AA00B}"/>
              </a:ext>
            </a:extLst>
          </p:cNvPr>
          <p:cNvSpPr>
            <a:spLocks noGrp="1"/>
          </p:cNvSpPr>
          <p:nvPr>
            <p:ph type="ftr" sz="quarter" idx="3"/>
          </p:nvPr>
        </p:nvSpPr>
        <p:spPr>
          <a:xfrm>
            <a:off x="4038600" y="6494370"/>
            <a:ext cx="4114800" cy="365125"/>
          </a:xfrm>
          <a:prstGeom prst="rect">
            <a:avLst/>
          </a:prstGeom>
        </p:spPr>
        <p:txBody>
          <a:bodyPr vert="horz" lIns="91440" tIns="45720" rIns="91440" bIns="45720" rtlCol="0" anchor="ctr"/>
          <a:lstStyle>
            <a:lvl1pPr algn="ctr">
              <a:defRPr sz="1200">
                <a:solidFill>
                  <a:schemeClr val="accent1">
                    <a:lumMod val="60000"/>
                    <a:lumOff val="40000"/>
                  </a:schemeClr>
                </a:solidFill>
                <a:latin typeface="Tw Cen MT" panose="020B0602020104020603" pitchFamily="34" charset="0"/>
              </a:defRPr>
            </a:lvl1p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7721A75-2E64-4726-ACC6-7846E2BECD88}"/>
              </a:ext>
            </a:extLst>
          </p:cNvPr>
          <p:cNvSpPr>
            <a:spLocks noGrp="1"/>
          </p:cNvSpPr>
          <p:nvPr>
            <p:ph type="sldNum" sz="quarter" idx="4"/>
          </p:nvPr>
        </p:nvSpPr>
        <p:spPr>
          <a:xfrm>
            <a:off x="8610600" y="6494370"/>
            <a:ext cx="2743200" cy="365125"/>
          </a:xfrm>
          <a:prstGeom prst="rect">
            <a:avLst/>
          </a:prstGeom>
        </p:spPr>
        <p:txBody>
          <a:bodyPr vert="horz" lIns="91440" tIns="45720" rIns="91440" bIns="45720" rtlCol="0" anchor="ctr"/>
          <a:lstStyle>
            <a:lvl1pPr algn="r">
              <a:defRPr sz="1200">
                <a:solidFill>
                  <a:schemeClr val="accent1">
                    <a:lumMod val="60000"/>
                    <a:lumOff val="40000"/>
                  </a:schemeClr>
                </a:solidFill>
                <a:latin typeface="Tw Cen MT" panose="020B0602020104020603" pitchFamily="34" charset="0"/>
              </a:defRPr>
            </a:lvl1pPr>
          </a:lstStyle>
          <a:p>
            <a:fld id="{CBE13141-5722-4214-88D1-FB2DC47EA84F}" type="slidenum">
              <a:rPr lang="pt-BR" smtClean="0"/>
              <a:pPr/>
              <a:t>‹nº›</a:t>
            </a:fld>
            <a:endParaRPr lang="pt-BR"/>
          </a:p>
        </p:txBody>
      </p:sp>
      <p:pic>
        <p:nvPicPr>
          <p:cNvPr id="11" name="Imagem 10">
            <a:extLst>
              <a:ext uri="{FF2B5EF4-FFF2-40B4-BE49-F238E27FC236}">
                <a16:creationId xmlns:a16="http://schemas.microsoft.com/office/drawing/2014/main" id="{A249C27A-742A-4C15-A89E-E690656110F1}"/>
              </a:ext>
            </a:extLst>
          </p:cNvPr>
          <p:cNvPicPr>
            <a:picLocks noChangeAspect="1"/>
          </p:cNvPicPr>
          <p:nvPr userDrawn="1"/>
        </p:nvPicPr>
        <p:blipFill rotWithShape="1">
          <a:blip r:embed="rId11">
            <a:alphaModFix amt="28000"/>
            <a:extLst>
              <a:ext uri="{28A0092B-C50C-407E-A947-70E740481C1C}">
                <a14:useLocalDpi xmlns:a14="http://schemas.microsoft.com/office/drawing/2010/main" val="0"/>
              </a:ext>
            </a:extLst>
          </a:blip>
          <a:srcRect l="59873" r="21365"/>
          <a:stretch/>
        </p:blipFill>
        <p:spPr>
          <a:xfrm>
            <a:off x="0" y="82849"/>
            <a:ext cx="2143125" cy="6692301"/>
          </a:xfrm>
          <a:prstGeom prst="rect">
            <a:avLst/>
          </a:prstGeom>
        </p:spPr>
      </p:pic>
      <p:pic>
        <p:nvPicPr>
          <p:cNvPr id="12" name="Imagem 11">
            <a:extLst>
              <a:ext uri="{FF2B5EF4-FFF2-40B4-BE49-F238E27FC236}">
                <a16:creationId xmlns:a16="http://schemas.microsoft.com/office/drawing/2014/main" id="{47DE15E3-BD3B-4534-BFD4-97391686004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26964" r="69479" b="65183"/>
          <a:stretch/>
        </p:blipFill>
        <p:spPr>
          <a:xfrm>
            <a:off x="0" y="6283144"/>
            <a:ext cx="12192000" cy="178040"/>
          </a:xfrm>
          <a:prstGeom prst="rect">
            <a:avLst/>
          </a:prstGeom>
        </p:spPr>
      </p:pic>
    </p:spTree>
    <p:extLst>
      <p:ext uri="{BB962C8B-B14F-4D97-AF65-F5344CB8AC3E}">
        <p14:creationId xmlns:p14="http://schemas.microsoft.com/office/powerpoint/2010/main" val="346927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7" r:id="rId4"/>
    <p:sldLayoutId id="2147483656" r:id="rId5"/>
    <p:sldLayoutId id="2147483652" r:id="rId6"/>
    <p:sldLayoutId id="2147483653" r:id="rId7"/>
    <p:sldLayoutId id="2147483654" r:id="rId8"/>
    <p:sldLayoutId id="2147483655" r:id="rId9"/>
  </p:sldLayoutIdLst>
  <p:hf hdr="0"/>
  <p:txStyles>
    <p:titleStyle>
      <a:lvl1pPr algn="l" defTabSz="914400" rtl="0" eaLnBrk="1" latinLnBrk="0" hangingPunct="1">
        <a:lnSpc>
          <a:spcPct val="90000"/>
        </a:lnSpc>
        <a:spcBef>
          <a:spcPct val="0"/>
        </a:spcBef>
        <a:buNone/>
        <a:defRPr sz="4000" b="0" kern="1200">
          <a:solidFill>
            <a:schemeClr val="accent1">
              <a:lumMod val="50000"/>
            </a:schemeClr>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accent1">
              <a:lumMod val="50000"/>
            </a:schemeClr>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accent1">
              <a:lumMod val="50000"/>
            </a:schemeClr>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278A1-3258-40F7-8F44-1331D62D34DD}"/>
              </a:ext>
            </a:extLst>
          </p:cNvPr>
          <p:cNvSpPr>
            <a:spLocks noGrp="1"/>
          </p:cNvSpPr>
          <p:nvPr>
            <p:ph type="ctrTitle"/>
          </p:nvPr>
        </p:nvSpPr>
        <p:spPr>
          <a:solidFill>
            <a:schemeClr val="accent1">
              <a:lumMod val="20000"/>
              <a:lumOff val="80000"/>
              <a:alpha val="33000"/>
            </a:schemeClr>
          </a:solidFill>
        </p:spPr>
        <p:txBody>
          <a:bodyPr/>
          <a:lstStyle/>
          <a:p>
            <a:r>
              <a:rPr lang="pt-BR" dirty="0"/>
              <a:t>KAN: </a:t>
            </a:r>
            <a:r>
              <a:rPr lang="pt-BR" dirty="0" err="1"/>
              <a:t>Kolmogorov</a:t>
            </a:r>
            <a:r>
              <a:rPr lang="pt-BR" dirty="0"/>
              <a:t>-Arnold Networks</a:t>
            </a:r>
          </a:p>
        </p:txBody>
      </p:sp>
      <p:sp>
        <p:nvSpPr>
          <p:cNvPr id="3" name="Subtítulo 2">
            <a:extLst>
              <a:ext uri="{FF2B5EF4-FFF2-40B4-BE49-F238E27FC236}">
                <a16:creationId xmlns:a16="http://schemas.microsoft.com/office/drawing/2014/main" id="{DF0ABE55-1AB7-4E65-AB63-A20CE6160B3F}"/>
              </a:ext>
            </a:extLst>
          </p:cNvPr>
          <p:cNvSpPr>
            <a:spLocks noGrp="1"/>
          </p:cNvSpPr>
          <p:nvPr>
            <p:ph type="subTitle" idx="1"/>
          </p:nvPr>
        </p:nvSpPr>
        <p:spPr>
          <a:solidFill>
            <a:schemeClr val="accent1">
              <a:lumMod val="20000"/>
              <a:lumOff val="80000"/>
              <a:alpha val="34000"/>
            </a:schemeClr>
          </a:solidFill>
        </p:spPr>
        <p:txBody>
          <a:bodyPr>
            <a:normAutofit/>
          </a:bodyPr>
          <a:lstStyle/>
          <a:p>
            <a:r>
              <a:rPr lang="pt-BR" sz="2800" dirty="0"/>
              <a:t>Nome do aluno</a:t>
            </a:r>
          </a:p>
          <a:p>
            <a:r>
              <a:rPr lang="pt-BR" sz="2800" dirty="0"/>
              <a:t>ALAN DE MAMAN</a:t>
            </a:r>
          </a:p>
        </p:txBody>
      </p:sp>
    </p:spTree>
    <p:extLst>
      <p:ext uri="{BB962C8B-B14F-4D97-AF65-F5344CB8AC3E}">
        <p14:creationId xmlns:p14="http://schemas.microsoft.com/office/powerpoint/2010/main" val="374856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98393-FC2A-1BC5-3A33-D7FE9B4F1603}"/>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6473E627-6886-8E28-ECC4-7A599360D06D}"/>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367E5F5-C48F-8627-0CA9-222BA909B0B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86291D5-5471-DD46-D831-1BEA19565DE2}"/>
              </a:ext>
            </a:extLst>
          </p:cNvPr>
          <p:cNvSpPr>
            <a:spLocks noGrp="1"/>
          </p:cNvSpPr>
          <p:nvPr>
            <p:ph type="sldNum" sz="quarter" idx="12"/>
          </p:nvPr>
        </p:nvSpPr>
        <p:spPr/>
        <p:txBody>
          <a:bodyPr/>
          <a:lstStyle/>
          <a:p>
            <a:fld id="{CBE13141-5722-4214-88D1-FB2DC47EA84F}" type="slidenum">
              <a:rPr lang="pt-BR" smtClean="0"/>
              <a:t>10</a:t>
            </a:fld>
            <a:endParaRPr lang="pt-BR"/>
          </a:p>
        </p:txBody>
      </p:sp>
      <p:grpSp>
        <p:nvGrpSpPr>
          <p:cNvPr id="39" name="Agrupar 38">
            <a:extLst>
              <a:ext uri="{FF2B5EF4-FFF2-40B4-BE49-F238E27FC236}">
                <a16:creationId xmlns:a16="http://schemas.microsoft.com/office/drawing/2014/main" id="{AFCB630B-58E6-193C-9F36-AA11A38F00F5}"/>
              </a:ext>
            </a:extLst>
          </p:cNvPr>
          <p:cNvGrpSpPr/>
          <p:nvPr/>
        </p:nvGrpSpPr>
        <p:grpSpPr>
          <a:xfrm>
            <a:off x="2832848" y="1652723"/>
            <a:ext cx="6203576" cy="4167642"/>
            <a:chOff x="2832848" y="1652723"/>
            <a:chExt cx="6203576" cy="4167642"/>
          </a:xfrm>
        </p:grpSpPr>
        <p:grpSp>
          <p:nvGrpSpPr>
            <p:cNvPr id="7" name="Agrupar 6">
              <a:extLst>
                <a:ext uri="{FF2B5EF4-FFF2-40B4-BE49-F238E27FC236}">
                  <a16:creationId xmlns:a16="http://schemas.microsoft.com/office/drawing/2014/main" id="{E35B2646-D545-79C8-D02A-DBE0C103E10D}"/>
                </a:ext>
              </a:extLst>
            </p:cNvPr>
            <p:cNvGrpSpPr/>
            <p:nvPr/>
          </p:nvGrpSpPr>
          <p:grpSpPr>
            <a:xfrm>
              <a:off x="2832848" y="1652723"/>
              <a:ext cx="6203576" cy="4167642"/>
              <a:chOff x="2832848" y="1652723"/>
              <a:chExt cx="6203576" cy="4167642"/>
            </a:xfrm>
          </p:grpSpPr>
          <p:grpSp>
            <p:nvGrpSpPr>
              <p:cNvPr id="8" name="Agrupar 7">
                <a:extLst>
                  <a:ext uri="{FF2B5EF4-FFF2-40B4-BE49-F238E27FC236}">
                    <a16:creationId xmlns:a16="http://schemas.microsoft.com/office/drawing/2014/main" id="{A8321F70-FD30-4525-5F84-33632C026A8D}"/>
                  </a:ext>
                </a:extLst>
              </p:cNvPr>
              <p:cNvGrpSpPr/>
              <p:nvPr/>
            </p:nvGrpSpPr>
            <p:grpSpPr>
              <a:xfrm>
                <a:off x="2832848" y="1652723"/>
                <a:ext cx="6203576" cy="4167642"/>
                <a:chOff x="2391373" y="1564281"/>
                <a:chExt cx="6203576" cy="4167642"/>
              </a:xfrm>
            </p:grpSpPr>
            <p:grpSp>
              <p:nvGrpSpPr>
                <p:cNvPr id="11" name="Agrupar 10">
                  <a:extLst>
                    <a:ext uri="{FF2B5EF4-FFF2-40B4-BE49-F238E27FC236}">
                      <a16:creationId xmlns:a16="http://schemas.microsoft.com/office/drawing/2014/main" id="{4D2AD8F0-6C1C-5471-4829-3DE7BD9780DA}"/>
                    </a:ext>
                  </a:extLst>
                </p:cNvPr>
                <p:cNvGrpSpPr/>
                <p:nvPr/>
              </p:nvGrpSpPr>
              <p:grpSpPr>
                <a:xfrm>
                  <a:off x="2391373" y="1564281"/>
                  <a:ext cx="6203576" cy="4167642"/>
                  <a:chOff x="3529892" y="1526241"/>
                  <a:chExt cx="6203576" cy="4167642"/>
                </a:xfrm>
              </p:grpSpPr>
              <p:grpSp>
                <p:nvGrpSpPr>
                  <p:cNvPr id="15" name="Agrupar 14">
                    <a:extLst>
                      <a:ext uri="{FF2B5EF4-FFF2-40B4-BE49-F238E27FC236}">
                        <a16:creationId xmlns:a16="http://schemas.microsoft.com/office/drawing/2014/main" id="{C79CF521-56D2-7AA5-42A3-C2C48569C989}"/>
                      </a:ext>
                    </a:extLst>
                  </p:cNvPr>
                  <p:cNvGrpSpPr/>
                  <p:nvPr/>
                </p:nvGrpSpPr>
                <p:grpSpPr>
                  <a:xfrm>
                    <a:off x="3529892" y="1526241"/>
                    <a:ext cx="6203576" cy="4167642"/>
                    <a:chOff x="2561704" y="1526241"/>
                    <a:chExt cx="6203576" cy="4167642"/>
                  </a:xfrm>
                </p:grpSpPr>
                <p:grpSp>
                  <p:nvGrpSpPr>
                    <p:cNvPr id="20" name="Agrupar 19">
                      <a:extLst>
                        <a:ext uri="{FF2B5EF4-FFF2-40B4-BE49-F238E27FC236}">
                          <a16:creationId xmlns:a16="http://schemas.microsoft.com/office/drawing/2014/main" id="{FCDCD237-4966-0B0C-C141-051FE098A752}"/>
                        </a:ext>
                      </a:extLst>
                    </p:cNvPr>
                    <p:cNvGrpSpPr/>
                    <p:nvPr/>
                  </p:nvGrpSpPr>
                  <p:grpSpPr>
                    <a:xfrm>
                      <a:off x="2561704" y="1526241"/>
                      <a:ext cx="6203576" cy="4167642"/>
                      <a:chOff x="2032786" y="1454523"/>
                      <a:chExt cx="6203576" cy="4167642"/>
                    </a:xfrm>
                  </p:grpSpPr>
                  <p:grpSp>
                    <p:nvGrpSpPr>
                      <p:cNvPr id="25" name="Agrupar 24">
                        <a:extLst>
                          <a:ext uri="{FF2B5EF4-FFF2-40B4-BE49-F238E27FC236}">
                            <a16:creationId xmlns:a16="http://schemas.microsoft.com/office/drawing/2014/main" id="{FEA5878A-844E-8233-AD34-8B611B61C538}"/>
                          </a:ext>
                        </a:extLst>
                      </p:cNvPr>
                      <p:cNvGrpSpPr/>
                      <p:nvPr/>
                    </p:nvGrpSpPr>
                    <p:grpSpPr>
                      <a:xfrm>
                        <a:off x="2032786" y="1454523"/>
                        <a:ext cx="6203576" cy="4167642"/>
                        <a:chOff x="1902798" y="1398494"/>
                        <a:chExt cx="6203576" cy="4167642"/>
                      </a:xfrm>
                    </p:grpSpPr>
                    <p:grpSp>
                      <p:nvGrpSpPr>
                        <p:cNvPr id="30" name="Agrupar 29">
                          <a:extLst>
                            <a:ext uri="{FF2B5EF4-FFF2-40B4-BE49-F238E27FC236}">
                              <a16:creationId xmlns:a16="http://schemas.microsoft.com/office/drawing/2014/main" id="{97732A48-7DB9-89B1-4A16-D0FE78811798}"/>
                            </a:ext>
                          </a:extLst>
                        </p:cNvPr>
                        <p:cNvGrpSpPr/>
                        <p:nvPr/>
                      </p:nvGrpSpPr>
                      <p:grpSpPr>
                        <a:xfrm>
                          <a:off x="2088776" y="1398494"/>
                          <a:ext cx="6017598" cy="3948953"/>
                          <a:chOff x="2088776" y="1398494"/>
                          <a:chExt cx="6017598" cy="3948953"/>
                        </a:xfrm>
                      </p:grpSpPr>
                      <p:cxnSp>
                        <p:nvCxnSpPr>
                          <p:cNvPr id="33" name="Conector reto 32">
                            <a:extLst>
                              <a:ext uri="{FF2B5EF4-FFF2-40B4-BE49-F238E27FC236}">
                                <a16:creationId xmlns:a16="http://schemas.microsoft.com/office/drawing/2014/main" id="{CE48A0F2-BF42-BE62-A629-90742A083C75}"/>
                              </a:ext>
                            </a:extLst>
                          </p:cNvPr>
                          <p:cNvCxnSpPr>
                            <a:cxnSpLocks/>
                          </p:cNvCxnSpPr>
                          <p:nvPr/>
                        </p:nvCxnSpPr>
                        <p:spPr>
                          <a:xfrm>
                            <a:off x="2393576" y="1398494"/>
                            <a:ext cx="0" cy="3948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A62FF3ED-B691-D17F-B729-817FC4B715D0}"/>
                              </a:ext>
                            </a:extLst>
                          </p:cNvPr>
                          <p:cNvCxnSpPr>
                            <a:cxnSpLocks/>
                          </p:cNvCxnSpPr>
                          <p:nvPr/>
                        </p:nvCxnSpPr>
                        <p:spPr>
                          <a:xfrm flipH="1">
                            <a:off x="2088776" y="4970929"/>
                            <a:ext cx="601759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1" name="CaixaDeTexto 30">
                          <a:extLst>
                            <a:ext uri="{FF2B5EF4-FFF2-40B4-BE49-F238E27FC236}">
                              <a16:creationId xmlns:a16="http://schemas.microsoft.com/office/drawing/2014/main" id="{8A066696-B0D4-6F53-CD4E-B910DE5E71A1}"/>
                            </a:ext>
                          </a:extLst>
                        </p:cNvPr>
                        <p:cNvSpPr txBox="1"/>
                        <p:nvPr/>
                      </p:nvSpPr>
                      <p:spPr>
                        <a:xfrm>
                          <a:off x="4556598" y="5289137"/>
                          <a:ext cx="998991" cy="276999"/>
                        </a:xfrm>
                        <a:prstGeom prst="rect">
                          <a:avLst/>
                        </a:prstGeom>
                        <a:noFill/>
                      </p:spPr>
                      <p:txBody>
                        <a:bodyPr wrap="none" rtlCol="0">
                          <a:spAutoFit/>
                        </a:bodyPr>
                        <a:lstStyle/>
                        <a:p>
                          <a:r>
                            <a:rPr lang="pt-BR" sz="1200" dirty="0"/>
                            <a:t>DIA SEMANA</a:t>
                          </a:r>
                          <a:endParaRPr lang="en-US" sz="1200" dirty="0"/>
                        </a:p>
                      </p:txBody>
                    </p:sp>
                    <p:sp>
                      <p:nvSpPr>
                        <p:cNvPr id="32" name="CaixaDeTexto 31">
                          <a:extLst>
                            <a:ext uri="{FF2B5EF4-FFF2-40B4-BE49-F238E27FC236}">
                              <a16:creationId xmlns:a16="http://schemas.microsoft.com/office/drawing/2014/main" id="{6EBCB555-B62F-0449-6223-E854B0A67D79}"/>
                            </a:ext>
                          </a:extLst>
                        </p:cNvPr>
                        <p:cNvSpPr txBox="1"/>
                        <p:nvPr/>
                      </p:nvSpPr>
                      <p:spPr>
                        <a:xfrm rot="16200000">
                          <a:off x="1659558" y="3055468"/>
                          <a:ext cx="763479" cy="276999"/>
                        </a:xfrm>
                        <a:prstGeom prst="rect">
                          <a:avLst/>
                        </a:prstGeom>
                        <a:noFill/>
                      </p:spPr>
                      <p:txBody>
                        <a:bodyPr wrap="none" rtlCol="0">
                          <a:spAutoFit/>
                        </a:bodyPr>
                        <a:lstStyle/>
                        <a:p>
                          <a:r>
                            <a:rPr lang="pt-BR" sz="1200" dirty="0"/>
                            <a:t>CLIENTES</a:t>
                          </a:r>
                          <a:endParaRPr lang="en-US" sz="1200" dirty="0"/>
                        </a:p>
                      </p:txBody>
                    </p:sp>
                  </p:grpSp>
                  <p:sp>
                    <p:nvSpPr>
                      <p:cNvPr id="26" name="CaixaDeTexto 25">
                        <a:extLst>
                          <a:ext uri="{FF2B5EF4-FFF2-40B4-BE49-F238E27FC236}">
                            <a16:creationId xmlns:a16="http://schemas.microsoft.com/office/drawing/2014/main" id="{1E07A0D1-9333-0854-A8FA-5AF0945D4A69}"/>
                          </a:ext>
                        </a:extLst>
                      </p:cNvPr>
                      <p:cNvSpPr txBox="1"/>
                      <p:nvPr/>
                    </p:nvSpPr>
                    <p:spPr>
                      <a:xfrm>
                        <a:off x="2707341" y="5067353"/>
                        <a:ext cx="708848" cy="276999"/>
                      </a:xfrm>
                      <a:prstGeom prst="rect">
                        <a:avLst/>
                      </a:prstGeom>
                      <a:noFill/>
                    </p:spPr>
                    <p:txBody>
                      <a:bodyPr wrap="none" rtlCol="0">
                        <a:spAutoFit/>
                      </a:bodyPr>
                      <a:lstStyle/>
                      <a:p>
                        <a:r>
                          <a:rPr lang="pt-BR" sz="1200" dirty="0"/>
                          <a:t>segunda</a:t>
                        </a:r>
                        <a:endParaRPr lang="en-US" sz="1200" dirty="0"/>
                      </a:p>
                    </p:txBody>
                  </p:sp>
                  <p:sp>
                    <p:nvSpPr>
                      <p:cNvPr id="27" name="CaixaDeTexto 26">
                        <a:extLst>
                          <a:ext uri="{FF2B5EF4-FFF2-40B4-BE49-F238E27FC236}">
                            <a16:creationId xmlns:a16="http://schemas.microsoft.com/office/drawing/2014/main" id="{0642EEB7-6CC2-57E1-C03C-B2B93B4FB898}"/>
                          </a:ext>
                        </a:extLst>
                      </p:cNvPr>
                      <p:cNvSpPr txBox="1"/>
                      <p:nvPr/>
                    </p:nvSpPr>
                    <p:spPr>
                      <a:xfrm>
                        <a:off x="3759613" y="5067353"/>
                        <a:ext cx="500073" cy="276999"/>
                      </a:xfrm>
                      <a:prstGeom prst="rect">
                        <a:avLst/>
                      </a:prstGeom>
                      <a:noFill/>
                    </p:spPr>
                    <p:txBody>
                      <a:bodyPr wrap="none" rtlCol="0">
                        <a:spAutoFit/>
                      </a:bodyPr>
                      <a:lstStyle/>
                      <a:p>
                        <a:r>
                          <a:rPr lang="pt-BR" sz="1200" dirty="0"/>
                          <a:t>terça</a:t>
                        </a:r>
                        <a:endParaRPr lang="en-US" sz="1200" dirty="0"/>
                      </a:p>
                    </p:txBody>
                  </p:sp>
                  <p:sp>
                    <p:nvSpPr>
                      <p:cNvPr id="28" name="CaixaDeTexto 27">
                        <a:extLst>
                          <a:ext uri="{FF2B5EF4-FFF2-40B4-BE49-F238E27FC236}">
                            <a16:creationId xmlns:a16="http://schemas.microsoft.com/office/drawing/2014/main" id="{1A2F62CE-F022-533A-D4D9-B2AD36EFE5C1}"/>
                          </a:ext>
                        </a:extLst>
                      </p:cNvPr>
                      <p:cNvSpPr txBox="1"/>
                      <p:nvPr/>
                    </p:nvSpPr>
                    <p:spPr>
                      <a:xfrm>
                        <a:off x="4603110" y="5067353"/>
                        <a:ext cx="594778" cy="276999"/>
                      </a:xfrm>
                      <a:prstGeom prst="rect">
                        <a:avLst/>
                      </a:prstGeom>
                      <a:noFill/>
                    </p:spPr>
                    <p:txBody>
                      <a:bodyPr wrap="none" rtlCol="0">
                        <a:spAutoFit/>
                      </a:bodyPr>
                      <a:lstStyle/>
                      <a:p>
                        <a:r>
                          <a:rPr lang="pt-BR" sz="1200" dirty="0"/>
                          <a:t>quarta</a:t>
                        </a:r>
                        <a:endParaRPr lang="en-US" sz="1200" dirty="0"/>
                      </a:p>
                    </p:txBody>
                  </p:sp>
                  <p:sp>
                    <p:nvSpPr>
                      <p:cNvPr id="29" name="CaixaDeTexto 28">
                        <a:extLst>
                          <a:ext uri="{FF2B5EF4-FFF2-40B4-BE49-F238E27FC236}">
                            <a16:creationId xmlns:a16="http://schemas.microsoft.com/office/drawing/2014/main" id="{408F93CD-CACF-C739-572C-658D7B723B1C}"/>
                          </a:ext>
                        </a:extLst>
                      </p:cNvPr>
                      <p:cNvSpPr txBox="1"/>
                      <p:nvPr/>
                    </p:nvSpPr>
                    <p:spPr>
                      <a:xfrm>
                        <a:off x="5541312" y="5067353"/>
                        <a:ext cx="582147" cy="276999"/>
                      </a:xfrm>
                      <a:prstGeom prst="rect">
                        <a:avLst/>
                      </a:prstGeom>
                      <a:noFill/>
                    </p:spPr>
                    <p:txBody>
                      <a:bodyPr wrap="none" rtlCol="0">
                        <a:spAutoFit/>
                      </a:bodyPr>
                      <a:lstStyle/>
                      <a:p>
                        <a:r>
                          <a:rPr lang="pt-BR" sz="1200" dirty="0"/>
                          <a:t>quinta</a:t>
                        </a:r>
                        <a:endParaRPr lang="en-US" sz="1200" dirty="0"/>
                      </a:p>
                    </p:txBody>
                  </p:sp>
                </p:grpSp>
                <p:sp>
                  <p:nvSpPr>
                    <p:cNvPr id="21" name="Elipse 20">
                      <a:extLst>
                        <a:ext uri="{FF2B5EF4-FFF2-40B4-BE49-F238E27FC236}">
                          <a16:creationId xmlns:a16="http://schemas.microsoft.com/office/drawing/2014/main" id="{CF7789EF-7082-1B75-25A2-1F7F9E5898DB}"/>
                        </a:ext>
                      </a:extLst>
                    </p:cNvPr>
                    <p:cNvSpPr/>
                    <p:nvPr/>
                  </p:nvSpPr>
                  <p:spPr>
                    <a:xfrm>
                      <a:off x="3451412" y="4518212"/>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a:extLst>
                        <a:ext uri="{FF2B5EF4-FFF2-40B4-BE49-F238E27FC236}">
                          <a16:creationId xmlns:a16="http://schemas.microsoft.com/office/drawing/2014/main" id="{BC48E6A5-DAF8-1121-DDB8-BA511CCB34A3}"/>
                        </a:ext>
                      </a:extLst>
                    </p:cNvPr>
                    <p:cNvSpPr/>
                    <p:nvPr/>
                  </p:nvSpPr>
                  <p:spPr>
                    <a:xfrm>
                      <a:off x="4408580" y="4060771"/>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ipse 22">
                      <a:extLst>
                        <a:ext uri="{FF2B5EF4-FFF2-40B4-BE49-F238E27FC236}">
                          <a16:creationId xmlns:a16="http://schemas.microsoft.com/office/drawing/2014/main" id="{FBC978B9-03BD-FC79-7989-DFEAD3E9430E}"/>
                        </a:ext>
                      </a:extLst>
                    </p:cNvPr>
                    <p:cNvSpPr/>
                    <p:nvPr/>
                  </p:nvSpPr>
                  <p:spPr>
                    <a:xfrm>
                      <a:off x="5364423" y="3610004"/>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ipse 23">
                      <a:extLst>
                        <a:ext uri="{FF2B5EF4-FFF2-40B4-BE49-F238E27FC236}">
                          <a16:creationId xmlns:a16="http://schemas.microsoft.com/office/drawing/2014/main" id="{7262AB26-ECB0-6349-228C-4B6F1F4F2BA0}"/>
                        </a:ext>
                      </a:extLst>
                    </p:cNvPr>
                    <p:cNvSpPr/>
                    <p:nvPr/>
                  </p:nvSpPr>
                  <p:spPr>
                    <a:xfrm>
                      <a:off x="6231316" y="3130393"/>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aixaDeTexto 15">
                    <a:extLst>
                      <a:ext uri="{FF2B5EF4-FFF2-40B4-BE49-F238E27FC236}">
                        <a16:creationId xmlns:a16="http://schemas.microsoft.com/office/drawing/2014/main" id="{714D143E-DAEA-0E00-10A5-B8B0B107B22C}"/>
                      </a:ext>
                    </a:extLst>
                  </p:cNvPr>
                  <p:cNvSpPr txBox="1"/>
                  <p:nvPr/>
                </p:nvSpPr>
                <p:spPr>
                  <a:xfrm>
                    <a:off x="3729771" y="4427071"/>
                    <a:ext cx="341760" cy="276999"/>
                  </a:xfrm>
                  <a:prstGeom prst="rect">
                    <a:avLst/>
                  </a:prstGeom>
                  <a:noFill/>
                </p:spPr>
                <p:txBody>
                  <a:bodyPr wrap="none" rtlCol="0">
                    <a:spAutoFit/>
                  </a:bodyPr>
                  <a:lstStyle/>
                  <a:p>
                    <a:r>
                      <a:rPr lang="pt-BR" sz="1200" dirty="0"/>
                      <a:t>10</a:t>
                    </a:r>
                    <a:endParaRPr lang="en-US" sz="1200" dirty="0"/>
                  </a:p>
                </p:txBody>
              </p:sp>
              <p:sp>
                <p:nvSpPr>
                  <p:cNvPr id="17" name="CaixaDeTexto 16">
                    <a:extLst>
                      <a:ext uri="{FF2B5EF4-FFF2-40B4-BE49-F238E27FC236}">
                        <a16:creationId xmlns:a16="http://schemas.microsoft.com/office/drawing/2014/main" id="{4225381D-D11A-70F0-2AEF-F5C5AE4E93F4}"/>
                      </a:ext>
                    </a:extLst>
                  </p:cNvPr>
                  <p:cNvSpPr txBox="1"/>
                  <p:nvPr/>
                </p:nvSpPr>
                <p:spPr>
                  <a:xfrm>
                    <a:off x="3729771" y="3938242"/>
                    <a:ext cx="341760" cy="276999"/>
                  </a:xfrm>
                  <a:prstGeom prst="rect">
                    <a:avLst/>
                  </a:prstGeom>
                  <a:noFill/>
                </p:spPr>
                <p:txBody>
                  <a:bodyPr wrap="none" rtlCol="0">
                    <a:spAutoFit/>
                  </a:bodyPr>
                  <a:lstStyle/>
                  <a:p>
                    <a:r>
                      <a:rPr lang="pt-BR" sz="1200" dirty="0"/>
                      <a:t>20</a:t>
                    </a:r>
                    <a:endParaRPr lang="en-US" sz="1200" dirty="0"/>
                  </a:p>
                </p:txBody>
              </p:sp>
              <p:sp>
                <p:nvSpPr>
                  <p:cNvPr id="18" name="CaixaDeTexto 17">
                    <a:extLst>
                      <a:ext uri="{FF2B5EF4-FFF2-40B4-BE49-F238E27FC236}">
                        <a16:creationId xmlns:a16="http://schemas.microsoft.com/office/drawing/2014/main" id="{7AB4D0AF-F5BE-99CB-7163-DF2F5C043B51}"/>
                      </a:ext>
                    </a:extLst>
                  </p:cNvPr>
                  <p:cNvSpPr txBox="1"/>
                  <p:nvPr/>
                </p:nvSpPr>
                <p:spPr>
                  <a:xfrm>
                    <a:off x="3729771" y="3463940"/>
                    <a:ext cx="341760" cy="276999"/>
                  </a:xfrm>
                  <a:prstGeom prst="rect">
                    <a:avLst/>
                  </a:prstGeom>
                  <a:noFill/>
                </p:spPr>
                <p:txBody>
                  <a:bodyPr wrap="none" rtlCol="0">
                    <a:spAutoFit/>
                  </a:bodyPr>
                  <a:lstStyle/>
                  <a:p>
                    <a:r>
                      <a:rPr lang="pt-BR" sz="1200" dirty="0"/>
                      <a:t>30</a:t>
                    </a:r>
                    <a:endParaRPr lang="en-US" sz="1200" dirty="0"/>
                  </a:p>
                </p:txBody>
              </p:sp>
              <p:sp>
                <p:nvSpPr>
                  <p:cNvPr id="19" name="CaixaDeTexto 18">
                    <a:extLst>
                      <a:ext uri="{FF2B5EF4-FFF2-40B4-BE49-F238E27FC236}">
                        <a16:creationId xmlns:a16="http://schemas.microsoft.com/office/drawing/2014/main" id="{D90DE970-6E50-4627-B282-4553A8F2B25F}"/>
                      </a:ext>
                    </a:extLst>
                  </p:cNvPr>
                  <p:cNvSpPr txBox="1"/>
                  <p:nvPr/>
                </p:nvSpPr>
                <p:spPr>
                  <a:xfrm>
                    <a:off x="3729771" y="2988746"/>
                    <a:ext cx="341760" cy="276999"/>
                  </a:xfrm>
                  <a:prstGeom prst="rect">
                    <a:avLst/>
                  </a:prstGeom>
                  <a:noFill/>
                </p:spPr>
                <p:txBody>
                  <a:bodyPr wrap="none" rtlCol="0">
                    <a:spAutoFit/>
                  </a:bodyPr>
                  <a:lstStyle/>
                  <a:p>
                    <a:r>
                      <a:rPr lang="pt-BR" sz="1200" dirty="0"/>
                      <a:t>40</a:t>
                    </a:r>
                    <a:endParaRPr lang="en-US" sz="1200" dirty="0"/>
                  </a:p>
                </p:txBody>
              </p:sp>
            </p:grpSp>
            <p:sp>
              <p:nvSpPr>
                <p:cNvPr id="12" name="CaixaDeTexto 11">
                  <a:extLst>
                    <a:ext uri="{FF2B5EF4-FFF2-40B4-BE49-F238E27FC236}">
                      <a16:creationId xmlns:a16="http://schemas.microsoft.com/office/drawing/2014/main" id="{1B1971A3-7BC6-1B9C-7694-FE8F40490FE8}"/>
                    </a:ext>
                  </a:extLst>
                </p:cNvPr>
                <p:cNvSpPr txBox="1"/>
                <p:nvPr/>
              </p:nvSpPr>
              <p:spPr>
                <a:xfrm>
                  <a:off x="6781294" y="5157321"/>
                  <a:ext cx="511166" cy="276999"/>
                </a:xfrm>
                <a:prstGeom prst="rect">
                  <a:avLst/>
                </a:prstGeom>
                <a:noFill/>
              </p:spPr>
              <p:txBody>
                <a:bodyPr wrap="none" rtlCol="0">
                  <a:spAutoFit/>
                </a:bodyPr>
                <a:lstStyle/>
                <a:p>
                  <a:r>
                    <a:rPr lang="pt-BR" sz="1200" dirty="0"/>
                    <a:t>sexta</a:t>
                  </a:r>
                  <a:endParaRPr lang="en-US" sz="1200" dirty="0"/>
                </a:p>
              </p:txBody>
            </p:sp>
            <p:sp>
              <p:nvSpPr>
                <p:cNvPr id="13" name="Elipse 12">
                  <a:extLst>
                    <a:ext uri="{FF2B5EF4-FFF2-40B4-BE49-F238E27FC236}">
                      <a16:creationId xmlns:a16="http://schemas.microsoft.com/office/drawing/2014/main" id="{E7675023-69CB-A760-F986-30148751EB47}"/>
                    </a:ext>
                  </a:extLst>
                </p:cNvPr>
                <p:cNvSpPr/>
                <p:nvPr/>
              </p:nvSpPr>
              <p:spPr>
                <a:xfrm>
                  <a:off x="6971883" y="3900647"/>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06F11ED8-C406-358A-7F24-83E80409A8C6}"/>
                    </a:ext>
                  </a:extLst>
                </p:cNvPr>
                <p:cNvSpPr txBox="1"/>
                <p:nvPr/>
              </p:nvSpPr>
              <p:spPr>
                <a:xfrm>
                  <a:off x="2591252" y="3758744"/>
                  <a:ext cx="341760" cy="276999"/>
                </a:xfrm>
                <a:prstGeom prst="rect">
                  <a:avLst/>
                </a:prstGeom>
                <a:noFill/>
              </p:spPr>
              <p:txBody>
                <a:bodyPr wrap="none" rtlCol="0">
                  <a:spAutoFit/>
                </a:bodyPr>
                <a:lstStyle/>
                <a:p>
                  <a:r>
                    <a:rPr lang="pt-BR" sz="1200" dirty="0"/>
                    <a:t>25</a:t>
                  </a:r>
                  <a:endParaRPr lang="en-US" sz="1200" dirty="0"/>
                </a:p>
              </p:txBody>
            </p:sp>
          </p:grpSp>
          <p:cxnSp>
            <p:nvCxnSpPr>
              <p:cNvPr id="9" name="Conector reto 8">
                <a:extLst>
                  <a:ext uri="{FF2B5EF4-FFF2-40B4-BE49-F238E27FC236}">
                    <a16:creationId xmlns:a16="http://schemas.microsoft.com/office/drawing/2014/main" id="{732FAB04-8BC5-EF52-023E-0F6CF64C02D0}"/>
                  </a:ext>
                </a:extLst>
              </p:cNvPr>
              <p:cNvCxnSpPr>
                <a:cxnSpLocks/>
              </p:cNvCxnSpPr>
              <p:nvPr/>
            </p:nvCxnSpPr>
            <p:spPr>
              <a:xfrm flipH="1">
                <a:off x="3203607" y="3429000"/>
                <a:ext cx="1321693" cy="19750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CFAE68B4-6A8B-0175-8828-3C58C1A8B3E9}"/>
                  </a:ext>
                </a:extLst>
              </p:cNvPr>
              <p:cNvSpPr txBox="1"/>
              <p:nvPr/>
            </p:nvSpPr>
            <p:spPr>
              <a:xfrm rot="18091217">
                <a:off x="3646537" y="3962793"/>
                <a:ext cx="590226" cy="276999"/>
              </a:xfrm>
              <a:prstGeom prst="rect">
                <a:avLst/>
              </a:prstGeom>
              <a:noFill/>
            </p:spPr>
            <p:txBody>
              <a:bodyPr wrap="none" rtlCol="0">
                <a:spAutoFit/>
              </a:bodyPr>
              <a:lstStyle/>
              <a:p>
                <a:r>
                  <a:rPr lang="pt-BR" sz="1200" dirty="0"/>
                  <a:t>CLIMA</a:t>
                </a:r>
                <a:endParaRPr lang="en-US" sz="1200" dirty="0"/>
              </a:p>
            </p:txBody>
          </p:sp>
        </p:grpSp>
        <p:sp>
          <p:nvSpPr>
            <p:cNvPr id="36" name="CaixaDeTexto 35">
              <a:extLst>
                <a:ext uri="{FF2B5EF4-FFF2-40B4-BE49-F238E27FC236}">
                  <a16:creationId xmlns:a16="http://schemas.microsoft.com/office/drawing/2014/main" id="{61F07E8C-F62B-9F25-63F6-A4E6E19A436F}"/>
                </a:ext>
              </a:extLst>
            </p:cNvPr>
            <p:cNvSpPr txBox="1"/>
            <p:nvPr/>
          </p:nvSpPr>
          <p:spPr>
            <a:xfrm>
              <a:off x="8060309" y="5245763"/>
              <a:ext cx="635110" cy="276999"/>
            </a:xfrm>
            <a:prstGeom prst="rect">
              <a:avLst/>
            </a:prstGeom>
            <a:noFill/>
          </p:spPr>
          <p:txBody>
            <a:bodyPr wrap="none" rtlCol="0">
              <a:spAutoFit/>
            </a:bodyPr>
            <a:lstStyle/>
            <a:p>
              <a:r>
                <a:rPr lang="pt-BR" sz="1200" dirty="0"/>
                <a:t>sábado</a:t>
              </a:r>
              <a:endParaRPr lang="en-US" sz="1200" dirty="0"/>
            </a:p>
          </p:txBody>
        </p:sp>
        <p:sp>
          <p:nvSpPr>
            <p:cNvPr id="37" name="Elipse 36">
              <a:extLst>
                <a:ext uri="{FF2B5EF4-FFF2-40B4-BE49-F238E27FC236}">
                  <a16:creationId xmlns:a16="http://schemas.microsoft.com/office/drawing/2014/main" id="{4ADD0FB1-E4C8-AE0F-4A49-DE7A9DFB39C2}"/>
                </a:ext>
              </a:extLst>
            </p:cNvPr>
            <p:cNvSpPr/>
            <p:nvPr/>
          </p:nvSpPr>
          <p:spPr>
            <a:xfrm>
              <a:off x="8247877" y="1821397"/>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ixaDeTexto 37">
              <a:extLst>
                <a:ext uri="{FF2B5EF4-FFF2-40B4-BE49-F238E27FC236}">
                  <a16:creationId xmlns:a16="http://schemas.microsoft.com/office/drawing/2014/main" id="{41DD6331-BC99-0AC4-C77B-F5F68734D7CB}"/>
                </a:ext>
              </a:extLst>
            </p:cNvPr>
            <p:cNvSpPr txBox="1"/>
            <p:nvPr/>
          </p:nvSpPr>
          <p:spPr>
            <a:xfrm>
              <a:off x="2981866" y="1699139"/>
              <a:ext cx="341760" cy="276999"/>
            </a:xfrm>
            <a:prstGeom prst="rect">
              <a:avLst/>
            </a:prstGeom>
            <a:noFill/>
          </p:spPr>
          <p:txBody>
            <a:bodyPr wrap="none" rtlCol="0">
              <a:spAutoFit/>
            </a:bodyPr>
            <a:lstStyle/>
            <a:p>
              <a:r>
                <a:rPr lang="pt-BR" sz="1200" dirty="0"/>
                <a:t>80</a:t>
              </a:r>
              <a:endParaRPr lang="en-US" sz="1200" dirty="0"/>
            </a:p>
          </p:txBody>
        </p:sp>
      </p:grpSp>
      <p:sp>
        <p:nvSpPr>
          <p:cNvPr id="40" name="Balão de Fala: Oval 39">
            <a:extLst>
              <a:ext uri="{FF2B5EF4-FFF2-40B4-BE49-F238E27FC236}">
                <a16:creationId xmlns:a16="http://schemas.microsoft.com/office/drawing/2014/main" id="{F768960E-30B3-5C0F-F725-3007202396F3}"/>
              </a:ext>
            </a:extLst>
          </p:cNvPr>
          <p:cNvSpPr/>
          <p:nvPr/>
        </p:nvSpPr>
        <p:spPr>
          <a:xfrm>
            <a:off x="9412391" y="2167139"/>
            <a:ext cx="1748666" cy="498772"/>
          </a:xfrm>
          <a:prstGeom prst="wedgeEllipseCallout">
            <a:avLst>
              <a:gd name="adj1" fmla="val -103501"/>
              <a:gd name="adj2" fmla="val -987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Fim de semana</a:t>
            </a:r>
            <a:endParaRPr lang="en-US" dirty="0"/>
          </a:p>
        </p:txBody>
      </p:sp>
    </p:spTree>
    <p:extLst>
      <p:ext uri="{BB962C8B-B14F-4D97-AF65-F5344CB8AC3E}">
        <p14:creationId xmlns:p14="http://schemas.microsoft.com/office/powerpoint/2010/main" val="220127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BABBA-7C16-4874-7A81-EC453A3AF4E3}"/>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6A965FDD-35B5-E0A4-18CE-20D560744D95}"/>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7EFC0CD5-37B9-09C7-5732-64C9526CA8B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65C748F-D2E7-CD64-58F1-7031A0B55844}"/>
              </a:ext>
            </a:extLst>
          </p:cNvPr>
          <p:cNvSpPr>
            <a:spLocks noGrp="1"/>
          </p:cNvSpPr>
          <p:nvPr>
            <p:ph type="sldNum" sz="quarter" idx="12"/>
          </p:nvPr>
        </p:nvSpPr>
        <p:spPr/>
        <p:txBody>
          <a:bodyPr/>
          <a:lstStyle/>
          <a:p>
            <a:fld id="{CBE13141-5722-4214-88D1-FB2DC47EA84F}" type="slidenum">
              <a:rPr lang="pt-BR" smtClean="0"/>
              <a:t>11</a:t>
            </a:fld>
            <a:endParaRPr lang="pt-BR"/>
          </a:p>
        </p:txBody>
      </p:sp>
      <p:pic>
        <p:nvPicPr>
          <p:cNvPr id="7" name="Picture 2" descr="Cozinheiro, cozinheiro chefe, cozinheiro chefe, cozinheiro">
            <a:extLst>
              <a:ext uri="{FF2B5EF4-FFF2-40B4-BE49-F238E27FC236}">
                <a16:creationId xmlns:a16="http://schemas.microsoft.com/office/drawing/2014/main" id="{05FE5677-074B-E615-8CF7-7933A6B6F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36547"/>
            <a:ext cx="2442882" cy="4161421"/>
          </a:xfrm>
          <a:prstGeom prst="rect">
            <a:avLst/>
          </a:prstGeom>
          <a:noFill/>
          <a:extLst>
            <a:ext uri="{909E8E84-426E-40DD-AFC4-6F175D3DCCD1}">
              <a14:hiddenFill xmlns:a14="http://schemas.microsoft.com/office/drawing/2010/main">
                <a:solidFill>
                  <a:srgbClr val="FFFFFF"/>
                </a:solidFill>
              </a14:hiddenFill>
            </a:ext>
          </a:extLst>
        </p:spPr>
      </p:pic>
      <p:sp>
        <p:nvSpPr>
          <p:cNvPr id="8" name="Balão de Fala: Oval 7">
            <a:extLst>
              <a:ext uri="{FF2B5EF4-FFF2-40B4-BE49-F238E27FC236}">
                <a16:creationId xmlns:a16="http://schemas.microsoft.com/office/drawing/2014/main" id="{F67E3E6F-CC5C-83F9-2F4C-BDB1F72B3018}"/>
              </a:ext>
            </a:extLst>
          </p:cNvPr>
          <p:cNvSpPr/>
          <p:nvPr/>
        </p:nvSpPr>
        <p:spPr>
          <a:xfrm>
            <a:off x="5670177" y="1321344"/>
            <a:ext cx="3286922" cy="1762516"/>
          </a:xfrm>
          <a:prstGeom prst="wedgeEllipseCallout">
            <a:avLst>
              <a:gd name="adj1" fmla="val -66776"/>
              <a:gd name="adj2" fmla="val 5268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Eu desisto </a:t>
            </a:r>
            <a:r>
              <a:rPr lang="pt-BR" sz="1400" dirty="0">
                <a:solidFill>
                  <a:schemeClr val="tx1"/>
                </a:solidFill>
                <a:sym typeface="Wingdings" panose="05000000000000000000" pitchFamily="2" charset="2"/>
              </a:rPr>
              <a:t></a:t>
            </a:r>
            <a:endParaRPr lang="pt-BR" sz="1400" dirty="0">
              <a:solidFill>
                <a:schemeClr val="tx1"/>
              </a:solidFill>
            </a:endParaRPr>
          </a:p>
          <a:p>
            <a:pPr algn="ctr"/>
            <a:endParaRPr lang="pt-BR" sz="1400" dirty="0">
              <a:solidFill>
                <a:schemeClr val="tx1"/>
              </a:solidFill>
            </a:endParaRPr>
          </a:p>
          <a:p>
            <a:pPr algn="ctr"/>
            <a:r>
              <a:rPr lang="pt-BR" sz="1400" dirty="0">
                <a:solidFill>
                  <a:schemeClr val="tx1"/>
                </a:solidFill>
              </a:rPr>
              <a:t>Mesmo que eu descubra outras variáveis importantes, eu não consigo compreender a equação.</a:t>
            </a:r>
            <a:endParaRPr lang="en-US" sz="1400" dirty="0">
              <a:solidFill>
                <a:schemeClr val="tx1"/>
              </a:solidFill>
            </a:endParaRPr>
          </a:p>
        </p:txBody>
      </p:sp>
    </p:spTree>
    <p:extLst>
      <p:ext uri="{BB962C8B-B14F-4D97-AF65-F5344CB8AC3E}">
        <p14:creationId xmlns:p14="http://schemas.microsoft.com/office/powerpoint/2010/main" val="116892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normAutofit/>
          </a:bodyPr>
          <a:lstStyle/>
          <a:p>
            <a:r>
              <a:rPr lang="pt-BR" dirty="0"/>
              <a:t>MLP – Breve revisão</a:t>
            </a:r>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12</a:t>
            </a:fld>
            <a:endParaRPr lang="pt-BR"/>
          </a:p>
        </p:txBody>
      </p:sp>
      <p:sp>
        <p:nvSpPr>
          <p:cNvPr id="9" name="Espaço Reservado para Conteúdo 8">
            <a:extLst>
              <a:ext uri="{FF2B5EF4-FFF2-40B4-BE49-F238E27FC236}">
                <a16:creationId xmlns:a16="http://schemas.microsoft.com/office/drawing/2014/main" id="{2F889094-5688-8DE1-265E-A89494B44930}"/>
              </a:ext>
            </a:extLst>
          </p:cNvPr>
          <p:cNvSpPr>
            <a:spLocks noGrp="1"/>
          </p:cNvSpPr>
          <p:nvPr>
            <p:ph idx="1"/>
          </p:nvPr>
        </p:nvSpPr>
        <p:spPr>
          <a:xfrm>
            <a:off x="838200" y="1250830"/>
            <a:ext cx="5786718" cy="4154888"/>
          </a:xfrm>
        </p:spPr>
        <p:txBody>
          <a:bodyPr/>
          <a:lstStyle/>
          <a:p>
            <a:r>
              <a:rPr lang="pt-BR" dirty="0"/>
              <a:t>MLP introduzido em 1958 por Frank </a:t>
            </a:r>
            <a:r>
              <a:rPr lang="pt-BR" dirty="0" err="1"/>
              <a:t>Rosenblatt</a:t>
            </a:r>
            <a:endParaRPr lang="pt-BR" dirty="0"/>
          </a:p>
          <a:p>
            <a:r>
              <a:rPr lang="pt-BR" dirty="0"/>
              <a:t>Composto por pelo menos 3 camadas: entrada, oculta e saída</a:t>
            </a:r>
          </a:p>
          <a:p>
            <a:r>
              <a:rPr lang="pt-BR" dirty="0"/>
              <a:t>Neurônios totalmente conectados</a:t>
            </a:r>
          </a:p>
          <a:p>
            <a:r>
              <a:rPr lang="pt-BR" dirty="0"/>
              <a:t>BUSCADOR UNIVERSAL DE FUNÇÕES/EQUAÇÕES</a:t>
            </a:r>
          </a:p>
          <a:p>
            <a:endParaRPr lang="en-US" dirty="0"/>
          </a:p>
        </p:txBody>
      </p:sp>
      <p:pic>
        <p:nvPicPr>
          <p:cNvPr id="1026" name="Picture 2">
            <a:extLst>
              <a:ext uri="{FF2B5EF4-FFF2-40B4-BE49-F238E27FC236}">
                <a16:creationId xmlns:a16="http://schemas.microsoft.com/office/drawing/2014/main" id="{DB347CCC-380A-54BA-6316-3085F0884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819" y="1058956"/>
            <a:ext cx="4905375" cy="37719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F57E8DD1-E027-7BC6-748B-1FE257A8C7BA}"/>
                  </a:ext>
                </a:extLst>
              </p:cNvPr>
              <p:cNvSpPr txBox="1"/>
              <p:nvPr/>
            </p:nvSpPr>
            <p:spPr>
              <a:xfrm>
                <a:off x="8153400" y="1478287"/>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7" name="CaixaDeTexto 6">
                <a:extLst>
                  <a:ext uri="{FF2B5EF4-FFF2-40B4-BE49-F238E27FC236}">
                    <a16:creationId xmlns:a16="http://schemas.microsoft.com/office/drawing/2014/main" id="{F57E8DD1-E027-7BC6-748B-1FE257A8C7BA}"/>
                  </a:ext>
                </a:extLst>
              </p:cNvPr>
              <p:cNvSpPr txBox="1">
                <a:spLocks noRot="1" noChangeAspect="1" noMove="1" noResize="1" noEditPoints="1" noAdjustHandles="1" noChangeArrowheads="1" noChangeShapeType="1" noTextEdit="1"/>
              </p:cNvSpPr>
              <p:nvPr/>
            </p:nvSpPr>
            <p:spPr>
              <a:xfrm>
                <a:off x="8153400" y="1478287"/>
                <a:ext cx="533400" cy="276999"/>
              </a:xfrm>
              <a:prstGeom prst="rect">
                <a:avLst/>
              </a:prstGeom>
              <a:blipFill>
                <a:blip r:embed="rId3"/>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93B72C12-227A-394F-737A-D08B0F9A6DA8}"/>
                  </a:ext>
                </a:extLst>
              </p:cNvPr>
              <p:cNvSpPr txBox="1"/>
              <p:nvPr/>
            </p:nvSpPr>
            <p:spPr>
              <a:xfrm>
                <a:off x="7983071" y="1702071"/>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8" name="CaixaDeTexto 7">
                <a:extLst>
                  <a:ext uri="{FF2B5EF4-FFF2-40B4-BE49-F238E27FC236}">
                    <a16:creationId xmlns:a16="http://schemas.microsoft.com/office/drawing/2014/main" id="{93B72C12-227A-394F-737A-D08B0F9A6DA8}"/>
                  </a:ext>
                </a:extLst>
              </p:cNvPr>
              <p:cNvSpPr txBox="1">
                <a:spLocks noRot="1" noChangeAspect="1" noMove="1" noResize="1" noEditPoints="1" noAdjustHandles="1" noChangeArrowheads="1" noChangeShapeType="1" noTextEdit="1"/>
              </p:cNvSpPr>
              <p:nvPr/>
            </p:nvSpPr>
            <p:spPr>
              <a:xfrm>
                <a:off x="7983071" y="1702071"/>
                <a:ext cx="533400" cy="276999"/>
              </a:xfrm>
              <a:prstGeom prst="rect">
                <a:avLst/>
              </a:prstGeom>
              <a:blipFill>
                <a:blip r:embed="rId4"/>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7626D4C2-EF0F-5D61-ABF4-FE4AAA4BF107}"/>
                  </a:ext>
                </a:extLst>
              </p:cNvPr>
              <p:cNvSpPr txBox="1"/>
              <p:nvPr/>
            </p:nvSpPr>
            <p:spPr>
              <a:xfrm>
                <a:off x="7961079" y="1976553"/>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0" name="CaixaDeTexto 9">
                <a:extLst>
                  <a:ext uri="{FF2B5EF4-FFF2-40B4-BE49-F238E27FC236}">
                    <a16:creationId xmlns:a16="http://schemas.microsoft.com/office/drawing/2014/main" id="{7626D4C2-EF0F-5D61-ABF4-FE4AAA4BF107}"/>
                  </a:ext>
                </a:extLst>
              </p:cNvPr>
              <p:cNvSpPr txBox="1">
                <a:spLocks noRot="1" noChangeAspect="1" noMove="1" noResize="1" noEditPoints="1" noAdjustHandles="1" noChangeArrowheads="1" noChangeShapeType="1" noTextEdit="1"/>
              </p:cNvSpPr>
              <p:nvPr/>
            </p:nvSpPr>
            <p:spPr>
              <a:xfrm>
                <a:off x="7961079" y="1976553"/>
                <a:ext cx="533400" cy="276999"/>
              </a:xfrm>
              <a:prstGeom prst="rect">
                <a:avLst/>
              </a:prstGeom>
              <a:blipFill>
                <a:blip r:embed="rId5"/>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CD3AE3DC-AFDF-FE36-9DB6-22306E0779BF}"/>
                  </a:ext>
                </a:extLst>
              </p:cNvPr>
              <p:cNvSpPr txBox="1"/>
              <p:nvPr/>
            </p:nvSpPr>
            <p:spPr>
              <a:xfrm>
                <a:off x="8077200" y="2221925"/>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1" name="CaixaDeTexto 10">
                <a:extLst>
                  <a:ext uri="{FF2B5EF4-FFF2-40B4-BE49-F238E27FC236}">
                    <a16:creationId xmlns:a16="http://schemas.microsoft.com/office/drawing/2014/main" id="{CD3AE3DC-AFDF-FE36-9DB6-22306E0779BF}"/>
                  </a:ext>
                </a:extLst>
              </p:cNvPr>
              <p:cNvSpPr txBox="1">
                <a:spLocks noRot="1" noChangeAspect="1" noMove="1" noResize="1" noEditPoints="1" noAdjustHandles="1" noChangeArrowheads="1" noChangeShapeType="1" noTextEdit="1"/>
              </p:cNvSpPr>
              <p:nvPr/>
            </p:nvSpPr>
            <p:spPr>
              <a:xfrm>
                <a:off x="8077200" y="2221925"/>
                <a:ext cx="533400" cy="276999"/>
              </a:xfrm>
              <a:prstGeom prst="rect">
                <a:avLst/>
              </a:prstGeom>
              <a:blipFill>
                <a:blip r:embed="rId6"/>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BD73C9CA-926E-D068-9AEC-B47DFD4AA768}"/>
                  </a:ext>
                </a:extLst>
              </p:cNvPr>
              <p:cNvSpPr txBox="1"/>
              <p:nvPr/>
            </p:nvSpPr>
            <p:spPr>
              <a:xfrm>
                <a:off x="7983071" y="2524146"/>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2" name="CaixaDeTexto 11">
                <a:extLst>
                  <a:ext uri="{FF2B5EF4-FFF2-40B4-BE49-F238E27FC236}">
                    <a16:creationId xmlns:a16="http://schemas.microsoft.com/office/drawing/2014/main" id="{BD73C9CA-926E-D068-9AEC-B47DFD4AA768}"/>
                  </a:ext>
                </a:extLst>
              </p:cNvPr>
              <p:cNvSpPr txBox="1">
                <a:spLocks noRot="1" noChangeAspect="1" noMove="1" noResize="1" noEditPoints="1" noAdjustHandles="1" noChangeArrowheads="1" noChangeShapeType="1" noTextEdit="1"/>
              </p:cNvSpPr>
              <p:nvPr/>
            </p:nvSpPr>
            <p:spPr>
              <a:xfrm>
                <a:off x="7983071" y="2524146"/>
                <a:ext cx="533400" cy="276999"/>
              </a:xfrm>
              <a:prstGeom prst="rect">
                <a:avLst/>
              </a:prstGeom>
              <a:blipFill>
                <a:blip r:embed="rId7"/>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FF970DA1-BA65-FC82-8BD9-50B35CB010CC}"/>
                  </a:ext>
                </a:extLst>
              </p:cNvPr>
              <p:cNvSpPr txBox="1"/>
              <p:nvPr/>
            </p:nvSpPr>
            <p:spPr>
              <a:xfrm>
                <a:off x="8137712" y="2808309"/>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3" name="CaixaDeTexto 12">
                <a:extLst>
                  <a:ext uri="{FF2B5EF4-FFF2-40B4-BE49-F238E27FC236}">
                    <a16:creationId xmlns:a16="http://schemas.microsoft.com/office/drawing/2014/main" id="{FF970DA1-BA65-FC82-8BD9-50B35CB010CC}"/>
                  </a:ext>
                </a:extLst>
              </p:cNvPr>
              <p:cNvSpPr txBox="1">
                <a:spLocks noRot="1" noChangeAspect="1" noMove="1" noResize="1" noEditPoints="1" noAdjustHandles="1" noChangeArrowheads="1" noChangeShapeType="1" noTextEdit="1"/>
              </p:cNvSpPr>
              <p:nvPr/>
            </p:nvSpPr>
            <p:spPr>
              <a:xfrm>
                <a:off x="8137712" y="2808309"/>
                <a:ext cx="533400" cy="276999"/>
              </a:xfrm>
              <a:prstGeom prst="rect">
                <a:avLst/>
              </a:prstGeom>
              <a:blipFill>
                <a:blip r:embed="rId8"/>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80139158-4ED6-DDEB-347E-F9F54893535E}"/>
                  </a:ext>
                </a:extLst>
              </p:cNvPr>
              <p:cNvSpPr txBox="1"/>
              <p:nvPr/>
            </p:nvSpPr>
            <p:spPr>
              <a:xfrm>
                <a:off x="8153400" y="3110530"/>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4" name="CaixaDeTexto 13">
                <a:extLst>
                  <a:ext uri="{FF2B5EF4-FFF2-40B4-BE49-F238E27FC236}">
                    <a16:creationId xmlns:a16="http://schemas.microsoft.com/office/drawing/2014/main" id="{80139158-4ED6-DDEB-347E-F9F54893535E}"/>
                  </a:ext>
                </a:extLst>
              </p:cNvPr>
              <p:cNvSpPr txBox="1">
                <a:spLocks noRot="1" noChangeAspect="1" noMove="1" noResize="1" noEditPoints="1" noAdjustHandles="1" noChangeArrowheads="1" noChangeShapeType="1" noTextEdit="1"/>
              </p:cNvSpPr>
              <p:nvPr/>
            </p:nvSpPr>
            <p:spPr>
              <a:xfrm>
                <a:off x="8153400" y="3110530"/>
                <a:ext cx="533400" cy="276999"/>
              </a:xfrm>
              <a:prstGeom prst="rect">
                <a:avLst/>
              </a:prstGeom>
              <a:blipFill>
                <a:blip r:embed="rId9"/>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294036BF-62B5-1780-CCAC-10A0F4781363}"/>
                  </a:ext>
                </a:extLst>
              </p:cNvPr>
              <p:cNvSpPr txBox="1"/>
              <p:nvPr/>
            </p:nvSpPr>
            <p:spPr>
              <a:xfrm>
                <a:off x="8081683" y="3396919"/>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5" name="CaixaDeTexto 14">
                <a:extLst>
                  <a:ext uri="{FF2B5EF4-FFF2-40B4-BE49-F238E27FC236}">
                    <a16:creationId xmlns:a16="http://schemas.microsoft.com/office/drawing/2014/main" id="{294036BF-62B5-1780-CCAC-10A0F4781363}"/>
                  </a:ext>
                </a:extLst>
              </p:cNvPr>
              <p:cNvSpPr txBox="1">
                <a:spLocks noRot="1" noChangeAspect="1" noMove="1" noResize="1" noEditPoints="1" noAdjustHandles="1" noChangeArrowheads="1" noChangeShapeType="1" noTextEdit="1"/>
              </p:cNvSpPr>
              <p:nvPr/>
            </p:nvSpPr>
            <p:spPr>
              <a:xfrm>
                <a:off x="8081683" y="3396919"/>
                <a:ext cx="533400" cy="276999"/>
              </a:xfrm>
              <a:prstGeom prst="rect">
                <a:avLst/>
              </a:prstGeom>
              <a:blipFill>
                <a:blip r:embed="rId10"/>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aixaDeTexto 15">
                <a:extLst>
                  <a:ext uri="{FF2B5EF4-FFF2-40B4-BE49-F238E27FC236}">
                    <a16:creationId xmlns:a16="http://schemas.microsoft.com/office/drawing/2014/main" id="{AD847DDB-1465-9D32-F484-E9F8ED2EC0CE}"/>
                  </a:ext>
                </a:extLst>
              </p:cNvPr>
              <p:cNvSpPr txBox="1"/>
              <p:nvPr/>
            </p:nvSpPr>
            <p:spPr>
              <a:xfrm>
                <a:off x="7961079" y="3693694"/>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6" name="CaixaDeTexto 15">
                <a:extLst>
                  <a:ext uri="{FF2B5EF4-FFF2-40B4-BE49-F238E27FC236}">
                    <a16:creationId xmlns:a16="http://schemas.microsoft.com/office/drawing/2014/main" id="{AD847DDB-1465-9D32-F484-E9F8ED2EC0CE}"/>
                  </a:ext>
                </a:extLst>
              </p:cNvPr>
              <p:cNvSpPr txBox="1">
                <a:spLocks noRot="1" noChangeAspect="1" noMove="1" noResize="1" noEditPoints="1" noAdjustHandles="1" noChangeArrowheads="1" noChangeShapeType="1" noTextEdit="1"/>
              </p:cNvSpPr>
              <p:nvPr/>
            </p:nvSpPr>
            <p:spPr>
              <a:xfrm>
                <a:off x="7961079" y="3693694"/>
                <a:ext cx="533400" cy="276999"/>
              </a:xfrm>
              <a:prstGeom prst="rect">
                <a:avLst/>
              </a:prstGeom>
              <a:blipFill>
                <a:blip r:embed="rId11"/>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CDEE0EF9-275C-7FE0-4F61-939D5B4E9DF2}"/>
                  </a:ext>
                </a:extLst>
              </p:cNvPr>
              <p:cNvSpPr txBox="1"/>
              <p:nvPr/>
            </p:nvSpPr>
            <p:spPr>
              <a:xfrm>
                <a:off x="9901938" y="3664040"/>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7" name="CaixaDeTexto 16">
                <a:extLst>
                  <a:ext uri="{FF2B5EF4-FFF2-40B4-BE49-F238E27FC236}">
                    <a16:creationId xmlns:a16="http://schemas.microsoft.com/office/drawing/2014/main" id="{CDEE0EF9-275C-7FE0-4F61-939D5B4E9DF2}"/>
                  </a:ext>
                </a:extLst>
              </p:cNvPr>
              <p:cNvSpPr txBox="1">
                <a:spLocks noRot="1" noChangeAspect="1" noMove="1" noResize="1" noEditPoints="1" noAdjustHandles="1" noChangeArrowheads="1" noChangeShapeType="1" noTextEdit="1"/>
              </p:cNvSpPr>
              <p:nvPr/>
            </p:nvSpPr>
            <p:spPr>
              <a:xfrm>
                <a:off x="9901938" y="3664040"/>
                <a:ext cx="533400" cy="276999"/>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C64B8771-7058-1156-53D9-046B3F684363}"/>
                  </a:ext>
                </a:extLst>
              </p:cNvPr>
              <p:cNvSpPr txBox="1"/>
              <p:nvPr/>
            </p:nvSpPr>
            <p:spPr>
              <a:xfrm>
                <a:off x="9984862" y="3328274"/>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8" name="CaixaDeTexto 17">
                <a:extLst>
                  <a:ext uri="{FF2B5EF4-FFF2-40B4-BE49-F238E27FC236}">
                    <a16:creationId xmlns:a16="http://schemas.microsoft.com/office/drawing/2014/main" id="{C64B8771-7058-1156-53D9-046B3F684363}"/>
                  </a:ext>
                </a:extLst>
              </p:cNvPr>
              <p:cNvSpPr txBox="1">
                <a:spLocks noRot="1" noChangeAspect="1" noMove="1" noResize="1" noEditPoints="1" noAdjustHandles="1" noChangeArrowheads="1" noChangeShapeType="1" noTextEdit="1"/>
              </p:cNvSpPr>
              <p:nvPr/>
            </p:nvSpPr>
            <p:spPr>
              <a:xfrm>
                <a:off x="9984862" y="3328274"/>
                <a:ext cx="533400" cy="276999"/>
              </a:xfrm>
              <a:prstGeom prst="rect">
                <a:avLst/>
              </a:prstGeom>
              <a:blipFill>
                <a:blip r:embed="rId13"/>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CA3D0358-848C-CFE4-5E07-30E07CF31B05}"/>
                  </a:ext>
                </a:extLst>
              </p:cNvPr>
              <p:cNvSpPr txBox="1"/>
              <p:nvPr/>
            </p:nvSpPr>
            <p:spPr>
              <a:xfrm>
                <a:off x="10023381" y="3051275"/>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19" name="CaixaDeTexto 18">
                <a:extLst>
                  <a:ext uri="{FF2B5EF4-FFF2-40B4-BE49-F238E27FC236}">
                    <a16:creationId xmlns:a16="http://schemas.microsoft.com/office/drawing/2014/main" id="{CA3D0358-848C-CFE4-5E07-30E07CF31B05}"/>
                  </a:ext>
                </a:extLst>
              </p:cNvPr>
              <p:cNvSpPr txBox="1">
                <a:spLocks noRot="1" noChangeAspect="1" noMove="1" noResize="1" noEditPoints="1" noAdjustHandles="1" noChangeArrowheads="1" noChangeShapeType="1" noTextEdit="1"/>
              </p:cNvSpPr>
              <p:nvPr/>
            </p:nvSpPr>
            <p:spPr>
              <a:xfrm>
                <a:off x="10023381" y="3051275"/>
                <a:ext cx="533400" cy="276999"/>
              </a:xfrm>
              <a:prstGeom prst="rect">
                <a:avLst/>
              </a:prstGeom>
              <a:blipFill>
                <a:blip r:embed="rId14"/>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CaixaDeTexto 19">
                <a:extLst>
                  <a:ext uri="{FF2B5EF4-FFF2-40B4-BE49-F238E27FC236}">
                    <a16:creationId xmlns:a16="http://schemas.microsoft.com/office/drawing/2014/main" id="{5E5078E0-87EC-2FA8-48C8-68362A92BD20}"/>
                  </a:ext>
                </a:extLst>
              </p:cNvPr>
              <p:cNvSpPr txBox="1"/>
              <p:nvPr/>
            </p:nvSpPr>
            <p:spPr>
              <a:xfrm>
                <a:off x="10061900" y="2740111"/>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20" name="CaixaDeTexto 19">
                <a:extLst>
                  <a:ext uri="{FF2B5EF4-FFF2-40B4-BE49-F238E27FC236}">
                    <a16:creationId xmlns:a16="http://schemas.microsoft.com/office/drawing/2014/main" id="{5E5078E0-87EC-2FA8-48C8-68362A92BD20}"/>
                  </a:ext>
                </a:extLst>
              </p:cNvPr>
              <p:cNvSpPr txBox="1">
                <a:spLocks noRot="1" noChangeAspect="1" noMove="1" noResize="1" noEditPoints="1" noAdjustHandles="1" noChangeArrowheads="1" noChangeShapeType="1" noTextEdit="1"/>
              </p:cNvSpPr>
              <p:nvPr/>
            </p:nvSpPr>
            <p:spPr>
              <a:xfrm>
                <a:off x="10061900" y="2740111"/>
                <a:ext cx="533400" cy="276999"/>
              </a:xfrm>
              <a:prstGeom prst="rect">
                <a:avLst/>
              </a:prstGeom>
              <a:blipFill>
                <a:blip r:embed="rId15"/>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CaixaDeTexto 20">
                <a:extLst>
                  <a:ext uri="{FF2B5EF4-FFF2-40B4-BE49-F238E27FC236}">
                    <a16:creationId xmlns:a16="http://schemas.microsoft.com/office/drawing/2014/main" id="{BE462807-5C7F-0A86-EF36-89CDD1EABFED}"/>
                  </a:ext>
                </a:extLst>
              </p:cNvPr>
              <p:cNvSpPr txBox="1"/>
              <p:nvPr/>
            </p:nvSpPr>
            <p:spPr>
              <a:xfrm>
                <a:off x="9901938" y="2433728"/>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21" name="CaixaDeTexto 20">
                <a:extLst>
                  <a:ext uri="{FF2B5EF4-FFF2-40B4-BE49-F238E27FC236}">
                    <a16:creationId xmlns:a16="http://schemas.microsoft.com/office/drawing/2014/main" id="{BE462807-5C7F-0A86-EF36-89CDD1EABFED}"/>
                  </a:ext>
                </a:extLst>
              </p:cNvPr>
              <p:cNvSpPr txBox="1">
                <a:spLocks noRot="1" noChangeAspect="1" noMove="1" noResize="1" noEditPoints="1" noAdjustHandles="1" noChangeArrowheads="1" noChangeShapeType="1" noTextEdit="1"/>
              </p:cNvSpPr>
              <p:nvPr/>
            </p:nvSpPr>
            <p:spPr>
              <a:xfrm>
                <a:off x="9901938" y="2433728"/>
                <a:ext cx="533400" cy="276999"/>
              </a:xfrm>
              <a:prstGeom prst="rect">
                <a:avLst/>
              </a:prstGeom>
              <a:blipFill>
                <a:blip r:embed="rId16"/>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id="{EA449BB8-E845-1E37-C844-224C6727A724}"/>
                  </a:ext>
                </a:extLst>
              </p:cNvPr>
              <p:cNvSpPr txBox="1"/>
              <p:nvPr/>
            </p:nvSpPr>
            <p:spPr>
              <a:xfrm>
                <a:off x="9996067" y="2133543"/>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22" name="CaixaDeTexto 21">
                <a:extLst>
                  <a:ext uri="{FF2B5EF4-FFF2-40B4-BE49-F238E27FC236}">
                    <a16:creationId xmlns:a16="http://schemas.microsoft.com/office/drawing/2014/main" id="{EA449BB8-E845-1E37-C844-224C6727A724}"/>
                  </a:ext>
                </a:extLst>
              </p:cNvPr>
              <p:cNvSpPr txBox="1">
                <a:spLocks noRot="1" noChangeAspect="1" noMove="1" noResize="1" noEditPoints="1" noAdjustHandles="1" noChangeArrowheads="1" noChangeShapeType="1" noTextEdit="1"/>
              </p:cNvSpPr>
              <p:nvPr/>
            </p:nvSpPr>
            <p:spPr>
              <a:xfrm>
                <a:off x="9996067" y="2133543"/>
                <a:ext cx="533400" cy="276999"/>
              </a:xfrm>
              <a:prstGeom prst="rect">
                <a:avLst/>
              </a:prstGeom>
              <a:blipFill>
                <a:blip r:embed="rId17"/>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F455C0AB-FCE2-8291-29D4-8B3DEBE73655}"/>
                  </a:ext>
                </a:extLst>
              </p:cNvPr>
              <p:cNvSpPr txBox="1"/>
              <p:nvPr/>
            </p:nvSpPr>
            <p:spPr>
              <a:xfrm>
                <a:off x="9915806" y="1840570"/>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23" name="CaixaDeTexto 22">
                <a:extLst>
                  <a:ext uri="{FF2B5EF4-FFF2-40B4-BE49-F238E27FC236}">
                    <a16:creationId xmlns:a16="http://schemas.microsoft.com/office/drawing/2014/main" id="{F455C0AB-FCE2-8291-29D4-8B3DEBE73655}"/>
                  </a:ext>
                </a:extLst>
              </p:cNvPr>
              <p:cNvSpPr txBox="1">
                <a:spLocks noRot="1" noChangeAspect="1" noMove="1" noResize="1" noEditPoints="1" noAdjustHandles="1" noChangeArrowheads="1" noChangeShapeType="1" noTextEdit="1"/>
              </p:cNvSpPr>
              <p:nvPr/>
            </p:nvSpPr>
            <p:spPr>
              <a:xfrm>
                <a:off x="9915806" y="1840570"/>
                <a:ext cx="533400" cy="276999"/>
              </a:xfrm>
              <a:prstGeom prst="rect">
                <a:avLst/>
              </a:prstGeom>
              <a:blipFill>
                <a:blip r:embed="rId18"/>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CaixaDeTexto 23">
                <a:extLst>
                  <a:ext uri="{FF2B5EF4-FFF2-40B4-BE49-F238E27FC236}">
                    <a16:creationId xmlns:a16="http://schemas.microsoft.com/office/drawing/2014/main" id="{DE0719A9-72A5-C3BD-8D35-16676BBAEB9E}"/>
                  </a:ext>
                </a:extLst>
              </p:cNvPr>
              <p:cNvSpPr txBox="1"/>
              <p:nvPr/>
            </p:nvSpPr>
            <p:spPr>
              <a:xfrm>
                <a:off x="9852632" y="1526260"/>
                <a:ext cx="533400"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oMath>
                  </m:oMathPara>
                </a14:m>
                <a:endParaRPr lang="en-US" sz="1200" dirty="0"/>
              </a:p>
            </p:txBody>
          </p:sp>
        </mc:Choice>
        <mc:Fallback>
          <p:sp>
            <p:nvSpPr>
              <p:cNvPr id="24" name="CaixaDeTexto 23">
                <a:extLst>
                  <a:ext uri="{FF2B5EF4-FFF2-40B4-BE49-F238E27FC236}">
                    <a16:creationId xmlns:a16="http://schemas.microsoft.com/office/drawing/2014/main" id="{DE0719A9-72A5-C3BD-8D35-16676BBAEB9E}"/>
                  </a:ext>
                </a:extLst>
              </p:cNvPr>
              <p:cNvSpPr txBox="1">
                <a:spLocks noRot="1" noChangeAspect="1" noMove="1" noResize="1" noEditPoints="1" noAdjustHandles="1" noChangeArrowheads="1" noChangeShapeType="1" noTextEdit="1"/>
              </p:cNvSpPr>
              <p:nvPr/>
            </p:nvSpPr>
            <p:spPr>
              <a:xfrm>
                <a:off x="9852632" y="1526260"/>
                <a:ext cx="533400" cy="276999"/>
              </a:xfrm>
              <a:prstGeom prst="rect">
                <a:avLst/>
              </a:prstGeom>
              <a:blipFill>
                <a:blip r:embed="rId19"/>
                <a:stretch>
                  <a:fillRect b="-4348"/>
                </a:stretch>
              </a:blipFill>
            </p:spPr>
            <p:txBody>
              <a:bodyPr/>
              <a:lstStyle/>
              <a:p>
                <a:r>
                  <a:rPr lang="en-US">
                    <a:noFill/>
                  </a:rPr>
                  <a:t> </a:t>
                </a:r>
              </a:p>
            </p:txBody>
          </p:sp>
        </mc:Fallback>
      </mc:AlternateContent>
      <p:sp>
        <p:nvSpPr>
          <p:cNvPr id="25" name="Chave Direita 24">
            <a:extLst>
              <a:ext uri="{FF2B5EF4-FFF2-40B4-BE49-F238E27FC236}">
                <a16:creationId xmlns:a16="http://schemas.microsoft.com/office/drawing/2014/main" id="{B51255D0-1805-C315-024E-7856CB245D69}"/>
              </a:ext>
            </a:extLst>
          </p:cNvPr>
          <p:cNvSpPr/>
          <p:nvPr/>
        </p:nvSpPr>
        <p:spPr>
          <a:xfrm rot="5400000">
            <a:off x="8779527" y="3295782"/>
            <a:ext cx="860192" cy="27713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CaixaDeTexto 25">
                <a:extLst>
                  <a:ext uri="{FF2B5EF4-FFF2-40B4-BE49-F238E27FC236}">
                    <a16:creationId xmlns:a16="http://schemas.microsoft.com/office/drawing/2014/main" id="{A15F927F-4771-B014-0D58-9EA514FBF677}"/>
                  </a:ext>
                </a:extLst>
              </p:cNvPr>
              <p:cNvSpPr txBox="1"/>
              <p:nvPr/>
            </p:nvSpPr>
            <p:spPr>
              <a:xfrm>
                <a:off x="8893931" y="5122153"/>
                <a:ext cx="631383" cy="4001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𝐹</m:t>
                      </m:r>
                      <m:d>
                        <m:dPr>
                          <m:ctrlPr>
                            <a:rPr lang="pt-BR" sz="2000" b="0" i="1" smtClean="0">
                              <a:latin typeface="Cambria Math" panose="02040503050406030204" pitchFamily="18" charset="0"/>
                            </a:rPr>
                          </m:ctrlPr>
                        </m:dPr>
                        <m:e>
                          <m:r>
                            <a:rPr lang="pt-BR" sz="2000" b="0" i="1" smtClean="0">
                              <a:latin typeface="Cambria Math" panose="02040503050406030204" pitchFamily="18" charset="0"/>
                            </a:rPr>
                            <m:t>𝑥</m:t>
                          </m:r>
                        </m:e>
                      </m:d>
                    </m:oMath>
                  </m:oMathPara>
                </a14:m>
                <a:endParaRPr lang="en-US" sz="2000" dirty="0"/>
              </a:p>
            </p:txBody>
          </p:sp>
        </mc:Choice>
        <mc:Fallback>
          <p:sp>
            <p:nvSpPr>
              <p:cNvPr id="26" name="CaixaDeTexto 25">
                <a:extLst>
                  <a:ext uri="{FF2B5EF4-FFF2-40B4-BE49-F238E27FC236}">
                    <a16:creationId xmlns:a16="http://schemas.microsoft.com/office/drawing/2014/main" id="{A15F927F-4771-B014-0D58-9EA514FBF677}"/>
                  </a:ext>
                </a:extLst>
              </p:cNvPr>
              <p:cNvSpPr txBox="1">
                <a:spLocks noRot="1" noChangeAspect="1" noMove="1" noResize="1" noEditPoints="1" noAdjustHandles="1" noChangeArrowheads="1" noChangeShapeType="1" noTextEdit="1"/>
              </p:cNvSpPr>
              <p:nvPr/>
            </p:nvSpPr>
            <p:spPr>
              <a:xfrm>
                <a:off x="8893931" y="5122153"/>
                <a:ext cx="631383" cy="400110"/>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896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F2FE5-66F2-0CAA-CD79-C26D5897FF0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4F97C34-B4B8-89E2-2D1C-0AC5BAC6CD95}"/>
              </a:ext>
            </a:extLst>
          </p:cNvPr>
          <p:cNvSpPr>
            <a:spLocks noGrp="1"/>
          </p:cNvSpPr>
          <p:nvPr>
            <p:ph idx="1"/>
          </p:nvPr>
        </p:nvSpPr>
        <p:spPr>
          <a:xfrm>
            <a:off x="838200" y="1250830"/>
            <a:ext cx="10515600" cy="3804747"/>
          </a:xfrm>
        </p:spPr>
        <p:txBody>
          <a:bodyPr/>
          <a:lstStyle/>
          <a:p>
            <a:r>
              <a:rPr lang="en-US" dirty="0"/>
              <a:t>Multilayer feedforward networks are universal approximators</a:t>
            </a:r>
            <a:endParaRPr lang="pt-BR" dirty="0"/>
          </a:p>
          <a:p>
            <a:pPr lvl="1"/>
            <a:r>
              <a:rPr lang="en-US" dirty="0" err="1"/>
              <a:t>Hornik</a:t>
            </a:r>
            <a:r>
              <a:rPr lang="en-US" dirty="0"/>
              <a:t>, </a:t>
            </a:r>
            <a:r>
              <a:rPr lang="en-US" dirty="0" err="1"/>
              <a:t>Stinchombe</a:t>
            </a:r>
            <a:r>
              <a:rPr lang="en-US" dirty="0"/>
              <a:t> e White (1989)</a:t>
            </a:r>
          </a:p>
          <a:p>
            <a:pPr marL="0" indent="0">
              <a:buNone/>
            </a:pPr>
            <a:r>
              <a:rPr lang="en-US" sz="2000" i="1" dirty="0"/>
              <a:t>This paper rigorously establishes that standard multilayer feedforward networks with as few as one hidden layer using arbitrary squashing (activation) functions are capable of approximating any Borel measurable function from one finite dimensional space to another to any desired degree of accuracy, provided sufficiently many hidden units are available. </a:t>
            </a:r>
            <a:r>
              <a:rPr lang="en-US" sz="2000" i="1" dirty="0">
                <a:solidFill>
                  <a:srgbClr val="FF0000"/>
                </a:solidFill>
              </a:rPr>
              <a:t>In this sense, multilayer feedforward networks are a class of universal approximators.</a:t>
            </a:r>
          </a:p>
          <a:p>
            <a:pPr marL="0" indent="0">
              <a:buNone/>
            </a:pPr>
            <a:endParaRPr lang="pt-BR" sz="2000" i="1" dirty="0"/>
          </a:p>
          <a:p>
            <a:pPr marL="0" indent="0">
              <a:buNone/>
            </a:pPr>
            <a:r>
              <a:rPr lang="pt-BR" sz="2000" i="1" dirty="0"/>
              <a:t>TRADUÇÃO: MLP criam “equações” usando pesos e funções de ativação que podem aproximar quase qualquer coisa</a:t>
            </a:r>
          </a:p>
        </p:txBody>
      </p:sp>
      <p:sp>
        <p:nvSpPr>
          <p:cNvPr id="4" name="Espaço Reservado para Data 3">
            <a:extLst>
              <a:ext uri="{FF2B5EF4-FFF2-40B4-BE49-F238E27FC236}">
                <a16:creationId xmlns:a16="http://schemas.microsoft.com/office/drawing/2014/main" id="{DE5E0558-7D4A-A19C-4B1E-205053AC9586}"/>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0EA524E5-3F4E-BD7F-7BA6-4D3DB6A5310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0EB645E-143E-20F1-E03E-08AE52E74B8B}"/>
              </a:ext>
            </a:extLst>
          </p:cNvPr>
          <p:cNvSpPr>
            <a:spLocks noGrp="1"/>
          </p:cNvSpPr>
          <p:nvPr>
            <p:ph type="sldNum" sz="quarter" idx="12"/>
          </p:nvPr>
        </p:nvSpPr>
        <p:spPr/>
        <p:txBody>
          <a:bodyPr/>
          <a:lstStyle/>
          <a:p>
            <a:fld id="{CBE13141-5722-4214-88D1-FB2DC47EA84F}" type="slidenum">
              <a:rPr lang="pt-BR" smtClean="0"/>
              <a:t>13</a:t>
            </a:fld>
            <a:endParaRPr lang="pt-BR"/>
          </a:p>
        </p:txBody>
      </p:sp>
    </p:spTree>
    <p:extLst>
      <p:ext uri="{BB962C8B-B14F-4D97-AF65-F5344CB8AC3E}">
        <p14:creationId xmlns:p14="http://schemas.microsoft.com/office/powerpoint/2010/main" val="146488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CA21E-C3A8-2499-0C53-0290FB952D6D}"/>
              </a:ext>
            </a:extLst>
          </p:cNvPr>
          <p:cNvSpPr>
            <a:spLocks noGrp="1"/>
          </p:cNvSpPr>
          <p:nvPr>
            <p:ph type="title"/>
          </p:nvPr>
        </p:nvSpPr>
        <p:spPr/>
        <p:txBody>
          <a:bodyPr/>
          <a:lstStyle/>
          <a:p>
            <a:r>
              <a:rPr lang="pt-BR" dirty="0"/>
              <a:t>MLP – Breve revisão</a:t>
            </a:r>
            <a:endParaRPr lang="en-US" dirty="0"/>
          </a:p>
        </p:txBody>
      </p:sp>
      <p:sp>
        <p:nvSpPr>
          <p:cNvPr id="4" name="Espaço Reservado para Data 3">
            <a:extLst>
              <a:ext uri="{FF2B5EF4-FFF2-40B4-BE49-F238E27FC236}">
                <a16:creationId xmlns:a16="http://schemas.microsoft.com/office/drawing/2014/main" id="{035DF012-458B-DA5F-17E1-3467C34A4B19}"/>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94171B02-4746-A6E3-A5A0-DF8C13E3FF6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A0B617-2B21-09E7-D0B5-9CB3F3C8FCAA}"/>
              </a:ext>
            </a:extLst>
          </p:cNvPr>
          <p:cNvSpPr>
            <a:spLocks noGrp="1"/>
          </p:cNvSpPr>
          <p:nvPr>
            <p:ph type="sldNum" sz="quarter" idx="12"/>
          </p:nvPr>
        </p:nvSpPr>
        <p:spPr/>
        <p:txBody>
          <a:bodyPr/>
          <a:lstStyle/>
          <a:p>
            <a:fld id="{CBE13141-5722-4214-88D1-FB2DC47EA84F}" type="slidenum">
              <a:rPr lang="pt-BR" smtClean="0"/>
              <a:t>14</a:t>
            </a:fld>
            <a:endParaRPr lang="pt-BR"/>
          </a:p>
        </p:txBody>
      </p:sp>
      <mc:AlternateContent xmlns:mc="http://schemas.openxmlformats.org/markup-compatibility/2006" xmlns:a14="http://schemas.microsoft.com/office/drawing/2010/main">
        <mc:Choice Requires="a14">
          <p:sp>
            <p:nvSpPr>
              <p:cNvPr id="8" name="Espaço Reservado para Conteúdo 7">
                <a:extLst>
                  <a:ext uri="{FF2B5EF4-FFF2-40B4-BE49-F238E27FC236}">
                    <a16:creationId xmlns:a16="http://schemas.microsoft.com/office/drawing/2014/main" id="{A69DE550-AA83-CB07-9920-CAE6FA8C7638}"/>
                  </a:ext>
                </a:extLst>
              </p:cNvPr>
              <p:cNvSpPr>
                <a:spLocks noGrp="1"/>
              </p:cNvSpPr>
              <p:nvPr>
                <p:ph idx="1"/>
              </p:nvPr>
            </p:nvSpPr>
            <p:spPr>
              <a:xfrm>
                <a:off x="936811" y="2192124"/>
                <a:ext cx="10515600" cy="1124817"/>
              </a:xfrm>
            </p:spPr>
            <p:txBody>
              <a:bodyPr/>
              <a:lstStyle/>
              <a:p>
                <a:pPr marL="0" indent="0">
                  <a:buNone/>
                </a:pPr>
                <a:r>
                  <a:rPr lang="pt-BR" sz="1800" dirty="0">
                    <a:solidFill>
                      <a:schemeClr val="accent1">
                        <a:lumMod val="50000"/>
                      </a:schemeClr>
                    </a:solidFill>
                  </a:rPr>
                  <a:t>Seja 𝜑 uma função contínua limitada, monótona estritamente crescente. Seja </a:t>
                </a:r>
                <a14:m>
                  <m:oMath xmlns:m="http://schemas.openxmlformats.org/officeDocument/2006/math">
                    <m:r>
                      <a:rPr lang="pt-BR" sz="1800" i="1">
                        <a:solidFill>
                          <a:schemeClr val="accent1">
                            <a:lumMod val="50000"/>
                          </a:schemeClr>
                        </a:solidFill>
                        <a:latin typeface="Cambria Math" panose="02040503050406030204" pitchFamily="18" charset="0"/>
                      </a:rPr>
                      <m:t>𝐼𝑝</m:t>
                    </m:r>
                  </m:oMath>
                </a14:m>
                <a:r>
                  <a:rPr lang="pt-BR" sz="1800" dirty="0">
                    <a:solidFill>
                      <a:schemeClr val="accent1">
                        <a:lumMod val="50000"/>
                      </a:schemeClr>
                    </a:solidFill>
                  </a:rPr>
                  <a:t>, um hipercubo unitário p-dimensional e C(</a:t>
                </a:r>
                <a14:m>
                  <m:oMath xmlns:m="http://schemas.openxmlformats.org/officeDocument/2006/math">
                    <m:r>
                      <a:rPr lang="pt-BR" sz="1800" i="1">
                        <a:solidFill>
                          <a:schemeClr val="accent1">
                            <a:lumMod val="50000"/>
                          </a:schemeClr>
                        </a:solidFill>
                        <a:latin typeface="Cambria Math" panose="02040503050406030204" pitchFamily="18" charset="0"/>
                      </a:rPr>
                      <m:t>𝐼𝑝</m:t>
                    </m:r>
                  </m:oMath>
                </a14:m>
                <a:r>
                  <a:rPr lang="pt-BR" sz="1800" dirty="0">
                    <a:solidFill>
                      <a:schemeClr val="accent1">
                        <a:lumMod val="50000"/>
                      </a:schemeClr>
                    </a:solidFill>
                  </a:rPr>
                  <a:t>): o espaço das funções contínuas em </a:t>
                </a:r>
                <a14:m>
                  <m:oMath xmlns:m="http://schemas.openxmlformats.org/officeDocument/2006/math">
                    <m:r>
                      <a:rPr lang="pt-BR" sz="1800" i="1">
                        <a:solidFill>
                          <a:schemeClr val="accent1">
                            <a:lumMod val="50000"/>
                          </a:schemeClr>
                        </a:solidFill>
                        <a:latin typeface="Cambria Math" panose="02040503050406030204" pitchFamily="18" charset="0"/>
                      </a:rPr>
                      <m:t>𝐼𝑝</m:t>
                    </m:r>
                  </m:oMath>
                </a14:m>
                <a:r>
                  <a:rPr lang="pt-BR" sz="1800" dirty="0">
                    <a:solidFill>
                      <a:schemeClr val="accent1">
                        <a:lumMod val="50000"/>
                      </a:schemeClr>
                    </a:solidFill>
                  </a:rPr>
                  <a:t>. Então, dado qualquer função f ∈ C(</a:t>
                </a:r>
                <a14:m>
                  <m:oMath xmlns:m="http://schemas.openxmlformats.org/officeDocument/2006/math">
                    <m:r>
                      <a:rPr lang="pt-BR" sz="1800" i="1">
                        <a:solidFill>
                          <a:schemeClr val="accent1">
                            <a:lumMod val="50000"/>
                          </a:schemeClr>
                        </a:solidFill>
                        <a:latin typeface="Cambria Math" panose="02040503050406030204" pitchFamily="18" charset="0"/>
                      </a:rPr>
                      <m:t>𝐼𝑝</m:t>
                    </m:r>
                  </m:oMath>
                </a14:m>
                <a:r>
                  <a:rPr lang="pt-BR" sz="1800" dirty="0">
                    <a:solidFill>
                      <a:schemeClr val="accent1">
                        <a:lumMod val="50000"/>
                      </a:schemeClr>
                    </a:solidFill>
                  </a:rPr>
                  <a:t>) e ε&gt;0, </a:t>
                </a:r>
                <a:r>
                  <a:rPr lang="pt-BR" sz="1800" dirty="0">
                    <a:solidFill>
                      <a:srgbClr val="FF0000"/>
                    </a:solidFill>
                  </a:rPr>
                  <a:t>existe um inteiro N e constantes reais </a:t>
                </a:r>
                <a14:m>
                  <m:oMath xmlns:m="http://schemas.openxmlformats.org/officeDocument/2006/math">
                    <m:sSub>
                      <m:sSub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𝑣</m:t>
                        </m:r>
                      </m:e>
                      <m:sub>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𝑖</m:t>
                        </m:r>
                      </m:sub>
                    </m:sSub>
                  </m:oMath>
                </a14:m>
                <a:r>
                  <a:rPr lang="pt-BR" sz="1800" dirty="0">
                    <a:solidFill>
                      <a:srgbClr val="FF0000"/>
                    </a:solidFill>
                  </a:rPr>
                  <a:t> , </a:t>
                </a:r>
                <a14:m>
                  <m:oMath xmlns:m="http://schemas.openxmlformats.org/officeDocument/2006/math">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𝑏</m:t>
                        </m:r>
                      </m:e>
                      <m:sub>
                        <m:r>
                          <a:rPr lang="en-US" sz="1800" i="1">
                            <a:solidFill>
                              <a:srgbClr val="FF0000"/>
                            </a:solidFill>
                            <a:latin typeface="Cambria Math" panose="02040503050406030204" pitchFamily="18" charset="0"/>
                          </a:rPr>
                          <m:t>𝑖</m:t>
                        </m:r>
                      </m:sub>
                    </m:sSub>
                  </m:oMath>
                </a14:m>
                <a:r>
                  <a:rPr lang="pt-BR" sz="1800" dirty="0">
                    <a:solidFill>
                      <a:srgbClr val="FF0000"/>
                    </a:solidFill>
                  </a:rPr>
                  <a:t> , </a:t>
                </a:r>
                <a14:m>
                  <m:oMath xmlns:m="http://schemas.openxmlformats.org/officeDocument/2006/math">
                    <m:sSubSup>
                      <m:sSubSupPr>
                        <m:ctrlPr>
                          <a:rPr lang="en-US" sz="1800" i="1">
                            <a:solidFill>
                              <a:srgbClr val="FF0000"/>
                            </a:solidFill>
                            <a:latin typeface="Cambria Math" panose="02040503050406030204" pitchFamily="18" charset="0"/>
                          </a:rPr>
                        </m:ctrlPr>
                      </m:sSubSupPr>
                      <m:e>
                        <m:r>
                          <a:rPr lang="en-US" sz="1800" i="1">
                            <a:solidFill>
                              <a:srgbClr val="FF0000"/>
                            </a:solidFill>
                            <a:latin typeface="Cambria Math" panose="02040503050406030204" pitchFamily="18" charset="0"/>
                          </a:rPr>
                          <m:t>𝑤</m:t>
                        </m:r>
                      </m:e>
                      <m:sub>
                        <m:r>
                          <a:rPr lang="en-US" sz="1800" i="1">
                            <a:solidFill>
                              <a:srgbClr val="FF0000"/>
                            </a:solidFill>
                            <a:latin typeface="Cambria Math" panose="02040503050406030204" pitchFamily="18" charset="0"/>
                          </a:rPr>
                          <m:t>𝑖</m:t>
                        </m:r>
                      </m:sub>
                      <m:sup>
                        <m:r>
                          <a:rPr lang="en-US" sz="1800" i="1">
                            <a:solidFill>
                              <a:srgbClr val="FF0000"/>
                            </a:solidFill>
                            <a:latin typeface="Cambria Math" panose="02040503050406030204" pitchFamily="18" charset="0"/>
                          </a:rPr>
                          <m:t>𝑇</m:t>
                        </m:r>
                      </m:sup>
                    </m:sSubSup>
                  </m:oMath>
                </a14:m>
                <a:r>
                  <a:rPr lang="pt-BR" sz="1800" dirty="0">
                    <a:solidFill>
                      <a:srgbClr val="FF0000"/>
                    </a:solidFill>
                  </a:rPr>
                  <a:t>, onde i=1,2,...,N, tal que pode-se definir:</a:t>
                </a:r>
                <a:endParaRPr lang="en-US" sz="1800" dirty="0">
                  <a:solidFill>
                    <a:schemeClr val="accent1">
                      <a:lumMod val="50000"/>
                    </a:schemeClr>
                  </a:solidFill>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8" name="Espaço Reservado para Conteúdo 7">
                <a:extLst>
                  <a:ext uri="{FF2B5EF4-FFF2-40B4-BE49-F238E27FC236}">
                    <a16:creationId xmlns:a16="http://schemas.microsoft.com/office/drawing/2014/main" id="{A69DE550-AA83-CB07-9920-CAE6FA8C7638}"/>
                  </a:ext>
                </a:extLst>
              </p:cNvPr>
              <p:cNvSpPr>
                <a:spLocks noGrp="1" noRot="1" noChangeAspect="1" noMove="1" noResize="1" noEditPoints="1" noAdjustHandles="1" noChangeArrowheads="1" noChangeShapeType="1" noTextEdit="1"/>
              </p:cNvSpPr>
              <p:nvPr>
                <p:ph idx="1"/>
              </p:nvPr>
            </p:nvSpPr>
            <p:spPr>
              <a:xfrm>
                <a:off x="936811" y="2192124"/>
                <a:ext cx="10515600" cy="1124817"/>
              </a:xfrm>
              <a:blipFill>
                <a:blip r:embed="rId2"/>
                <a:stretch>
                  <a:fillRect l="-522" t="-6522" r="-34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6EF4FC54-9BF8-1BF9-722B-13476D5C299A}"/>
                  </a:ext>
                </a:extLst>
              </p:cNvPr>
              <p:cNvSpPr txBox="1"/>
              <p:nvPr/>
            </p:nvSpPr>
            <p:spPr>
              <a:xfrm>
                <a:off x="2583386" y="3347801"/>
                <a:ext cx="6096000" cy="87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𝑁</m:t>
                          </m:r>
                        </m:sup>
                        <m:e>
                          <m:r>
                            <a:rPr lang="en-US" i="0">
                              <a:latin typeface="Cambria Math" panose="02040503050406030204" pitchFamily="18" charset="0"/>
                            </a:rPr>
                            <m:t> </m:t>
                          </m:r>
                        </m:e>
                      </m:nary>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𝜑</m:t>
                      </m:r>
                      <m:d>
                        <m:dPr>
                          <m:ctrlPr>
                            <a:rPr lang="en-US" i="1">
                              <a:solidFill>
                                <a:srgbClr val="836967"/>
                              </a:solidFill>
                              <a:latin typeface="Cambria Math" panose="02040503050406030204" pitchFamily="18" charset="0"/>
                            </a:rPr>
                          </m:ctrlPr>
                        </m:dPr>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𝑥</m:t>
                          </m:r>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m:oMathPara>
                </a14:m>
                <a:endParaRPr lang="en-US" dirty="0"/>
              </a:p>
            </p:txBody>
          </p:sp>
        </mc:Choice>
        <mc:Fallback xmlns="">
          <p:sp>
            <p:nvSpPr>
              <p:cNvPr id="11" name="CaixaDeTexto 10">
                <a:extLst>
                  <a:ext uri="{FF2B5EF4-FFF2-40B4-BE49-F238E27FC236}">
                    <a16:creationId xmlns:a16="http://schemas.microsoft.com/office/drawing/2014/main" id="{6EF4FC54-9BF8-1BF9-722B-13476D5C299A}"/>
                  </a:ext>
                </a:extLst>
              </p:cNvPr>
              <p:cNvSpPr txBox="1">
                <a:spLocks noRot="1" noChangeAspect="1" noMove="1" noResize="1" noEditPoints="1" noAdjustHandles="1" noChangeArrowheads="1" noChangeShapeType="1" noTextEdit="1"/>
              </p:cNvSpPr>
              <p:nvPr/>
            </p:nvSpPr>
            <p:spPr>
              <a:xfrm>
                <a:off x="2583386" y="3347801"/>
                <a:ext cx="6096000" cy="871264"/>
              </a:xfrm>
              <a:prstGeom prst="rect">
                <a:avLst/>
              </a:prstGeom>
              <a:blipFill>
                <a:blip r:embed="rId3"/>
                <a:stretch>
                  <a:fillRect/>
                </a:stretch>
              </a:blipFill>
            </p:spPr>
            <p:txBody>
              <a:bodyPr/>
              <a:lstStyle/>
              <a:p>
                <a:r>
                  <a:rPr lang="pt-BR">
                    <a:noFill/>
                  </a:rPr>
                  <a:t> </a:t>
                </a:r>
              </a:p>
            </p:txBody>
          </p:sp>
        </mc:Fallback>
      </mc:AlternateContent>
      <p:sp>
        <p:nvSpPr>
          <p:cNvPr id="9" name="Espaço Reservado para Conteúdo 8">
            <a:extLst>
              <a:ext uri="{FF2B5EF4-FFF2-40B4-BE49-F238E27FC236}">
                <a16:creationId xmlns:a16="http://schemas.microsoft.com/office/drawing/2014/main" id="{A4A85B46-0780-69F1-E03D-8695C7ED2450}"/>
              </a:ext>
            </a:extLst>
          </p:cNvPr>
          <p:cNvSpPr txBox="1">
            <a:spLocks/>
          </p:cNvSpPr>
          <p:nvPr/>
        </p:nvSpPr>
        <p:spPr>
          <a:xfrm>
            <a:off x="936811" y="1634622"/>
            <a:ext cx="10515600" cy="557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accent1">
                    <a:lumMod val="50000"/>
                  </a:schemeClr>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accent1">
                    <a:lumMod val="50000"/>
                  </a:schemeClr>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Teorema da aproximação universal</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7579274-A099-776D-37A3-25818ADF82BC}"/>
                  </a:ext>
                </a:extLst>
              </p:cNvPr>
              <p:cNvSpPr txBox="1"/>
              <p:nvPr/>
            </p:nvSpPr>
            <p:spPr>
              <a:xfrm>
                <a:off x="3080064" y="4351657"/>
                <a:ext cx="25513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𝐹</m:t>
                          </m:r>
                          <m:d>
                            <m:dPr>
                              <m:ctrlPr>
                                <a:rPr lang="pt-BR" i="1">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𝑥</m:t>
                              </m:r>
                              <m:r>
                                <a:rPr lang="pt-BR" i="1" smtClean="0">
                                  <a:solidFill>
                                    <a:schemeClr val="tx1"/>
                                  </a:solidFill>
                                  <a:latin typeface="Cambria Math" panose="02040503050406030204" pitchFamily="18" charset="0"/>
                                </a:rPr>
                                <m:t> </m:t>
                              </m:r>
                            </m:e>
                          </m:d>
                          <m:r>
                            <a:rPr lang="pt-BR" i="0">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𝑓</m:t>
                          </m:r>
                          <m:d>
                            <m:dPr>
                              <m:ctrlPr>
                                <a:rPr lang="pt-BR" i="1">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𝑥</m:t>
                              </m:r>
                              <m:r>
                                <a:rPr lang="pt-BR" i="1" smtClean="0">
                                  <a:solidFill>
                                    <a:schemeClr val="tx1"/>
                                  </a:solidFill>
                                  <a:latin typeface="Cambria Math" panose="02040503050406030204" pitchFamily="18" charset="0"/>
                                </a:rPr>
                                <m:t> </m:t>
                              </m:r>
                            </m:e>
                          </m:d>
                        </m:e>
                      </m:d>
                      <m:r>
                        <a:rPr lang="pt-BR" i="0">
                          <a:solidFill>
                            <a:schemeClr val="tx1"/>
                          </a:solidFill>
                          <a:latin typeface="Cambria Math" panose="02040503050406030204" pitchFamily="18" charset="0"/>
                        </a:rPr>
                        <m:t>&lt;</m:t>
                      </m:r>
                      <m:r>
                        <a:rPr lang="pt-BR" i="1">
                          <a:solidFill>
                            <a:schemeClr val="tx1"/>
                          </a:solidFill>
                          <a:latin typeface="Cambria Math" panose="02040503050406030204" pitchFamily="18" charset="0"/>
                        </a:rPr>
                        <m:t>𝜀</m:t>
                      </m:r>
                    </m:oMath>
                  </m:oMathPara>
                </a14:m>
                <a:endParaRPr lang="pt-BR" dirty="0">
                  <a:solidFill>
                    <a:schemeClr val="tx1"/>
                  </a:solidFill>
                </a:endParaRPr>
              </a:p>
            </p:txBody>
          </p:sp>
        </mc:Choice>
        <mc:Fallback xmlns="">
          <p:sp>
            <p:nvSpPr>
              <p:cNvPr id="10" name="CaixaDeTexto 9">
                <a:extLst>
                  <a:ext uri="{FF2B5EF4-FFF2-40B4-BE49-F238E27FC236}">
                    <a16:creationId xmlns:a16="http://schemas.microsoft.com/office/drawing/2014/main" id="{C7579274-A099-776D-37A3-25818ADF82BC}"/>
                  </a:ext>
                </a:extLst>
              </p:cNvPr>
              <p:cNvSpPr txBox="1">
                <a:spLocks noRot="1" noChangeAspect="1" noMove="1" noResize="1" noEditPoints="1" noAdjustHandles="1" noChangeArrowheads="1" noChangeShapeType="1" noTextEdit="1"/>
              </p:cNvSpPr>
              <p:nvPr/>
            </p:nvSpPr>
            <p:spPr>
              <a:xfrm>
                <a:off x="3080064" y="4351657"/>
                <a:ext cx="2551322" cy="369332"/>
              </a:xfrm>
              <a:prstGeom prst="rect">
                <a:avLst/>
              </a:prstGeom>
              <a:blipFill>
                <a:blip r:embed="rId4"/>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79B13B1C-2AE7-C880-E438-753DD323C980}"/>
                  </a:ext>
                </a:extLst>
              </p:cNvPr>
              <p:cNvSpPr txBox="1"/>
              <p:nvPr/>
            </p:nvSpPr>
            <p:spPr>
              <a:xfrm>
                <a:off x="6194611" y="4351657"/>
                <a:ext cx="10836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𝑥</m:t>
                          </m:r>
                          <m:r>
                            <a:rPr lang="pt-BR" i="1" smtClean="0">
                              <a:solidFill>
                                <a:schemeClr val="tx1"/>
                              </a:solidFill>
                              <a:latin typeface="Cambria Math" panose="02040503050406030204" pitchFamily="18" charset="0"/>
                            </a:rPr>
                            <m:t> </m:t>
                          </m:r>
                        </m:e>
                      </m:d>
                      <m:r>
                        <a:rPr lang="pt-BR" i="0">
                          <a:solidFill>
                            <a:schemeClr val="tx1"/>
                          </a:solidFill>
                          <a:latin typeface="Cambria Math" panose="02040503050406030204" pitchFamily="18" charset="0"/>
                        </a:rPr>
                        <m:t>∈</m:t>
                      </m:r>
                      <m:r>
                        <a:rPr lang="pt-BR" i="1">
                          <a:solidFill>
                            <a:schemeClr val="tx1"/>
                          </a:solidFill>
                          <a:latin typeface="Cambria Math" panose="02040503050406030204" pitchFamily="18" charset="0"/>
                        </a:rPr>
                        <m:t>𝐼𝑝</m:t>
                      </m:r>
                    </m:oMath>
                  </m:oMathPara>
                </a14:m>
                <a:endParaRPr lang="pt-BR" dirty="0"/>
              </a:p>
            </p:txBody>
          </p:sp>
        </mc:Choice>
        <mc:Fallback xmlns="">
          <p:sp>
            <p:nvSpPr>
              <p:cNvPr id="13" name="CaixaDeTexto 12">
                <a:extLst>
                  <a:ext uri="{FF2B5EF4-FFF2-40B4-BE49-F238E27FC236}">
                    <a16:creationId xmlns:a16="http://schemas.microsoft.com/office/drawing/2014/main" id="{79B13B1C-2AE7-C880-E438-753DD323C980}"/>
                  </a:ext>
                </a:extLst>
              </p:cNvPr>
              <p:cNvSpPr txBox="1">
                <a:spLocks noRot="1" noChangeAspect="1" noMove="1" noResize="1" noEditPoints="1" noAdjustHandles="1" noChangeArrowheads="1" noChangeShapeType="1" noTextEdit="1"/>
              </p:cNvSpPr>
              <p:nvPr/>
            </p:nvSpPr>
            <p:spPr>
              <a:xfrm>
                <a:off x="6194611" y="4351657"/>
                <a:ext cx="1083651" cy="369332"/>
              </a:xfrm>
              <a:prstGeom prst="rect">
                <a:avLst/>
              </a:prstGeom>
              <a:blipFill>
                <a:blip r:embed="rId5"/>
                <a:stretch>
                  <a:fillRect b="-13333"/>
                </a:stretch>
              </a:blipFill>
            </p:spPr>
            <p:txBody>
              <a:bodyPr/>
              <a:lstStyle/>
              <a:p>
                <a:r>
                  <a:rPr lang="pt-BR">
                    <a:noFill/>
                  </a:rPr>
                  <a:t> </a:t>
                </a:r>
              </a:p>
            </p:txBody>
          </p:sp>
        </mc:Fallback>
      </mc:AlternateContent>
    </p:spTree>
    <p:extLst>
      <p:ext uri="{BB962C8B-B14F-4D97-AF65-F5344CB8AC3E}">
        <p14:creationId xmlns:p14="http://schemas.microsoft.com/office/powerpoint/2010/main" val="51365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normAutofit/>
          </a:bodyPr>
          <a:lstStyle/>
          <a:p>
            <a:r>
              <a:rPr lang="pt-BR" dirty="0"/>
              <a:t>MLP – Breve revisão</a:t>
            </a:r>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15</a:t>
            </a:fld>
            <a:endParaRPr lang="pt-BR"/>
          </a:p>
        </p:txBody>
      </p:sp>
      <p:sp>
        <p:nvSpPr>
          <p:cNvPr id="9" name="Espaço Reservado para Conteúdo 8">
            <a:extLst>
              <a:ext uri="{FF2B5EF4-FFF2-40B4-BE49-F238E27FC236}">
                <a16:creationId xmlns:a16="http://schemas.microsoft.com/office/drawing/2014/main" id="{2F889094-5688-8DE1-265E-A89494B44930}"/>
              </a:ext>
            </a:extLst>
          </p:cNvPr>
          <p:cNvSpPr>
            <a:spLocks noGrp="1"/>
          </p:cNvSpPr>
          <p:nvPr>
            <p:ph idx="1"/>
          </p:nvPr>
        </p:nvSpPr>
        <p:spPr>
          <a:xfrm>
            <a:off x="838200" y="1250829"/>
            <a:ext cx="10515600" cy="4809311"/>
          </a:xfrm>
        </p:spPr>
        <p:txBody>
          <a:bodyPr>
            <a:normAutofit/>
          </a:bodyPr>
          <a:lstStyle/>
          <a:p>
            <a:pPr marL="0" indent="0">
              <a:buNone/>
            </a:pPr>
            <a:r>
              <a:rPr lang="pt-BR" sz="4800" dirty="0"/>
              <a:t>Teorema da aproximação universal</a:t>
            </a:r>
          </a:p>
          <a:p>
            <a:r>
              <a:rPr lang="en-US" dirty="0"/>
              <a:t>Approximation by superpositions of a sigmoidal function</a:t>
            </a:r>
            <a:endParaRPr lang="pt-BR" dirty="0"/>
          </a:p>
          <a:p>
            <a:pPr lvl="1"/>
            <a:r>
              <a:rPr lang="pt-BR" dirty="0" err="1"/>
              <a:t>Cybenko</a:t>
            </a:r>
            <a:r>
              <a:rPr lang="pt-BR" dirty="0"/>
              <a:t> (1988)</a:t>
            </a:r>
          </a:p>
          <a:p>
            <a:pPr marL="0" indent="0">
              <a:buNone/>
            </a:pPr>
            <a:r>
              <a:rPr lang="en-US" sz="2600" dirty="0"/>
              <a:t>In this paper we demonstrate that finite linear combinations of compositions of a fixed, univariate function and a set of affine functionals can uniformly approximate any continuous function of n real variables with support in the unit hypercube; only mild conditions are imposed on the univariate function</a:t>
            </a:r>
          </a:p>
          <a:p>
            <a:pPr marL="0" indent="0">
              <a:buNone/>
            </a:pPr>
            <a:endParaRPr lang="en-US" sz="2600" dirty="0"/>
          </a:p>
          <a:p>
            <a:pPr marL="0" indent="0">
              <a:buNone/>
            </a:pPr>
            <a:r>
              <a:rPr lang="pt-BR" sz="2600" dirty="0"/>
              <a:t>TRADUÇÃO: </a:t>
            </a:r>
            <a:r>
              <a:rPr lang="pt-BR" sz="2600" dirty="0" err="1"/>
              <a:t>Teroma</a:t>
            </a:r>
            <a:r>
              <a:rPr lang="pt-BR" sz="2600" dirty="0"/>
              <a:t> da Aproximação Universal pode aproximar qualquer função continua</a:t>
            </a:r>
          </a:p>
        </p:txBody>
      </p:sp>
    </p:spTree>
    <p:extLst>
      <p:ext uri="{BB962C8B-B14F-4D97-AF65-F5344CB8AC3E}">
        <p14:creationId xmlns:p14="http://schemas.microsoft.com/office/powerpoint/2010/main" val="212622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have Direita 34">
            <a:extLst>
              <a:ext uri="{FF2B5EF4-FFF2-40B4-BE49-F238E27FC236}">
                <a16:creationId xmlns:a16="http://schemas.microsoft.com/office/drawing/2014/main" id="{CCD00C5C-A235-3A62-010D-086ECB914D01}"/>
              </a:ext>
            </a:extLst>
          </p:cNvPr>
          <p:cNvSpPr/>
          <p:nvPr/>
        </p:nvSpPr>
        <p:spPr>
          <a:xfrm rot="5400000">
            <a:off x="7965276" y="-293990"/>
            <a:ext cx="744056" cy="6765682"/>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 name="Título 1">
            <a:extLst>
              <a:ext uri="{FF2B5EF4-FFF2-40B4-BE49-F238E27FC236}">
                <a16:creationId xmlns:a16="http://schemas.microsoft.com/office/drawing/2014/main" id="{4CF176E7-4288-AB7B-81B1-B5CC9FBC75C8}"/>
              </a:ext>
            </a:extLst>
          </p:cNvPr>
          <p:cNvSpPr>
            <a:spLocks noGrp="1"/>
          </p:cNvSpPr>
          <p:nvPr>
            <p:ph type="title"/>
          </p:nvPr>
        </p:nvSpPr>
        <p:spPr/>
        <p:txBody>
          <a:bodyPr/>
          <a:lstStyle/>
          <a:p>
            <a:r>
              <a:rPr lang="pt-BR" dirty="0"/>
              <a:t>MLP – Breve revisão</a:t>
            </a:r>
            <a:endParaRPr lang="en-US" dirty="0"/>
          </a:p>
        </p:txBody>
      </p:sp>
      <p:sp>
        <p:nvSpPr>
          <p:cNvPr id="3" name="Espaço Reservado para Conteúdo 2">
            <a:extLst>
              <a:ext uri="{FF2B5EF4-FFF2-40B4-BE49-F238E27FC236}">
                <a16:creationId xmlns:a16="http://schemas.microsoft.com/office/drawing/2014/main" id="{F67F846E-F27D-8843-FD08-C35966D08B6D}"/>
              </a:ext>
            </a:extLst>
          </p:cNvPr>
          <p:cNvSpPr>
            <a:spLocks noGrp="1"/>
          </p:cNvSpPr>
          <p:nvPr>
            <p:ph idx="1"/>
          </p:nvPr>
        </p:nvSpPr>
        <p:spPr>
          <a:xfrm>
            <a:off x="838200" y="1250830"/>
            <a:ext cx="3240741" cy="5106838"/>
          </a:xfrm>
        </p:spPr>
        <p:txBody>
          <a:bodyPr>
            <a:normAutofit/>
          </a:bodyPr>
          <a:lstStyle/>
          <a:p>
            <a:r>
              <a:rPr lang="pt-BR" sz="2400" dirty="0"/>
              <a:t>Parte não linear: função de ativação</a:t>
            </a:r>
          </a:p>
          <a:p>
            <a:pPr lvl="1"/>
            <a:r>
              <a:rPr lang="pt-BR" sz="2000" dirty="0" err="1"/>
              <a:t>ReLU</a:t>
            </a:r>
            <a:endParaRPr lang="pt-BR" sz="2000" dirty="0"/>
          </a:p>
          <a:p>
            <a:pPr lvl="1"/>
            <a:r>
              <a:rPr lang="pt-BR" sz="2000" dirty="0" err="1"/>
              <a:t>SiLU</a:t>
            </a:r>
            <a:endParaRPr lang="pt-BR" sz="2000" dirty="0"/>
          </a:p>
          <a:p>
            <a:pPr lvl="1"/>
            <a:r>
              <a:rPr lang="pt-BR" sz="2000" dirty="0" err="1"/>
              <a:t>tanh</a:t>
            </a:r>
            <a:endParaRPr lang="pt-BR" sz="2000" dirty="0"/>
          </a:p>
          <a:p>
            <a:pPr lvl="1"/>
            <a:r>
              <a:rPr lang="pt-BR" sz="2000" dirty="0" err="1"/>
              <a:t>softmax</a:t>
            </a:r>
            <a:endParaRPr lang="pt-BR" sz="2000" dirty="0"/>
          </a:p>
          <a:p>
            <a:pPr lvl="1"/>
            <a:r>
              <a:rPr lang="pt-BR" sz="2000" dirty="0"/>
              <a:t>...</a:t>
            </a:r>
          </a:p>
          <a:p>
            <a:r>
              <a:rPr lang="pt-BR" sz="2400" dirty="0"/>
              <a:t>Parte linear: pesos</a:t>
            </a:r>
            <a:endParaRPr lang="en-US" sz="2400" dirty="0"/>
          </a:p>
        </p:txBody>
      </p:sp>
      <p:sp>
        <p:nvSpPr>
          <p:cNvPr id="4" name="Espaço Reservado para Data 3">
            <a:extLst>
              <a:ext uri="{FF2B5EF4-FFF2-40B4-BE49-F238E27FC236}">
                <a16:creationId xmlns:a16="http://schemas.microsoft.com/office/drawing/2014/main" id="{C5B0BA22-6899-B246-0EE6-EA503B8E3E54}"/>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FB4FCBE1-2009-2EA5-8F30-A37F8BCF3D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5BC8D90-8EF7-BEE9-10EA-EDA9D54B8A80}"/>
              </a:ext>
            </a:extLst>
          </p:cNvPr>
          <p:cNvSpPr>
            <a:spLocks noGrp="1"/>
          </p:cNvSpPr>
          <p:nvPr>
            <p:ph type="sldNum" sz="quarter" idx="12"/>
          </p:nvPr>
        </p:nvSpPr>
        <p:spPr/>
        <p:txBody>
          <a:bodyPr/>
          <a:lstStyle/>
          <a:p>
            <a:fld id="{CBE13141-5722-4214-88D1-FB2DC47EA84F}" type="slidenum">
              <a:rPr lang="pt-BR" smtClean="0"/>
              <a:t>16</a:t>
            </a:fld>
            <a:endParaRPr lang="pt-B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774A65F-B48B-22E9-2277-CF091616BB8F}"/>
                  </a:ext>
                </a:extLst>
              </p:cNvPr>
              <p:cNvSpPr txBox="1"/>
              <p:nvPr/>
            </p:nvSpPr>
            <p:spPr>
              <a:xfrm>
                <a:off x="4954465" y="2344725"/>
                <a:ext cx="6866792" cy="439736"/>
              </a:xfrm>
              <a:prstGeom prst="rect">
                <a:avLst/>
              </a:prstGeom>
              <a:noFill/>
            </p:spPr>
            <p:txBody>
              <a:bodyPr wrap="square">
                <a:spAutoFit/>
              </a:bodyPr>
              <a:lstStyle/>
              <a:p>
                <a14:m>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𝑣</m:t>
                        </m:r>
                      </m:e>
                      <m:sub>
                        <m:r>
                          <a:rPr lang="pt-BR" sz="2000" b="0" i="1" smtClean="0">
                            <a:latin typeface="Cambria Math" panose="02040503050406030204" pitchFamily="18" charset="0"/>
                          </a:rPr>
                          <m:t>1</m:t>
                        </m:r>
                      </m:sub>
                    </m:sSub>
                    <m:r>
                      <a:rPr lang="en-US" sz="2000" i="1">
                        <a:latin typeface="Cambria Math" panose="02040503050406030204" pitchFamily="18" charset="0"/>
                      </a:rPr>
                      <m:t>𝜑</m:t>
                    </m:r>
                    <m:d>
                      <m:dPr>
                        <m:ctrlPr>
                          <a:rPr lang="en-US" sz="2000" i="1">
                            <a:solidFill>
                              <a:srgbClr val="836967"/>
                            </a:solidFill>
                            <a:latin typeface="Cambria Math" panose="02040503050406030204" pitchFamily="18" charset="0"/>
                          </a:rPr>
                        </m:ctrlPr>
                      </m:dPr>
                      <m:e>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𝑤</m:t>
                            </m:r>
                          </m:e>
                          <m:sub>
                            <m:r>
                              <a:rPr lang="pt-BR" sz="2000" b="0" i="1" smtClean="0">
                                <a:latin typeface="Cambria Math" panose="02040503050406030204" pitchFamily="18" charset="0"/>
                              </a:rPr>
                              <m:t>1</m:t>
                            </m:r>
                          </m:sub>
                          <m:sup>
                            <m:r>
                              <a:rPr lang="en-US" sz="2000" i="1">
                                <a:latin typeface="Cambria Math" panose="02040503050406030204" pitchFamily="18" charset="0"/>
                              </a:rPr>
                              <m:t>𝑇</m:t>
                            </m:r>
                          </m:sup>
                        </m:sSubSup>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𝑏</m:t>
                            </m:r>
                          </m:e>
                          <m:sub>
                            <m:r>
                              <a:rPr lang="pt-BR" sz="2000" b="0" i="1" smtClean="0">
                                <a:latin typeface="Cambria Math" panose="02040503050406030204" pitchFamily="18" charset="0"/>
                              </a:rPr>
                              <m:t>1</m:t>
                            </m:r>
                          </m:sub>
                        </m:sSub>
                      </m:e>
                    </m:d>
                  </m:oMath>
                </a14:m>
                <a:r>
                  <a:rPr lang="en-US" sz="2000" dirty="0"/>
                  <a:t>+</a:t>
                </a:r>
                <a:r>
                  <a:rPr lang="en-US" sz="2000" dirty="0">
                    <a:solidFill>
                      <a:srgbClr val="836967"/>
                    </a:solidFill>
                  </a:rPr>
                  <a:t>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𝑣</m:t>
                        </m:r>
                      </m:e>
                      <m:sub>
                        <m:r>
                          <a:rPr lang="pt-BR" sz="2000" b="0" i="1" smtClean="0">
                            <a:latin typeface="Cambria Math" panose="02040503050406030204" pitchFamily="18" charset="0"/>
                          </a:rPr>
                          <m:t>2</m:t>
                        </m:r>
                      </m:sub>
                    </m:sSub>
                    <m:r>
                      <a:rPr lang="en-US" sz="2000" i="1">
                        <a:latin typeface="Cambria Math" panose="02040503050406030204" pitchFamily="18" charset="0"/>
                      </a:rPr>
                      <m:t>𝜑</m:t>
                    </m:r>
                    <m:d>
                      <m:dPr>
                        <m:ctrlPr>
                          <a:rPr lang="en-US" sz="2000" i="1">
                            <a:solidFill>
                              <a:srgbClr val="836967"/>
                            </a:solidFill>
                            <a:latin typeface="Cambria Math" panose="02040503050406030204" pitchFamily="18" charset="0"/>
                          </a:rPr>
                        </m:ctrlPr>
                      </m:dPr>
                      <m:e>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𝑤</m:t>
                            </m:r>
                          </m:e>
                          <m:sub>
                            <m:r>
                              <a:rPr lang="pt-BR" sz="2000" b="0" i="1" smtClean="0">
                                <a:latin typeface="Cambria Math" panose="02040503050406030204" pitchFamily="18" charset="0"/>
                              </a:rPr>
                              <m:t>2</m:t>
                            </m:r>
                          </m:sub>
                          <m:sup>
                            <m:r>
                              <a:rPr lang="en-US" sz="2000" i="1">
                                <a:latin typeface="Cambria Math" panose="02040503050406030204" pitchFamily="18" charset="0"/>
                              </a:rPr>
                              <m:t>𝑇</m:t>
                            </m:r>
                          </m:sup>
                        </m:sSubSup>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𝑏</m:t>
                            </m:r>
                          </m:e>
                          <m:sub>
                            <m:r>
                              <a:rPr lang="pt-BR" sz="2000" b="0" i="1" smtClean="0">
                                <a:latin typeface="Cambria Math" panose="02040503050406030204" pitchFamily="18" charset="0"/>
                              </a:rPr>
                              <m:t>2</m:t>
                            </m:r>
                          </m:sub>
                        </m:sSub>
                      </m:e>
                    </m:d>
                  </m:oMath>
                </a14:m>
                <a:r>
                  <a:rPr lang="en-US" sz="2000" dirty="0"/>
                  <a:t>+</a:t>
                </a:r>
                <a:r>
                  <a:rPr lang="en-US" sz="2000" dirty="0">
                    <a:solidFill>
                      <a:srgbClr val="836967"/>
                    </a:solidFill>
                  </a:rPr>
                  <a:t>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𝑣</m:t>
                        </m:r>
                      </m:e>
                      <m:sub>
                        <m:r>
                          <a:rPr lang="pt-BR" sz="2000" b="0" i="1" smtClean="0">
                            <a:latin typeface="Cambria Math" panose="02040503050406030204" pitchFamily="18" charset="0"/>
                          </a:rPr>
                          <m:t>3</m:t>
                        </m:r>
                      </m:sub>
                    </m:sSub>
                    <m:r>
                      <a:rPr lang="en-US" sz="2000" i="1" smtClean="0">
                        <a:latin typeface="Cambria Math" panose="02040503050406030204" pitchFamily="18" charset="0"/>
                      </a:rPr>
                      <m:t>𝜑</m:t>
                    </m:r>
                    <m:d>
                      <m:dPr>
                        <m:ctrlPr>
                          <a:rPr lang="en-US" sz="2000" i="1">
                            <a:solidFill>
                              <a:srgbClr val="836967"/>
                            </a:solidFill>
                            <a:latin typeface="Cambria Math" panose="02040503050406030204" pitchFamily="18" charset="0"/>
                          </a:rPr>
                        </m:ctrlPr>
                      </m:dPr>
                      <m:e>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m:t>
                            </m:r>
                          </m:sub>
                          <m:sup>
                            <m:r>
                              <a:rPr lang="en-US" sz="2000" i="1">
                                <a:latin typeface="Cambria Math" panose="02040503050406030204" pitchFamily="18" charset="0"/>
                              </a:rPr>
                              <m:t>𝑇</m:t>
                            </m:r>
                          </m:sup>
                        </m:sSubSup>
                        <m:r>
                          <a:rPr lang="en-US" sz="2000" i="1">
                            <a:latin typeface="Cambria Math" panose="02040503050406030204" pitchFamily="18" charset="0"/>
                          </a:rPr>
                          <m:t>𝑥</m:t>
                        </m:r>
                        <m:r>
                          <a:rPr lang="en-US" sz="200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𝑏</m:t>
                            </m:r>
                          </m:e>
                          <m:sub>
                            <m:r>
                              <a:rPr lang="pt-BR" sz="2000" b="0" i="1" smtClean="0">
                                <a:latin typeface="Cambria Math" panose="02040503050406030204" pitchFamily="18" charset="0"/>
                              </a:rPr>
                              <m:t>3</m:t>
                            </m:r>
                          </m:sub>
                        </m:sSub>
                      </m:e>
                    </m:d>
                  </m:oMath>
                </a14:m>
                <a:r>
                  <a:rPr lang="en-US" sz="2000" dirty="0"/>
                  <a:t>+…</a:t>
                </a:r>
              </a:p>
            </p:txBody>
          </p:sp>
        </mc:Choice>
        <mc:Fallback xmlns="">
          <p:sp>
            <p:nvSpPr>
              <p:cNvPr id="7" name="CaixaDeTexto 6">
                <a:extLst>
                  <a:ext uri="{FF2B5EF4-FFF2-40B4-BE49-F238E27FC236}">
                    <a16:creationId xmlns:a16="http://schemas.microsoft.com/office/drawing/2014/main" id="{C774A65F-B48B-22E9-2277-CF091616BB8F}"/>
                  </a:ext>
                </a:extLst>
              </p:cNvPr>
              <p:cNvSpPr txBox="1">
                <a:spLocks noRot="1" noChangeAspect="1" noMove="1" noResize="1" noEditPoints="1" noAdjustHandles="1" noChangeArrowheads="1" noChangeShapeType="1" noTextEdit="1"/>
              </p:cNvSpPr>
              <p:nvPr/>
            </p:nvSpPr>
            <p:spPr>
              <a:xfrm>
                <a:off x="4954465" y="2344725"/>
                <a:ext cx="6866792" cy="439736"/>
              </a:xfrm>
              <a:prstGeom prst="rect">
                <a:avLst/>
              </a:prstGeom>
              <a:blipFill>
                <a:blip r:embed="rId2"/>
                <a:stretch>
                  <a:fillRect t="-2778" b="-20833"/>
                </a:stretch>
              </a:blipFill>
            </p:spPr>
            <p:txBody>
              <a:bodyPr/>
              <a:lstStyle/>
              <a:p>
                <a:r>
                  <a:rPr lang="pt-BR">
                    <a:noFill/>
                  </a:rPr>
                  <a:t> </a:t>
                </a:r>
              </a:p>
            </p:txBody>
          </p:sp>
        </mc:Fallback>
      </mc:AlternateContent>
      <p:sp>
        <p:nvSpPr>
          <p:cNvPr id="12" name="Balão de Fala: Oval 11">
            <a:extLst>
              <a:ext uri="{FF2B5EF4-FFF2-40B4-BE49-F238E27FC236}">
                <a16:creationId xmlns:a16="http://schemas.microsoft.com/office/drawing/2014/main" id="{C31FD6B0-A39C-1D34-A873-3ACF25BF39B1}"/>
              </a:ext>
            </a:extLst>
          </p:cNvPr>
          <p:cNvSpPr/>
          <p:nvPr/>
        </p:nvSpPr>
        <p:spPr>
          <a:xfrm>
            <a:off x="2357717" y="4757827"/>
            <a:ext cx="3769659" cy="1251423"/>
          </a:xfrm>
          <a:prstGeom prst="wedgeEllipseCallout">
            <a:avLst>
              <a:gd name="adj1" fmla="val -32321"/>
              <a:gd name="adj2" fmla="val -993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200" dirty="0">
                <a:solidFill>
                  <a:srgbClr val="FF0000"/>
                </a:solidFill>
              </a:rPr>
              <a:t>APRENDÍVEL</a:t>
            </a:r>
            <a:endParaRPr lang="en-US" sz="3200" dirty="0">
              <a:solidFill>
                <a:srgbClr val="FF0000"/>
              </a:solidFill>
            </a:endParaRPr>
          </a:p>
        </p:txBody>
      </p:sp>
      <p:cxnSp>
        <p:nvCxnSpPr>
          <p:cNvPr id="9" name="Conector de Seta Reta 8">
            <a:extLst>
              <a:ext uri="{FF2B5EF4-FFF2-40B4-BE49-F238E27FC236}">
                <a16:creationId xmlns:a16="http://schemas.microsoft.com/office/drawing/2014/main" id="{B04B6CDF-DC11-B053-28D9-E452AF235EA6}"/>
              </a:ext>
            </a:extLst>
          </p:cNvPr>
          <p:cNvCxnSpPr>
            <a:cxnSpLocks/>
          </p:cNvCxnSpPr>
          <p:nvPr/>
        </p:nvCxnSpPr>
        <p:spPr>
          <a:xfrm flipV="1">
            <a:off x="3543300" y="2716823"/>
            <a:ext cx="2866292" cy="1266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666BDC61-2FE1-DE9B-3B51-F76C6D03D8FD}"/>
              </a:ext>
            </a:extLst>
          </p:cNvPr>
          <p:cNvCxnSpPr>
            <a:cxnSpLocks/>
          </p:cNvCxnSpPr>
          <p:nvPr/>
        </p:nvCxnSpPr>
        <p:spPr>
          <a:xfrm flipV="1">
            <a:off x="3508131" y="2716823"/>
            <a:ext cx="4730261" cy="1266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EE18C3A0-3E7E-0CDF-38D1-2C5B494AD86F}"/>
              </a:ext>
            </a:extLst>
          </p:cNvPr>
          <p:cNvCxnSpPr>
            <a:cxnSpLocks/>
          </p:cNvCxnSpPr>
          <p:nvPr/>
        </p:nvCxnSpPr>
        <p:spPr>
          <a:xfrm flipV="1">
            <a:off x="3508131" y="2784461"/>
            <a:ext cx="6682154" cy="11984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D97E4CB1-F7DF-83B1-C6D0-64D14739BC6E}"/>
              </a:ext>
            </a:extLst>
          </p:cNvPr>
          <p:cNvCxnSpPr/>
          <p:nvPr/>
        </p:nvCxnSpPr>
        <p:spPr>
          <a:xfrm>
            <a:off x="3305908" y="1503485"/>
            <a:ext cx="6356838" cy="940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C1419C1C-EF14-BE27-5944-5849463D2364}"/>
              </a:ext>
            </a:extLst>
          </p:cNvPr>
          <p:cNvCxnSpPr/>
          <p:nvPr/>
        </p:nvCxnSpPr>
        <p:spPr>
          <a:xfrm>
            <a:off x="3305908" y="1503485"/>
            <a:ext cx="4563207" cy="940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1940D88B-B97C-FB89-55CD-BB1720FCB920}"/>
              </a:ext>
            </a:extLst>
          </p:cNvPr>
          <p:cNvCxnSpPr/>
          <p:nvPr/>
        </p:nvCxnSpPr>
        <p:spPr>
          <a:xfrm>
            <a:off x="3305908" y="1503485"/>
            <a:ext cx="2790092" cy="940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2">
            <a:extLst>
              <a:ext uri="{FF2B5EF4-FFF2-40B4-BE49-F238E27FC236}">
                <a16:creationId xmlns:a16="http://schemas.microsoft.com/office/drawing/2014/main" id="{48774D70-0A74-4C27-807B-8E7C42CFA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317" y="3597581"/>
            <a:ext cx="3240741" cy="249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1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467E2-7473-4A8D-31B4-4657EAE06028}"/>
              </a:ext>
            </a:extLst>
          </p:cNvPr>
          <p:cNvSpPr>
            <a:spLocks noGrp="1"/>
          </p:cNvSpPr>
          <p:nvPr>
            <p:ph type="title"/>
          </p:nvPr>
        </p:nvSpPr>
        <p:spPr>
          <a:xfrm>
            <a:off x="838200" y="359010"/>
            <a:ext cx="10515600" cy="782188"/>
          </a:xfrm>
        </p:spPr>
        <p:txBody>
          <a:bodyPr/>
          <a:lstStyle/>
          <a:p>
            <a:r>
              <a:rPr lang="pt-BR" dirty="0"/>
              <a:t>MLP – Breve revisão</a:t>
            </a:r>
            <a:endParaRPr lang="en-US" dirty="0"/>
          </a:p>
        </p:txBody>
      </p:sp>
      <p:sp>
        <p:nvSpPr>
          <p:cNvPr id="4" name="Espaço Reservado para Data 3">
            <a:extLst>
              <a:ext uri="{FF2B5EF4-FFF2-40B4-BE49-F238E27FC236}">
                <a16:creationId xmlns:a16="http://schemas.microsoft.com/office/drawing/2014/main" id="{00BBC98A-FB4D-4C32-6C19-CA639C9875C2}"/>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D536A47C-C82C-5415-025C-E2FDCEC964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8588F-436C-B967-D1FA-E989E2C851B1}"/>
              </a:ext>
            </a:extLst>
          </p:cNvPr>
          <p:cNvSpPr>
            <a:spLocks noGrp="1"/>
          </p:cNvSpPr>
          <p:nvPr>
            <p:ph type="sldNum" sz="quarter" idx="12"/>
          </p:nvPr>
        </p:nvSpPr>
        <p:spPr/>
        <p:txBody>
          <a:bodyPr/>
          <a:lstStyle/>
          <a:p>
            <a:fld id="{CBE13141-5722-4214-88D1-FB2DC47EA84F}" type="slidenum">
              <a:rPr lang="pt-BR" smtClean="0"/>
              <a:t>17</a:t>
            </a:fld>
            <a:endParaRPr lang="pt-BR"/>
          </a:p>
        </p:txBody>
      </p:sp>
      <p:grpSp>
        <p:nvGrpSpPr>
          <p:cNvPr id="9" name="Agrupar 8">
            <a:extLst>
              <a:ext uri="{FF2B5EF4-FFF2-40B4-BE49-F238E27FC236}">
                <a16:creationId xmlns:a16="http://schemas.microsoft.com/office/drawing/2014/main" id="{A3E56B37-571F-06B8-DF27-B92160AF1C4D}"/>
              </a:ext>
            </a:extLst>
          </p:cNvPr>
          <p:cNvGrpSpPr/>
          <p:nvPr/>
        </p:nvGrpSpPr>
        <p:grpSpPr>
          <a:xfrm>
            <a:off x="3353001" y="2327517"/>
            <a:ext cx="7672644" cy="3631183"/>
            <a:chOff x="1981400" y="2262076"/>
            <a:chExt cx="7672644" cy="3631183"/>
          </a:xfrm>
        </p:grpSpPr>
        <p:pic>
          <p:nvPicPr>
            <p:cNvPr id="3078" name="Picture 6">
              <a:extLst>
                <a:ext uri="{FF2B5EF4-FFF2-40B4-BE49-F238E27FC236}">
                  <a16:creationId xmlns:a16="http://schemas.microsoft.com/office/drawing/2014/main" id="{55DDD66C-5866-1B22-A66A-780FE3269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077" y="2262076"/>
              <a:ext cx="66675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LU activation function | Download Scientific Diagram">
              <a:extLst>
                <a:ext uri="{FF2B5EF4-FFF2-40B4-BE49-F238E27FC236}">
                  <a16:creationId xmlns:a16="http://schemas.microsoft.com/office/drawing/2014/main" id="{AE2659C5-9D37-A744-DD15-00453E0106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20"/>
            <a:stretch/>
          </p:blipFill>
          <p:spPr bwMode="auto">
            <a:xfrm rot="20690854">
              <a:off x="1981400" y="3284215"/>
              <a:ext cx="1476394" cy="11421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U activation function | Download Scientific Diagram">
              <a:extLst>
                <a:ext uri="{FF2B5EF4-FFF2-40B4-BE49-F238E27FC236}">
                  <a16:creationId xmlns:a16="http://schemas.microsoft.com/office/drawing/2014/main" id="{1709D6D6-CC94-1986-3CCC-630783287B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20"/>
            <a:stretch/>
          </p:blipFill>
          <p:spPr bwMode="auto">
            <a:xfrm rot="6265659">
              <a:off x="5332681" y="2448250"/>
              <a:ext cx="1526636" cy="11809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U activation function | Download Scientific Diagram">
              <a:extLst>
                <a:ext uri="{FF2B5EF4-FFF2-40B4-BE49-F238E27FC236}">
                  <a16:creationId xmlns:a16="http://schemas.microsoft.com/office/drawing/2014/main" id="{4886C8E6-C09F-1B9A-CC1D-583B8CCFB1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20"/>
            <a:stretch/>
          </p:blipFill>
          <p:spPr bwMode="auto">
            <a:xfrm rot="643289">
              <a:off x="8127408" y="4712261"/>
              <a:ext cx="1526636" cy="118099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Forma Livre: Forma 11">
            <a:extLst>
              <a:ext uri="{FF2B5EF4-FFF2-40B4-BE49-F238E27FC236}">
                <a16:creationId xmlns:a16="http://schemas.microsoft.com/office/drawing/2014/main" id="{B82CC546-4229-F74D-A5D4-9EEBC8729DBD}"/>
              </a:ext>
            </a:extLst>
          </p:cNvPr>
          <p:cNvSpPr/>
          <p:nvPr/>
        </p:nvSpPr>
        <p:spPr>
          <a:xfrm>
            <a:off x="4329954" y="2512806"/>
            <a:ext cx="6687670" cy="2877451"/>
          </a:xfrm>
          <a:custGeom>
            <a:avLst/>
            <a:gdLst>
              <a:gd name="connsiteX0" fmla="*/ 0 w 6687670"/>
              <a:gd name="connsiteY0" fmla="*/ 2850777 h 2877451"/>
              <a:gd name="connsiteX1" fmla="*/ 1667435 w 6687670"/>
              <a:gd name="connsiteY1" fmla="*/ 0 h 2877451"/>
              <a:gd name="connsiteX2" fmla="*/ 3343835 w 6687670"/>
              <a:gd name="connsiteY2" fmla="*/ 2850777 h 2877451"/>
              <a:gd name="connsiteX3" fmla="*/ 6687670 w 6687670"/>
              <a:gd name="connsiteY3" fmla="*/ 1425389 h 2877451"/>
            </a:gdLst>
            <a:ahLst/>
            <a:cxnLst>
              <a:cxn ang="0">
                <a:pos x="connsiteX0" y="connsiteY0"/>
              </a:cxn>
              <a:cxn ang="0">
                <a:pos x="connsiteX1" y="connsiteY1"/>
              </a:cxn>
              <a:cxn ang="0">
                <a:pos x="connsiteX2" y="connsiteY2"/>
              </a:cxn>
              <a:cxn ang="0">
                <a:pos x="connsiteX3" y="connsiteY3"/>
              </a:cxn>
            </a:cxnLst>
            <a:rect l="l" t="t" r="r" b="b"/>
            <a:pathLst>
              <a:path w="6687670" h="2877451">
                <a:moveTo>
                  <a:pt x="0" y="2850777"/>
                </a:moveTo>
                <a:cubicBezTo>
                  <a:pt x="555064" y="1425388"/>
                  <a:pt x="1110129" y="0"/>
                  <a:pt x="1667435" y="0"/>
                </a:cubicBezTo>
                <a:cubicBezTo>
                  <a:pt x="2224741" y="0"/>
                  <a:pt x="2507129" y="2613212"/>
                  <a:pt x="3343835" y="2850777"/>
                </a:cubicBezTo>
                <a:cubicBezTo>
                  <a:pt x="4180541" y="3088342"/>
                  <a:pt x="6042211" y="1667436"/>
                  <a:pt x="6687670" y="1425389"/>
                </a:cubicBezTo>
              </a:path>
            </a:pathLst>
          </a:cu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ector reto 13">
            <a:extLst>
              <a:ext uri="{FF2B5EF4-FFF2-40B4-BE49-F238E27FC236}">
                <a16:creationId xmlns:a16="http://schemas.microsoft.com/office/drawing/2014/main" id="{548FAC01-922D-4B08-C494-7A8E9689CE24}"/>
              </a:ext>
            </a:extLst>
          </p:cNvPr>
          <p:cNvCxnSpPr>
            <a:cxnSpLocks/>
          </p:cNvCxnSpPr>
          <p:nvPr/>
        </p:nvCxnSpPr>
        <p:spPr>
          <a:xfrm>
            <a:off x="4437530" y="1866565"/>
            <a:ext cx="663389"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4F505548-52FC-D59F-E5F8-6FD3142E0F2D}"/>
              </a:ext>
            </a:extLst>
          </p:cNvPr>
          <p:cNvSpPr txBox="1"/>
          <p:nvPr/>
        </p:nvSpPr>
        <p:spPr>
          <a:xfrm>
            <a:off x="5151838" y="1681899"/>
            <a:ext cx="1271374" cy="369332"/>
          </a:xfrm>
          <a:prstGeom prst="rect">
            <a:avLst/>
          </a:prstGeom>
          <a:noFill/>
        </p:spPr>
        <p:txBody>
          <a:bodyPr wrap="none" rtlCol="0">
            <a:spAutoFit/>
          </a:bodyPr>
          <a:lstStyle/>
          <a:p>
            <a:r>
              <a:rPr lang="pt-BR" dirty="0"/>
              <a:t>Função real</a:t>
            </a:r>
            <a:endParaRPr lang="en-US" dirty="0"/>
          </a:p>
        </p:txBody>
      </p:sp>
      <p:sp>
        <p:nvSpPr>
          <p:cNvPr id="17" name="Espaço Reservado para Conteúdo 2">
            <a:extLst>
              <a:ext uri="{FF2B5EF4-FFF2-40B4-BE49-F238E27FC236}">
                <a16:creationId xmlns:a16="http://schemas.microsoft.com/office/drawing/2014/main" id="{A1C47DD4-CDFF-0253-F60F-3CBEA5C8534C}"/>
              </a:ext>
            </a:extLst>
          </p:cNvPr>
          <p:cNvSpPr>
            <a:spLocks noGrp="1"/>
          </p:cNvSpPr>
          <p:nvPr>
            <p:ph idx="1"/>
          </p:nvPr>
        </p:nvSpPr>
        <p:spPr>
          <a:xfrm>
            <a:off x="797859" y="1615853"/>
            <a:ext cx="3240741" cy="1488337"/>
          </a:xfrm>
        </p:spPr>
        <p:txBody>
          <a:bodyPr>
            <a:normAutofit/>
          </a:bodyPr>
          <a:lstStyle/>
          <a:p>
            <a:r>
              <a:rPr lang="pt-BR" sz="2400" dirty="0"/>
              <a:t>No limite a aproximação é igual a função</a:t>
            </a:r>
            <a:endParaRPr lang="en-US" sz="2400" dirty="0"/>
          </a:p>
        </p:txBody>
      </p:sp>
    </p:spTree>
    <p:extLst>
      <p:ext uri="{BB962C8B-B14F-4D97-AF65-F5344CB8AC3E}">
        <p14:creationId xmlns:p14="http://schemas.microsoft.com/office/powerpoint/2010/main" val="291080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lstStyle/>
          <a:p>
            <a:r>
              <a:rPr lang="pt-BR" dirty="0"/>
              <a:t>MLP – Breve revisão</a:t>
            </a:r>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18</a:t>
            </a:fld>
            <a:endParaRPr lang="pt-BR"/>
          </a:p>
        </p:txBody>
      </p:sp>
      <p:pic>
        <p:nvPicPr>
          <p:cNvPr id="10242" name="Picture 2">
            <a:extLst>
              <a:ext uri="{FF2B5EF4-FFF2-40B4-BE49-F238E27FC236}">
                <a16:creationId xmlns:a16="http://schemas.microsoft.com/office/drawing/2014/main" id="{4AE9AA23-4D75-558C-7D85-1878837E9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75765"/>
            <a:ext cx="3486740" cy="517263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8D92DDB5-2C1A-5ECA-FCC1-64CB718CD73A}"/>
              </a:ext>
            </a:extLst>
          </p:cNvPr>
          <p:cNvSpPr txBox="1"/>
          <p:nvPr/>
        </p:nvSpPr>
        <p:spPr>
          <a:xfrm>
            <a:off x="5089915" y="2092075"/>
            <a:ext cx="1630976" cy="400110"/>
          </a:xfrm>
          <a:prstGeom prst="rect">
            <a:avLst/>
          </a:prstGeom>
          <a:solidFill>
            <a:schemeClr val="bg1"/>
          </a:solidFill>
        </p:spPr>
        <p:txBody>
          <a:bodyPr wrap="square" rtlCol="0">
            <a:spAutoFit/>
          </a:bodyPr>
          <a:lstStyle/>
          <a:p>
            <a:r>
              <a:rPr lang="pt-BR" sz="2000" dirty="0"/>
              <a:t>99% da “IA”</a:t>
            </a:r>
            <a:endParaRPr lang="en-US" sz="1400" dirty="0"/>
          </a:p>
        </p:txBody>
      </p:sp>
      <p:sp>
        <p:nvSpPr>
          <p:cNvPr id="8" name="CaixaDeTexto 7">
            <a:extLst>
              <a:ext uri="{FF2B5EF4-FFF2-40B4-BE49-F238E27FC236}">
                <a16:creationId xmlns:a16="http://schemas.microsoft.com/office/drawing/2014/main" id="{CD17A66E-62CB-A38B-5C4B-F87084638328}"/>
              </a:ext>
            </a:extLst>
          </p:cNvPr>
          <p:cNvSpPr txBox="1"/>
          <p:nvPr/>
        </p:nvSpPr>
        <p:spPr>
          <a:xfrm>
            <a:off x="4419936" y="4237167"/>
            <a:ext cx="2970934" cy="307777"/>
          </a:xfrm>
          <a:prstGeom prst="rect">
            <a:avLst/>
          </a:prstGeom>
          <a:solidFill>
            <a:schemeClr val="bg1"/>
          </a:solidFill>
        </p:spPr>
        <p:txBody>
          <a:bodyPr wrap="square" rtlCol="0">
            <a:spAutoFit/>
          </a:bodyPr>
          <a:lstStyle/>
          <a:p>
            <a:r>
              <a:rPr lang="pt-BR" sz="1400" dirty="0"/>
              <a:t>Teorema da Aproximação Universal</a:t>
            </a:r>
            <a:endParaRPr lang="en-US" sz="1050" dirty="0"/>
          </a:p>
        </p:txBody>
      </p:sp>
    </p:spTree>
    <p:extLst>
      <p:ext uri="{BB962C8B-B14F-4D97-AF65-F5344CB8AC3E}">
        <p14:creationId xmlns:p14="http://schemas.microsoft.com/office/powerpoint/2010/main" val="98930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normAutofit/>
          </a:bodyPr>
          <a:lstStyle/>
          <a:p>
            <a:r>
              <a:rPr lang="pt-BR" dirty="0" err="1"/>
              <a:t>Trending</a:t>
            </a:r>
            <a:r>
              <a:rPr lang="pt-BR" dirty="0"/>
              <a:t> </a:t>
            </a:r>
            <a:r>
              <a:rPr lang="pt-BR" dirty="0" err="1"/>
              <a:t>Paper</a:t>
            </a:r>
            <a:endParaRPr lang="pt-BR" dirty="0"/>
          </a:p>
        </p:txBody>
      </p:sp>
      <p:sp>
        <p:nvSpPr>
          <p:cNvPr id="3" name="Espaço Reservado para Conteúdo 2">
            <a:extLst>
              <a:ext uri="{FF2B5EF4-FFF2-40B4-BE49-F238E27FC236}">
                <a16:creationId xmlns:a16="http://schemas.microsoft.com/office/drawing/2014/main" id="{18108635-332A-4CA0-8564-702836DACA78}"/>
              </a:ext>
            </a:extLst>
          </p:cNvPr>
          <p:cNvSpPr>
            <a:spLocks noGrp="1"/>
          </p:cNvSpPr>
          <p:nvPr>
            <p:ph idx="1"/>
          </p:nvPr>
        </p:nvSpPr>
        <p:spPr/>
        <p:txBody>
          <a:bodyPr>
            <a:normAutofit/>
          </a:bodyPr>
          <a:lstStyle/>
          <a:p>
            <a:r>
              <a:rPr lang="pt-BR" dirty="0"/>
              <a:t>Em 30/04/2024:</a:t>
            </a:r>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19</a:t>
            </a:fld>
            <a:endParaRPr lang="pt-BR"/>
          </a:p>
        </p:txBody>
      </p:sp>
      <p:pic>
        <p:nvPicPr>
          <p:cNvPr id="8" name="Imagem 7">
            <a:extLst>
              <a:ext uri="{FF2B5EF4-FFF2-40B4-BE49-F238E27FC236}">
                <a16:creationId xmlns:a16="http://schemas.microsoft.com/office/drawing/2014/main" id="{9F8C4E4E-AD8D-1E65-4459-BCCF8DC7AAA2}"/>
              </a:ext>
            </a:extLst>
          </p:cNvPr>
          <p:cNvPicPr>
            <a:picLocks noChangeAspect="1"/>
          </p:cNvPicPr>
          <p:nvPr/>
        </p:nvPicPr>
        <p:blipFill>
          <a:blip r:embed="rId2"/>
          <a:stretch>
            <a:fillRect/>
          </a:stretch>
        </p:blipFill>
        <p:spPr>
          <a:xfrm>
            <a:off x="1032756" y="1859171"/>
            <a:ext cx="10126488" cy="4248743"/>
          </a:xfrm>
          <a:prstGeom prst="rect">
            <a:avLst/>
          </a:prstGeom>
        </p:spPr>
      </p:pic>
    </p:spTree>
    <p:extLst>
      <p:ext uri="{BB962C8B-B14F-4D97-AF65-F5344CB8AC3E}">
        <p14:creationId xmlns:p14="http://schemas.microsoft.com/office/powerpoint/2010/main" val="176540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18108635-332A-4CA0-8564-702836DACA78}"/>
              </a:ext>
            </a:extLst>
          </p:cNvPr>
          <p:cNvSpPr>
            <a:spLocks noGrp="1"/>
          </p:cNvSpPr>
          <p:nvPr>
            <p:ph idx="1"/>
          </p:nvPr>
        </p:nvSpPr>
        <p:spPr/>
        <p:txBody>
          <a:bodyPr>
            <a:normAutofit/>
          </a:bodyPr>
          <a:lstStyle/>
          <a:p>
            <a:r>
              <a:rPr lang="pt-BR" dirty="0"/>
              <a:t>Analogias com Machine Learning</a:t>
            </a:r>
          </a:p>
          <a:p>
            <a:r>
              <a:rPr lang="pt-BR" dirty="0"/>
              <a:t>MLP – Breve revisão</a:t>
            </a:r>
          </a:p>
          <a:p>
            <a:r>
              <a:rPr lang="pt-BR" dirty="0" err="1"/>
              <a:t>Trending</a:t>
            </a:r>
            <a:r>
              <a:rPr lang="pt-BR" dirty="0"/>
              <a:t> </a:t>
            </a:r>
            <a:r>
              <a:rPr lang="pt-BR" dirty="0" err="1"/>
              <a:t>Paper</a:t>
            </a:r>
            <a:endParaRPr lang="pt-BR" dirty="0"/>
          </a:p>
          <a:p>
            <a:r>
              <a:rPr lang="pt-BR" dirty="0"/>
              <a:t>Representação </a:t>
            </a:r>
            <a:r>
              <a:rPr lang="pt-BR" dirty="0" err="1"/>
              <a:t>Kolmogorov</a:t>
            </a:r>
            <a:r>
              <a:rPr lang="pt-BR" dirty="0"/>
              <a:t>–Arnold</a:t>
            </a:r>
          </a:p>
          <a:p>
            <a:r>
              <a:rPr lang="pt-BR" dirty="0"/>
              <a:t>KAN</a:t>
            </a:r>
          </a:p>
          <a:p>
            <a:r>
              <a:rPr lang="pt-BR" dirty="0"/>
              <a:t>Aplicação em Python</a:t>
            </a:r>
          </a:p>
          <a:p>
            <a:endParaRPr lang="pt-BR" dirty="0"/>
          </a:p>
          <a:p>
            <a:endParaRPr lang="pt-BR" dirty="0"/>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2</a:t>
            </a:fld>
            <a:endParaRPr lang="pt-BR"/>
          </a:p>
        </p:txBody>
      </p:sp>
    </p:spTree>
    <p:extLst>
      <p:ext uri="{BB962C8B-B14F-4D97-AF65-F5344CB8AC3E}">
        <p14:creationId xmlns:p14="http://schemas.microsoft.com/office/powerpoint/2010/main" val="73755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5B3F9-CEFC-5DF6-09CD-0D0BA82F3E7A}"/>
              </a:ext>
            </a:extLst>
          </p:cNvPr>
          <p:cNvSpPr>
            <a:spLocks noGrp="1"/>
          </p:cNvSpPr>
          <p:nvPr>
            <p:ph type="title"/>
          </p:nvPr>
        </p:nvSpPr>
        <p:spPr/>
        <p:txBody>
          <a:bodyPr/>
          <a:lstStyle/>
          <a:p>
            <a:r>
              <a:rPr lang="pt-BR" dirty="0" err="1"/>
              <a:t>Trending</a:t>
            </a:r>
            <a:r>
              <a:rPr lang="pt-BR" dirty="0"/>
              <a:t> </a:t>
            </a:r>
            <a:r>
              <a:rPr lang="pt-BR" dirty="0" err="1"/>
              <a:t>Paper</a:t>
            </a:r>
            <a:endParaRPr lang="en-US" dirty="0"/>
          </a:p>
        </p:txBody>
      </p:sp>
      <p:sp>
        <p:nvSpPr>
          <p:cNvPr id="3" name="Espaço Reservado para Conteúdo 2">
            <a:extLst>
              <a:ext uri="{FF2B5EF4-FFF2-40B4-BE49-F238E27FC236}">
                <a16:creationId xmlns:a16="http://schemas.microsoft.com/office/drawing/2014/main" id="{FA01CCD4-C2C0-333E-DF4E-3702C9A6A235}"/>
              </a:ext>
            </a:extLst>
          </p:cNvPr>
          <p:cNvSpPr>
            <a:spLocks noGrp="1"/>
          </p:cNvSpPr>
          <p:nvPr>
            <p:ph idx="1"/>
          </p:nvPr>
        </p:nvSpPr>
        <p:spPr>
          <a:xfrm>
            <a:off x="838200" y="1976971"/>
            <a:ext cx="10515600" cy="5106838"/>
          </a:xfrm>
        </p:spPr>
        <p:txBody>
          <a:bodyPr/>
          <a:lstStyle/>
          <a:p>
            <a:pPr marL="0" indent="0">
              <a:buNone/>
            </a:pPr>
            <a:r>
              <a:rPr lang="en-US" dirty="0"/>
              <a:t>ABSTRACT</a:t>
            </a:r>
          </a:p>
          <a:p>
            <a:pPr marL="0" indent="0">
              <a:buNone/>
            </a:pPr>
            <a:r>
              <a:rPr lang="en-US" dirty="0"/>
              <a:t>Inspired by the Kolmogorov-Arnold representation theorem, we propose Kolmogorov Arnold Networks (KANs) as promising alternatives to Multi-Layer </a:t>
            </a:r>
            <a:r>
              <a:rPr lang="en-US" dirty="0" err="1"/>
              <a:t>Perceptrons</a:t>
            </a:r>
            <a:r>
              <a:rPr lang="en-US" dirty="0"/>
              <a:t> (MLPs). While MLPs have fixed activation functions on nodes (“neurons”), KANs have learnable activation functions on edges (“weights”).</a:t>
            </a:r>
          </a:p>
        </p:txBody>
      </p:sp>
      <p:sp>
        <p:nvSpPr>
          <p:cNvPr id="4" name="Espaço Reservado para Data 3">
            <a:extLst>
              <a:ext uri="{FF2B5EF4-FFF2-40B4-BE49-F238E27FC236}">
                <a16:creationId xmlns:a16="http://schemas.microsoft.com/office/drawing/2014/main" id="{E98E0CC1-0C2E-CAC6-A606-A1345A73BB00}"/>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E0B4FFFB-C9D9-B2D3-5B6F-CAE528BEA6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3D0A998-749E-A2DC-649A-CA22538C4C35}"/>
              </a:ext>
            </a:extLst>
          </p:cNvPr>
          <p:cNvSpPr>
            <a:spLocks noGrp="1"/>
          </p:cNvSpPr>
          <p:nvPr>
            <p:ph type="sldNum" sz="quarter" idx="12"/>
          </p:nvPr>
        </p:nvSpPr>
        <p:spPr/>
        <p:txBody>
          <a:bodyPr/>
          <a:lstStyle/>
          <a:p>
            <a:fld id="{CBE13141-5722-4214-88D1-FB2DC47EA84F}" type="slidenum">
              <a:rPr lang="pt-BR" smtClean="0"/>
              <a:t>20</a:t>
            </a:fld>
            <a:endParaRPr lang="pt-BR"/>
          </a:p>
        </p:txBody>
      </p:sp>
    </p:spTree>
    <p:extLst>
      <p:ext uri="{BB962C8B-B14F-4D97-AF65-F5344CB8AC3E}">
        <p14:creationId xmlns:p14="http://schemas.microsoft.com/office/powerpoint/2010/main" val="61455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05D47-751D-1CA0-0999-2DECC94F0A30}"/>
              </a:ext>
            </a:extLst>
          </p:cNvPr>
          <p:cNvSpPr>
            <a:spLocks noGrp="1"/>
          </p:cNvSpPr>
          <p:nvPr>
            <p:ph type="title"/>
          </p:nvPr>
        </p:nvSpPr>
        <p:spPr/>
        <p:txBody>
          <a:bodyPr/>
          <a:lstStyle/>
          <a:p>
            <a:r>
              <a:rPr lang="pt-BR" dirty="0" err="1"/>
              <a:t>Trending</a:t>
            </a:r>
            <a:r>
              <a:rPr lang="pt-BR" dirty="0"/>
              <a:t> </a:t>
            </a:r>
            <a:r>
              <a:rPr lang="pt-BR" dirty="0" err="1"/>
              <a:t>Paper</a:t>
            </a:r>
            <a:endParaRPr lang="en-US" dirty="0"/>
          </a:p>
        </p:txBody>
      </p:sp>
      <p:sp>
        <p:nvSpPr>
          <p:cNvPr id="4" name="Espaço Reservado para Data 3">
            <a:extLst>
              <a:ext uri="{FF2B5EF4-FFF2-40B4-BE49-F238E27FC236}">
                <a16:creationId xmlns:a16="http://schemas.microsoft.com/office/drawing/2014/main" id="{C84C97C2-8857-C2CA-7755-0D066B0D1EA7}"/>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7287A409-BCD6-EE80-1BA0-FFA4A87A01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94F44A-BAC6-D745-B745-2B948D02775C}"/>
              </a:ext>
            </a:extLst>
          </p:cNvPr>
          <p:cNvSpPr>
            <a:spLocks noGrp="1"/>
          </p:cNvSpPr>
          <p:nvPr>
            <p:ph type="sldNum" sz="quarter" idx="12"/>
          </p:nvPr>
        </p:nvSpPr>
        <p:spPr/>
        <p:txBody>
          <a:bodyPr/>
          <a:lstStyle/>
          <a:p>
            <a:fld id="{CBE13141-5722-4214-88D1-FB2DC47EA84F}" type="slidenum">
              <a:rPr lang="pt-BR" smtClean="0"/>
              <a:t>21</a:t>
            </a:fld>
            <a:endParaRPr lang="pt-BR"/>
          </a:p>
        </p:txBody>
      </p:sp>
      <p:pic>
        <p:nvPicPr>
          <p:cNvPr id="8" name="Picture 2">
            <a:extLst>
              <a:ext uri="{FF2B5EF4-FFF2-40B4-BE49-F238E27FC236}">
                <a16:creationId xmlns:a16="http://schemas.microsoft.com/office/drawing/2014/main" id="{C366B890-6E32-47A8-EE0E-5A327D9F7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75765"/>
            <a:ext cx="3486740" cy="517263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40481FC8-C994-5593-878E-A3A447429019}"/>
              </a:ext>
            </a:extLst>
          </p:cNvPr>
          <p:cNvSpPr txBox="1"/>
          <p:nvPr/>
        </p:nvSpPr>
        <p:spPr>
          <a:xfrm>
            <a:off x="4419936" y="4237167"/>
            <a:ext cx="2970934" cy="307777"/>
          </a:xfrm>
          <a:prstGeom prst="rect">
            <a:avLst/>
          </a:prstGeom>
          <a:solidFill>
            <a:schemeClr val="bg1"/>
          </a:solidFill>
        </p:spPr>
        <p:txBody>
          <a:bodyPr wrap="square" rtlCol="0">
            <a:spAutoFit/>
          </a:bodyPr>
          <a:lstStyle/>
          <a:p>
            <a:r>
              <a:rPr lang="pt-BR" sz="1400" dirty="0"/>
              <a:t>Teorema da Aproximação Universal</a:t>
            </a:r>
            <a:endParaRPr lang="en-US" sz="1050" dirty="0"/>
          </a:p>
        </p:txBody>
      </p:sp>
      <p:sp>
        <p:nvSpPr>
          <p:cNvPr id="11" name="CaixaDeTexto 10">
            <a:extLst>
              <a:ext uri="{FF2B5EF4-FFF2-40B4-BE49-F238E27FC236}">
                <a16:creationId xmlns:a16="http://schemas.microsoft.com/office/drawing/2014/main" id="{6153BFCF-4395-C274-E594-9B8127553146}"/>
              </a:ext>
            </a:extLst>
          </p:cNvPr>
          <p:cNvSpPr txBox="1"/>
          <p:nvPr/>
        </p:nvSpPr>
        <p:spPr>
          <a:xfrm>
            <a:off x="4419936" y="3960294"/>
            <a:ext cx="2970934" cy="307777"/>
          </a:xfrm>
          <a:prstGeom prst="rect">
            <a:avLst/>
          </a:prstGeom>
          <a:solidFill>
            <a:schemeClr val="bg1"/>
          </a:solidFill>
        </p:spPr>
        <p:txBody>
          <a:bodyPr wrap="square" rtlCol="0">
            <a:spAutoFit/>
          </a:bodyPr>
          <a:lstStyle/>
          <a:p>
            <a:r>
              <a:rPr lang="pt-BR" sz="1400" dirty="0"/>
              <a:t>Representação </a:t>
            </a:r>
            <a:r>
              <a:rPr lang="pt-BR" sz="1400" dirty="0" err="1"/>
              <a:t>Kolmogorov</a:t>
            </a:r>
            <a:r>
              <a:rPr lang="pt-BR" sz="1400" dirty="0"/>
              <a:t>–Arnold</a:t>
            </a:r>
            <a:endParaRPr lang="en-US" sz="1050" dirty="0"/>
          </a:p>
        </p:txBody>
      </p:sp>
      <p:sp>
        <p:nvSpPr>
          <p:cNvPr id="3" name="CaixaDeTexto 2">
            <a:extLst>
              <a:ext uri="{FF2B5EF4-FFF2-40B4-BE49-F238E27FC236}">
                <a16:creationId xmlns:a16="http://schemas.microsoft.com/office/drawing/2014/main" id="{5C0B6C92-6C0E-3D3C-624E-2638B20CE773}"/>
              </a:ext>
            </a:extLst>
          </p:cNvPr>
          <p:cNvSpPr txBox="1"/>
          <p:nvPr/>
        </p:nvSpPr>
        <p:spPr>
          <a:xfrm>
            <a:off x="4966482" y="2153694"/>
            <a:ext cx="1630976" cy="400110"/>
          </a:xfrm>
          <a:prstGeom prst="rect">
            <a:avLst/>
          </a:prstGeom>
          <a:solidFill>
            <a:schemeClr val="bg1"/>
          </a:solidFill>
        </p:spPr>
        <p:txBody>
          <a:bodyPr wrap="square" rtlCol="0">
            <a:spAutoFit/>
          </a:bodyPr>
          <a:lstStyle/>
          <a:p>
            <a:r>
              <a:rPr lang="pt-BR" sz="2000" dirty="0"/>
              <a:t>99% da “IA”</a:t>
            </a:r>
            <a:endParaRPr lang="en-US" sz="1400" dirty="0"/>
          </a:p>
        </p:txBody>
      </p:sp>
    </p:spTree>
    <p:extLst>
      <p:ext uri="{BB962C8B-B14F-4D97-AF65-F5344CB8AC3E}">
        <p14:creationId xmlns:p14="http://schemas.microsoft.com/office/powerpoint/2010/main" val="86232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10"/>
                                        </p:tgtEl>
                                        <p:attrNameLst>
                                          <p:attrName>ppt_w</p:attrName>
                                        </p:attrNameLst>
                                      </p:cBhvr>
                                      <p:tavLst>
                                        <p:tav tm="0">
                                          <p:val>
                                            <p:strVal val="ppt_w"/>
                                          </p:val>
                                        </p:tav>
                                        <p:tav tm="100000">
                                          <p:val>
                                            <p:fltVal val="0"/>
                                          </p:val>
                                        </p:tav>
                                      </p:tavLst>
                                    </p:anim>
                                    <p:anim calcmode="lin" valueType="num">
                                      <p:cBhvr>
                                        <p:cTn id="7" dur="1000"/>
                                        <p:tgtEl>
                                          <p:spTgt spid="10"/>
                                        </p:tgtEl>
                                        <p:attrNameLst>
                                          <p:attrName>ppt_h</p:attrName>
                                        </p:attrNameLst>
                                      </p:cBhvr>
                                      <p:tavLst>
                                        <p:tav tm="0">
                                          <p:val>
                                            <p:strVal val="ppt_h"/>
                                          </p:val>
                                        </p:tav>
                                        <p:tav tm="100000">
                                          <p:val>
                                            <p:fltVal val="0"/>
                                          </p:val>
                                        </p:tav>
                                      </p:tavLst>
                                    </p:anim>
                                    <p:anim calcmode="lin" valueType="num">
                                      <p:cBhvr>
                                        <p:cTn id="8" dur="1000"/>
                                        <p:tgtEl>
                                          <p:spTgt spid="10"/>
                                        </p:tgtEl>
                                        <p:attrNameLst>
                                          <p:attrName>style.rotation</p:attrName>
                                        </p:attrNameLst>
                                      </p:cBhvr>
                                      <p:tavLst>
                                        <p:tav tm="0">
                                          <p:val>
                                            <p:fltVal val="0"/>
                                          </p:val>
                                        </p:tav>
                                        <p:tav tm="100000">
                                          <p:val>
                                            <p:fltVal val="90"/>
                                          </p:val>
                                        </p:tav>
                                      </p:tavLst>
                                    </p:anim>
                                    <p:animEffect transition="out" filter="fade">
                                      <p:cBhvr>
                                        <p:cTn id="9" dur="1000"/>
                                        <p:tgtEl>
                                          <p:spTgt spid="10"/>
                                        </p:tgtEl>
                                      </p:cBhvr>
                                    </p:animEffect>
                                    <p:set>
                                      <p:cBhvr>
                                        <p:cTn id="10" dur="1" fill="hold">
                                          <p:stCondLst>
                                            <p:cond delay="9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lstStyle/>
          <a:p>
            <a:r>
              <a:rPr lang="pt-BR" dirty="0"/>
              <a:t>Representação </a:t>
            </a:r>
            <a:r>
              <a:rPr lang="pt-BR" dirty="0" err="1"/>
              <a:t>Kolmogorov</a:t>
            </a:r>
            <a:r>
              <a:rPr lang="pt-BR" dirty="0"/>
              <a:t>–Arnold</a:t>
            </a:r>
          </a:p>
        </p:txBody>
      </p:sp>
      <p:sp>
        <p:nvSpPr>
          <p:cNvPr id="3" name="Espaço Reservado para Conteúdo 2">
            <a:extLst>
              <a:ext uri="{FF2B5EF4-FFF2-40B4-BE49-F238E27FC236}">
                <a16:creationId xmlns:a16="http://schemas.microsoft.com/office/drawing/2014/main" id="{18108635-332A-4CA0-8564-702836DACA78}"/>
              </a:ext>
            </a:extLst>
          </p:cNvPr>
          <p:cNvSpPr>
            <a:spLocks noGrp="1"/>
          </p:cNvSpPr>
          <p:nvPr>
            <p:ph idx="1"/>
          </p:nvPr>
        </p:nvSpPr>
        <p:spPr>
          <a:xfrm>
            <a:off x="838200" y="1238620"/>
            <a:ext cx="10515600" cy="1026205"/>
          </a:xfrm>
        </p:spPr>
        <p:txBody>
          <a:bodyPr>
            <a:normAutofit/>
          </a:bodyPr>
          <a:lstStyle/>
          <a:p>
            <a:pPr marL="0" indent="0">
              <a:buNone/>
            </a:pPr>
            <a:r>
              <a:rPr lang="pt-BR" sz="1800" dirty="0">
                <a:latin typeface="Georgia" panose="02040502050405020303" pitchFamily="18" charset="0"/>
                <a:ea typeface="Calibri" panose="020F0502020204030204" pitchFamily="34" charset="0"/>
                <a:cs typeface="Times New Roman" panose="02020603050405020304" pitchFamily="18" charset="0"/>
              </a:rPr>
              <a:t>O teorema de representação de </a:t>
            </a:r>
            <a:r>
              <a:rPr lang="pt-BR" sz="1800" dirty="0" err="1">
                <a:latin typeface="Georgia" panose="02040502050405020303" pitchFamily="18" charset="0"/>
                <a:ea typeface="Calibri" panose="020F0502020204030204" pitchFamily="34" charset="0"/>
                <a:cs typeface="Times New Roman" panose="02020603050405020304" pitchFamily="18" charset="0"/>
              </a:rPr>
              <a:t>Kolmogorov</a:t>
            </a:r>
            <a:r>
              <a:rPr lang="pt-BR" sz="1800" dirty="0">
                <a:latin typeface="Georgia" panose="02040502050405020303" pitchFamily="18" charset="0"/>
                <a:ea typeface="Calibri" panose="020F0502020204030204" pitchFamily="34" charset="0"/>
                <a:cs typeface="Times New Roman" panose="02020603050405020304" pitchFamily="18" charset="0"/>
              </a:rPr>
              <a:t>-Arnold afirma que se 𝑓 é uma função contínua multivariável num domínio limitado, então pode ser escrita como uma composição finita de funções contínuas de uma única variável e a operação binária de adição.</a:t>
            </a:r>
            <a:endParaRPr lang="pt-BR" sz="1800" dirty="0">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22</a:t>
            </a:fld>
            <a:endParaRPr lang="pt-BR"/>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A3EA729-CC0F-95DE-CE4F-EF679A314C61}"/>
                  </a:ext>
                </a:extLst>
              </p:cNvPr>
              <p:cNvSpPr txBox="1"/>
              <p:nvPr/>
            </p:nvSpPr>
            <p:spPr>
              <a:xfrm>
                <a:off x="2632374" y="2254147"/>
                <a:ext cx="6096000"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en-US" i="1">
                              <a:latin typeface="Cambria Math" panose="02040503050406030204" pitchFamily="18" charset="0"/>
                            </a:rPr>
                          </m:ctrlPr>
                        </m:dPr>
                        <m:e>
                          <m:r>
                            <a:rPr lang="en-US" b="1" i="0">
                              <a:latin typeface="Cambria Math" panose="02040503050406030204" pitchFamily="18" charset="0"/>
                            </a:rPr>
                            <m:t>𝐱</m:t>
                          </m:r>
                        </m:e>
                      </m:d>
                      <m:r>
                        <a:rPr lang="en-US" b="0" i="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𝑞</m:t>
                          </m:r>
                          <m:r>
                            <a:rPr lang="en-US">
                              <a:latin typeface="Cambria Math" panose="02040503050406030204" pitchFamily="18" charset="0"/>
                            </a:rPr>
                            <m:t>=</m:t>
                          </m:r>
                          <m:r>
                            <a:rPr lang="pt-BR" b="0" i="1" smtClean="0">
                              <a:latin typeface="Cambria Math" panose="02040503050406030204" pitchFamily="18" charset="0"/>
                            </a:rPr>
                            <m:t>1</m:t>
                          </m:r>
                        </m:sub>
                        <m:sup>
                          <m:r>
                            <a:rPr lang="en-US" smtClean="0">
                              <a:latin typeface="Cambria Math" panose="02040503050406030204" pitchFamily="18" charset="0"/>
                            </a:rPr>
                            <m:t>2</m:t>
                          </m:r>
                          <m:r>
                            <a:rPr lang="en-US" i="1" smtClean="0">
                              <a:latin typeface="Cambria Math" panose="02040503050406030204" pitchFamily="18" charset="0"/>
                            </a:rPr>
                            <m:t>𝑛</m:t>
                          </m:r>
                          <m:r>
                            <a:rPr lang="pt-BR" b="0" i="1" smtClean="0">
                              <a:latin typeface="Cambria Math" panose="02040503050406030204" pitchFamily="18" charset="0"/>
                            </a:rPr>
                            <m:t>+1</m:t>
                          </m:r>
                        </m:sup>
                        <m:e>
                          <m:r>
                            <a:rPr lang="en-US">
                              <a:latin typeface="Cambria Math" panose="02040503050406030204" pitchFamily="18" charset="0"/>
                            </a:rPr>
                            <m:t> </m:t>
                          </m:r>
                        </m:e>
                      </m:nary>
                      <m:r>
                        <a:rPr lang="en-US" i="1">
                          <a:latin typeface="Cambria Math" panose="02040503050406030204" pitchFamily="18" charset="0"/>
                        </a:rPr>
                        <m:t>𝑔</m:t>
                      </m:r>
                      <m:d>
                        <m:dPr>
                          <m:ctrlPr>
                            <a:rPr lang="en-US" i="1">
                              <a:latin typeface="Cambria Math" panose="02040503050406030204" pitchFamily="18" charset="0"/>
                            </a:rPr>
                          </m:ctrlPr>
                        </m:dPr>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𝑝</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𝑞</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e>
                          </m:d>
                        </m:e>
                      </m:d>
                    </m:oMath>
                  </m:oMathPara>
                </a14:m>
                <a:endParaRPr lang="en-US" dirty="0"/>
              </a:p>
            </p:txBody>
          </p:sp>
        </mc:Choice>
        <mc:Fallback xmlns="">
          <p:sp>
            <p:nvSpPr>
              <p:cNvPr id="8" name="CaixaDeTexto 7">
                <a:extLst>
                  <a:ext uri="{FF2B5EF4-FFF2-40B4-BE49-F238E27FC236}">
                    <a16:creationId xmlns:a16="http://schemas.microsoft.com/office/drawing/2014/main" id="{9A3EA729-CC0F-95DE-CE4F-EF679A314C61}"/>
                  </a:ext>
                </a:extLst>
              </p:cNvPr>
              <p:cNvSpPr txBox="1">
                <a:spLocks noRot="1" noChangeAspect="1" noMove="1" noResize="1" noEditPoints="1" noAdjustHandles="1" noChangeArrowheads="1" noChangeShapeType="1" noTextEdit="1"/>
              </p:cNvSpPr>
              <p:nvPr/>
            </p:nvSpPr>
            <p:spPr>
              <a:xfrm>
                <a:off x="2632374" y="2254147"/>
                <a:ext cx="6096000" cy="984052"/>
              </a:xfrm>
              <a:prstGeom prst="rect">
                <a:avLst/>
              </a:prstGeom>
              <a:blipFill>
                <a:blip r:embed="rId3"/>
                <a:stretch>
                  <a:fillRect/>
                </a:stretch>
              </a:blipFill>
            </p:spPr>
            <p:txBody>
              <a:bodyPr/>
              <a:lstStyle/>
              <a:p>
                <a:r>
                  <a:rPr lang="pt-BR">
                    <a:noFill/>
                  </a:rPr>
                  <a:t> </a:t>
                </a:r>
              </a:p>
            </p:txBody>
          </p:sp>
        </mc:Fallback>
      </mc:AlternateContent>
      <p:pic>
        <p:nvPicPr>
          <p:cNvPr id="13" name="Imagem 12">
            <a:extLst>
              <a:ext uri="{FF2B5EF4-FFF2-40B4-BE49-F238E27FC236}">
                <a16:creationId xmlns:a16="http://schemas.microsoft.com/office/drawing/2014/main" id="{28F4961C-D908-43B1-F1B1-AE61CEE30766}"/>
              </a:ext>
            </a:extLst>
          </p:cNvPr>
          <p:cNvPicPr>
            <a:picLocks noChangeAspect="1"/>
          </p:cNvPicPr>
          <p:nvPr/>
        </p:nvPicPr>
        <p:blipFill>
          <a:blip r:embed="rId4"/>
          <a:stretch>
            <a:fillRect/>
          </a:stretch>
        </p:blipFill>
        <p:spPr>
          <a:xfrm>
            <a:off x="1032381" y="3777678"/>
            <a:ext cx="10250330" cy="1743318"/>
          </a:xfrm>
          <a:prstGeom prst="rect">
            <a:avLst/>
          </a:prstGeom>
        </p:spPr>
      </p:pic>
    </p:spTree>
    <p:extLst>
      <p:ext uri="{BB962C8B-B14F-4D97-AF65-F5344CB8AC3E}">
        <p14:creationId xmlns:p14="http://schemas.microsoft.com/office/powerpoint/2010/main" val="247555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120D8-368B-9A8D-E4B9-975915DFBEA7}"/>
              </a:ext>
            </a:extLst>
          </p:cNvPr>
          <p:cNvSpPr>
            <a:spLocks noGrp="1"/>
          </p:cNvSpPr>
          <p:nvPr>
            <p:ph type="title"/>
          </p:nvPr>
        </p:nvSpPr>
        <p:spPr/>
        <p:txBody>
          <a:bodyPr/>
          <a:lstStyle/>
          <a:p>
            <a:r>
              <a:rPr lang="pt-BR" dirty="0"/>
              <a:t>Representação </a:t>
            </a:r>
            <a:r>
              <a:rPr lang="pt-BR" dirty="0" err="1"/>
              <a:t>Kolmogorov</a:t>
            </a:r>
            <a:r>
              <a:rPr lang="pt-BR" dirty="0"/>
              <a:t>–Arnold</a:t>
            </a:r>
          </a:p>
        </p:txBody>
      </p:sp>
      <p:sp>
        <p:nvSpPr>
          <p:cNvPr id="3" name="Espaço Reservado para Conteúdo 2">
            <a:extLst>
              <a:ext uri="{FF2B5EF4-FFF2-40B4-BE49-F238E27FC236}">
                <a16:creationId xmlns:a16="http://schemas.microsoft.com/office/drawing/2014/main" id="{BCDF9269-5687-3608-0E7A-1A75CAE00ED1}"/>
              </a:ext>
            </a:extLst>
          </p:cNvPr>
          <p:cNvSpPr>
            <a:spLocks noGrp="1"/>
          </p:cNvSpPr>
          <p:nvPr>
            <p:ph idx="1"/>
          </p:nvPr>
        </p:nvSpPr>
        <p:spPr>
          <a:xfrm>
            <a:off x="838200" y="1250830"/>
            <a:ext cx="10515600" cy="648308"/>
          </a:xfrm>
        </p:spPr>
        <p:txBody>
          <a:bodyPr/>
          <a:lstStyle/>
          <a:p>
            <a:r>
              <a:rPr lang="pt-BR" dirty="0"/>
              <a:t>Caso para input 2D (x1, x2) – Teorema padrão</a:t>
            </a:r>
          </a:p>
        </p:txBody>
      </p:sp>
      <p:sp>
        <p:nvSpPr>
          <p:cNvPr id="4" name="Espaço Reservado para Data 3">
            <a:extLst>
              <a:ext uri="{FF2B5EF4-FFF2-40B4-BE49-F238E27FC236}">
                <a16:creationId xmlns:a16="http://schemas.microsoft.com/office/drawing/2014/main" id="{B799A4E1-BE6C-D390-75BC-8D5B7B3B8B2A}"/>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39614D4-8C8A-4A9F-B926-510548F0024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932F7C-5814-C451-B2EE-F7FA1D459D88}"/>
              </a:ext>
            </a:extLst>
          </p:cNvPr>
          <p:cNvSpPr>
            <a:spLocks noGrp="1"/>
          </p:cNvSpPr>
          <p:nvPr>
            <p:ph type="sldNum" sz="quarter" idx="12"/>
          </p:nvPr>
        </p:nvSpPr>
        <p:spPr/>
        <p:txBody>
          <a:bodyPr/>
          <a:lstStyle/>
          <a:p>
            <a:fld id="{CBE13141-5722-4214-88D1-FB2DC47EA84F}" type="slidenum">
              <a:rPr lang="pt-BR" smtClean="0"/>
              <a:t>23</a:t>
            </a:fld>
            <a:endParaRPr lang="pt-B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DB7A5E52-99A4-CBBA-D6C0-0E642353B9BA}"/>
                  </a:ext>
                </a:extLst>
              </p:cNvPr>
              <p:cNvSpPr txBox="1"/>
              <p:nvPr/>
            </p:nvSpPr>
            <p:spPr>
              <a:xfrm>
                <a:off x="8423030" y="3212702"/>
                <a:ext cx="3516923"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en-US" i="1">
                              <a:latin typeface="Cambria Math" panose="02040503050406030204" pitchFamily="18" charset="0"/>
                            </a:rPr>
                          </m:ctrlPr>
                        </m:dPr>
                        <m:e>
                          <m:r>
                            <a:rPr lang="en-US" b="1" i="0">
                              <a:latin typeface="Cambria Math" panose="02040503050406030204" pitchFamily="18" charset="0"/>
                            </a:rPr>
                            <m:t>𝐱</m:t>
                          </m:r>
                        </m:e>
                      </m:d>
                      <m:r>
                        <a:rPr lang="en-US" b="0" i="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𝑞</m:t>
                          </m:r>
                          <m:r>
                            <a:rPr lang="en-US">
                              <a:latin typeface="Cambria Math" panose="02040503050406030204" pitchFamily="18" charset="0"/>
                            </a:rPr>
                            <m:t>=</m:t>
                          </m:r>
                          <m:r>
                            <a:rPr lang="pt-BR" b="0" i="1" smtClean="0">
                              <a:latin typeface="Cambria Math" panose="02040503050406030204" pitchFamily="18" charset="0"/>
                            </a:rPr>
                            <m:t>1</m:t>
                          </m:r>
                        </m:sub>
                        <m:sup>
                          <m:r>
                            <a:rPr lang="en-US" smtClean="0">
                              <a:latin typeface="Cambria Math" panose="02040503050406030204" pitchFamily="18" charset="0"/>
                            </a:rPr>
                            <m:t>2</m:t>
                          </m:r>
                          <m:r>
                            <a:rPr lang="en-US" i="1" smtClean="0">
                              <a:latin typeface="Cambria Math" panose="02040503050406030204" pitchFamily="18" charset="0"/>
                            </a:rPr>
                            <m:t>𝑛</m:t>
                          </m:r>
                          <m:r>
                            <a:rPr lang="pt-BR" b="0" i="1" smtClean="0">
                              <a:latin typeface="Cambria Math" panose="02040503050406030204" pitchFamily="18" charset="0"/>
                            </a:rPr>
                            <m:t>+1</m:t>
                          </m:r>
                        </m:sup>
                        <m:e>
                          <m:r>
                            <a:rPr lang="en-US">
                              <a:latin typeface="Cambria Math" panose="02040503050406030204" pitchFamily="18" charset="0"/>
                            </a:rPr>
                            <m:t> </m:t>
                          </m:r>
                        </m:e>
                      </m:nary>
                      <m:r>
                        <a:rPr lang="en-US" i="1">
                          <a:latin typeface="Cambria Math" panose="02040503050406030204" pitchFamily="18" charset="0"/>
                        </a:rPr>
                        <m:t>𝑔</m:t>
                      </m:r>
                      <m:d>
                        <m:dPr>
                          <m:ctrlPr>
                            <a:rPr lang="en-US" i="1">
                              <a:latin typeface="Cambria Math" panose="02040503050406030204" pitchFamily="18" charset="0"/>
                            </a:rPr>
                          </m:ctrlPr>
                        </m:dPr>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𝑝</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𝑞</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e>
                          </m:d>
                        </m:e>
                      </m:d>
                    </m:oMath>
                  </m:oMathPara>
                </a14:m>
                <a:endParaRPr lang="en-US" dirty="0"/>
              </a:p>
            </p:txBody>
          </p:sp>
        </mc:Choice>
        <mc:Fallback xmlns="">
          <p:sp>
            <p:nvSpPr>
              <p:cNvPr id="7" name="CaixaDeTexto 6">
                <a:extLst>
                  <a:ext uri="{FF2B5EF4-FFF2-40B4-BE49-F238E27FC236}">
                    <a16:creationId xmlns:a16="http://schemas.microsoft.com/office/drawing/2014/main" id="{DB7A5E52-99A4-CBBA-D6C0-0E642353B9BA}"/>
                  </a:ext>
                </a:extLst>
              </p:cNvPr>
              <p:cNvSpPr txBox="1">
                <a:spLocks noRot="1" noChangeAspect="1" noMove="1" noResize="1" noEditPoints="1" noAdjustHandles="1" noChangeArrowheads="1" noChangeShapeType="1" noTextEdit="1"/>
              </p:cNvSpPr>
              <p:nvPr/>
            </p:nvSpPr>
            <p:spPr>
              <a:xfrm>
                <a:off x="8423030" y="3212702"/>
                <a:ext cx="3516923" cy="984052"/>
              </a:xfrm>
              <a:prstGeom prst="rect">
                <a:avLst/>
              </a:prstGeom>
              <a:blipFill>
                <a:blip r:embed="rId2"/>
                <a:stretch>
                  <a:fillRect/>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2B8BCFB9-24AD-706B-1FAA-D50771BE1EF8}"/>
              </a:ext>
            </a:extLst>
          </p:cNvPr>
          <p:cNvPicPr>
            <a:picLocks noChangeAspect="1"/>
          </p:cNvPicPr>
          <p:nvPr/>
        </p:nvPicPr>
        <p:blipFill>
          <a:blip r:embed="rId3"/>
          <a:stretch>
            <a:fillRect/>
          </a:stretch>
        </p:blipFill>
        <p:spPr>
          <a:xfrm>
            <a:off x="1833726" y="2084598"/>
            <a:ext cx="6706536" cy="3972479"/>
          </a:xfrm>
          <a:prstGeom prst="rect">
            <a:avLst/>
          </a:prstGeom>
        </p:spPr>
      </p:pic>
      <p:grpSp>
        <p:nvGrpSpPr>
          <p:cNvPr id="15" name="Agrupar 14">
            <a:extLst>
              <a:ext uri="{FF2B5EF4-FFF2-40B4-BE49-F238E27FC236}">
                <a16:creationId xmlns:a16="http://schemas.microsoft.com/office/drawing/2014/main" id="{BAA9EBF0-0243-612D-FD88-F144DF149C37}"/>
              </a:ext>
            </a:extLst>
          </p:cNvPr>
          <p:cNvGrpSpPr/>
          <p:nvPr/>
        </p:nvGrpSpPr>
        <p:grpSpPr>
          <a:xfrm>
            <a:off x="700619" y="2628900"/>
            <a:ext cx="1133107" cy="2811828"/>
            <a:chOff x="700619" y="2628900"/>
            <a:chExt cx="1133107" cy="2811828"/>
          </a:xfrm>
        </p:grpSpPr>
        <p:sp>
          <p:nvSpPr>
            <p:cNvPr id="11" name="Chave Esquerda 10">
              <a:extLst>
                <a:ext uri="{FF2B5EF4-FFF2-40B4-BE49-F238E27FC236}">
                  <a16:creationId xmlns:a16="http://schemas.microsoft.com/office/drawing/2014/main" id="{500DDC49-159B-C1FD-7881-D8399067EACD}"/>
                </a:ext>
              </a:extLst>
            </p:cNvPr>
            <p:cNvSpPr/>
            <p:nvPr/>
          </p:nvSpPr>
          <p:spPr>
            <a:xfrm>
              <a:off x="1556238" y="2628900"/>
              <a:ext cx="277488" cy="1336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have Esquerda 11">
              <a:extLst>
                <a:ext uri="{FF2B5EF4-FFF2-40B4-BE49-F238E27FC236}">
                  <a16:creationId xmlns:a16="http://schemas.microsoft.com/office/drawing/2014/main" id="{E7A8C631-8790-FE1D-E55F-B0D8914FD82E}"/>
                </a:ext>
              </a:extLst>
            </p:cNvPr>
            <p:cNvSpPr/>
            <p:nvPr/>
          </p:nvSpPr>
          <p:spPr>
            <a:xfrm>
              <a:off x="1556238" y="4104297"/>
              <a:ext cx="277488" cy="1336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5BDCAB40-EF7D-3389-EF0C-9FF5956CD2EB}"/>
                </a:ext>
              </a:extLst>
            </p:cNvPr>
            <p:cNvSpPr txBox="1"/>
            <p:nvPr/>
          </p:nvSpPr>
          <p:spPr>
            <a:xfrm>
              <a:off x="700619" y="3078167"/>
              <a:ext cx="855619" cy="369332"/>
            </a:xfrm>
            <a:prstGeom prst="rect">
              <a:avLst/>
            </a:prstGeom>
            <a:noFill/>
          </p:spPr>
          <p:txBody>
            <a:bodyPr wrap="none" rtlCol="0">
              <a:spAutoFit/>
            </a:bodyPr>
            <a:lstStyle/>
            <a:p>
              <a:r>
                <a:rPr lang="pt-BR" dirty="0" err="1"/>
                <a:t>Layer</a:t>
              </a:r>
              <a:r>
                <a:rPr lang="pt-BR" dirty="0"/>
                <a:t> 2</a:t>
              </a:r>
            </a:p>
          </p:txBody>
        </p:sp>
        <p:sp>
          <p:nvSpPr>
            <p:cNvPr id="14" name="CaixaDeTexto 13">
              <a:extLst>
                <a:ext uri="{FF2B5EF4-FFF2-40B4-BE49-F238E27FC236}">
                  <a16:creationId xmlns:a16="http://schemas.microsoft.com/office/drawing/2014/main" id="{C344DF7A-A2FB-059C-454D-DE89D16A2F24}"/>
                </a:ext>
              </a:extLst>
            </p:cNvPr>
            <p:cNvSpPr txBox="1"/>
            <p:nvPr/>
          </p:nvSpPr>
          <p:spPr>
            <a:xfrm>
              <a:off x="700619" y="4587846"/>
              <a:ext cx="855619" cy="369332"/>
            </a:xfrm>
            <a:prstGeom prst="rect">
              <a:avLst/>
            </a:prstGeom>
            <a:noFill/>
          </p:spPr>
          <p:txBody>
            <a:bodyPr wrap="none" rtlCol="0">
              <a:spAutoFit/>
            </a:bodyPr>
            <a:lstStyle/>
            <a:p>
              <a:r>
                <a:rPr lang="pt-BR" dirty="0" err="1"/>
                <a:t>Layer</a:t>
              </a:r>
              <a:r>
                <a:rPr lang="pt-BR" dirty="0"/>
                <a:t> 1</a:t>
              </a:r>
            </a:p>
          </p:txBody>
        </p:sp>
      </p:grpSp>
    </p:spTree>
    <p:extLst>
      <p:ext uri="{BB962C8B-B14F-4D97-AF65-F5344CB8AC3E}">
        <p14:creationId xmlns:p14="http://schemas.microsoft.com/office/powerpoint/2010/main" val="172126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B08EE-DE6E-CC06-E260-A69A603C4A3F}"/>
              </a:ext>
            </a:extLst>
          </p:cNvPr>
          <p:cNvSpPr>
            <a:spLocks noGrp="1"/>
          </p:cNvSpPr>
          <p:nvPr>
            <p:ph type="title"/>
          </p:nvPr>
        </p:nvSpPr>
        <p:spPr/>
        <p:txBody>
          <a:bodyPr/>
          <a:lstStyle/>
          <a:p>
            <a:r>
              <a:rPr lang="pt-BR" dirty="0"/>
              <a:t>Representação </a:t>
            </a:r>
            <a:r>
              <a:rPr lang="pt-BR" dirty="0" err="1"/>
              <a:t>Kolmogorov</a:t>
            </a:r>
            <a:r>
              <a:rPr lang="pt-BR" dirty="0"/>
              <a:t>–Arnold</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210DE36-470E-F4A7-7B02-04A7C1266C27}"/>
                  </a:ext>
                </a:extLst>
              </p:cNvPr>
              <p:cNvSpPr>
                <a:spLocks noGrp="1"/>
              </p:cNvSpPr>
              <p:nvPr>
                <p:ph idx="1"/>
              </p:nvPr>
            </p:nvSpPr>
            <p:spPr>
              <a:xfrm>
                <a:off x="838200" y="1250830"/>
                <a:ext cx="4991100" cy="4798278"/>
              </a:xfrm>
            </p:spPr>
            <p:txBody>
              <a:bodyPr/>
              <a:lstStyle/>
              <a:p>
                <a:r>
                  <a:rPr lang="pt-BR" dirty="0"/>
                  <a:t>Representação de </a:t>
                </a:r>
                <a:r>
                  <a:rPr lang="pt-BR" dirty="0" err="1"/>
                  <a:t>Kolmogorov</a:t>
                </a:r>
                <a:r>
                  <a:rPr lang="pt-BR" dirty="0"/>
                  <a:t>–Arnold não serve para redes neurais</a:t>
                </a:r>
              </a:p>
              <a:p>
                <a:pPr lvl="1"/>
                <a:r>
                  <a:rPr lang="it-IT" dirty="0"/>
                  <a:t>Girosi, F., &amp; Poggio, T. </a:t>
                </a:r>
                <a:r>
                  <a:rPr lang="it-IT" dirty="0">
                    <a:solidFill>
                      <a:srgbClr val="FF0000"/>
                    </a:solidFill>
                  </a:rPr>
                  <a:t>(1989)</a:t>
                </a:r>
                <a:endParaRPr lang="it-IT" dirty="0"/>
              </a:p>
              <a:p>
                <a:r>
                  <a:rPr lang="it-IT" dirty="0"/>
                  <a:t>Requer que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𝑞</m:t>
                        </m:r>
                      </m:sub>
                    </m:sSub>
                  </m:oMath>
                </a14:m>
                <a:r>
                  <a:rPr lang="it-IT" dirty="0"/>
                  <a:t> seja suave para que o teorema seja satisfeito</a:t>
                </a:r>
              </a:p>
              <a:p>
                <a:r>
                  <a:rPr lang="it-IT" dirty="0"/>
                  <a:t>Representação exata</a:t>
                </a:r>
              </a:p>
            </p:txBody>
          </p:sp>
        </mc:Choice>
        <mc:Fallback>
          <p:sp>
            <p:nvSpPr>
              <p:cNvPr id="3" name="Espaço Reservado para Conteúdo 2">
                <a:extLst>
                  <a:ext uri="{FF2B5EF4-FFF2-40B4-BE49-F238E27FC236}">
                    <a16:creationId xmlns:a16="http://schemas.microsoft.com/office/drawing/2014/main" id="{8210DE36-470E-F4A7-7B02-04A7C1266C27}"/>
                  </a:ext>
                </a:extLst>
              </p:cNvPr>
              <p:cNvSpPr>
                <a:spLocks noGrp="1" noRot="1" noChangeAspect="1" noMove="1" noResize="1" noEditPoints="1" noAdjustHandles="1" noChangeArrowheads="1" noChangeShapeType="1" noTextEdit="1"/>
              </p:cNvSpPr>
              <p:nvPr>
                <p:ph idx="1"/>
              </p:nvPr>
            </p:nvSpPr>
            <p:spPr>
              <a:xfrm>
                <a:off x="838200" y="1250830"/>
                <a:ext cx="4991100" cy="4798278"/>
              </a:xfrm>
              <a:blipFill>
                <a:blip r:embed="rId2"/>
                <a:stretch>
                  <a:fillRect l="-2812" t="-2541"/>
                </a:stretch>
              </a:blipFill>
            </p:spPr>
            <p:txBody>
              <a:bodyPr/>
              <a:lstStyle/>
              <a:p>
                <a:r>
                  <a:rPr lang="en-US">
                    <a:noFill/>
                  </a:rPr>
                  <a:t> </a:t>
                </a:r>
              </a:p>
            </p:txBody>
          </p:sp>
        </mc:Fallback>
      </mc:AlternateContent>
      <p:sp>
        <p:nvSpPr>
          <p:cNvPr id="4" name="Espaço Reservado para Data 3">
            <a:extLst>
              <a:ext uri="{FF2B5EF4-FFF2-40B4-BE49-F238E27FC236}">
                <a16:creationId xmlns:a16="http://schemas.microsoft.com/office/drawing/2014/main" id="{A7F4EA0F-E04E-EAB6-88AB-2F44C3B9D900}"/>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948D072B-D572-9F48-DCC9-4A243CF1F4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0FF863F-0C2D-1D7A-F10A-67D7FDC56BB0}"/>
              </a:ext>
            </a:extLst>
          </p:cNvPr>
          <p:cNvSpPr>
            <a:spLocks noGrp="1"/>
          </p:cNvSpPr>
          <p:nvPr>
            <p:ph type="sldNum" sz="quarter" idx="12"/>
          </p:nvPr>
        </p:nvSpPr>
        <p:spPr/>
        <p:txBody>
          <a:bodyPr/>
          <a:lstStyle/>
          <a:p>
            <a:fld id="{CBE13141-5722-4214-88D1-FB2DC47EA84F}" type="slidenum">
              <a:rPr lang="pt-BR" smtClean="0"/>
              <a:t>24</a:t>
            </a:fld>
            <a:endParaRPr lang="pt-BR"/>
          </a:p>
        </p:txBody>
      </p:sp>
      <p:pic>
        <p:nvPicPr>
          <p:cNvPr id="11" name="Imagem 10">
            <a:extLst>
              <a:ext uri="{FF2B5EF4-FFF2-40B4-BE49-F238E27FC236}">
                <a16:creationId xmlns:a16="http://schemas.microsoft.com/office/drawing/2014/main" id="{5139F131-4832-375A-59A5-CDBB539CCEC3}"/>
              </a:ext>
            </a:extLst>
          </p:cNvPr>
          <p:cNvPicPr>
            <a:picLocks noChangeAspect="1"/>
          </p:cNvPicPr>
          <p:nvPr/>
        </p:nvPicPr>
        <p:blipFill>
          <a:blip r:embed="rId3"/>
          <a:stretch>
            <a:fillRect/>
          </a:stretch>
        </p:blipFill>
        <p:spPr>
          <a:xfrm>
            <a:off x="6430108" y="1791182"/>
            <a:ext cx="5172056" cy="3275636"/>
          </a:xfrm>
          <a:prstGeom prst="rect">
            <a:avLst/>
          </a:prstGeom>
        </p:spPr>
      </p:pic>
    </p:spTree>
    <p:extLst>
      <p:ext uri="{BB962C8B-B14F-4D97-AF65-F5344CB8AC3E}">
        <p14:creationId xmlns:p14="http://schemas.microsoft.com/office/powerpoint/2010/main" val="328353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102F2FEB-EE52-3FBD-7DE8-64D492B1F1E8}"/>
              </a:ext>
            </a:extLst>
          </p:cNvPr>
          <p:cNvSpPr/>
          <p:nvPr/>
        </p:nvSpPr>
        <p:spPr>
          <a:xfrm>
            <a:off x="1213339" y="3356002"/>
            <a:ext cx="7561385" cy="22511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3D08901F-DBE1-7CC3-3B41-E4449C8F4113}"/>
              </a:ext>
            </a:extLst>
          </p:cNvPr>
          <p:cNvSpPr>
            <a:spLocks noGrp="1"/>
          </p:cNvSpPr>
          <p:nvPr>
            <p:ph type="title"/>
          </p:nvPr>
        </p:nvSpPr>
        <p:spPr/>
        <p:txBody>
          <a:bodyPr/>
          <a:lstStyle/>
          <a:p>
            <a:r>
              <a:rPr lang="pt-BR" dirty="0"/>
              <a:t>KAN</a:t>
            </a:r>
          </a:p>
        </p:txBody>
      </p:sp>
      <p:sp>
        <p:nvSpPr>
          <p:cNvPr id="3" name="Espaço Reservado para Conteúdo 2">
            <a:extLst>
              <a:ext uri="{FF2B5EF4-FFF2-40B4-BE49-F238E27FC236}">
                <a16:creationId xmlns:a16="http://schemas.microsoft.com/office/drawing/2014/main" id="{B7D553EB-58D2-DBCC-13C9-1E3E075DCB8D}"/>
              </a:ext>
            </a:extLst>
          </p:cNvPr>
          <p:cNvSpPr>
            <a:spLocks noGrp="1"/>
          </p:cNvSpPr>
          <p:nvPr>
            <p:ph idx="1"/>
          </p:nvPr>
        </p:nvSpPr>
        <p:spPr>
          <a:xfrm>
            <a:off x="838200" y="1250830"/>
            <a:ext cx="7772400" cy="1613549"/>
          </a:xfrm>
        </p:spPr>
        <p:txBody>
          <a:bodyPr>
            <a:normAutofit fontScale="85000" lnSpcReduction="10000"/>
          </a:bodyPr>
          <a:lstStyle/>
          <a:p>
            <a:r>
              <a:rPr lang="pt-BR" dirty="0"/>
              <a:t>Solução “</a:t>
            </a:r>
            <a:r>
              <a:rPr lang="pt-BR" dirty="0" err="1"/>
              <a:t>just</a:t>
            </a:r>
            <a:r>
              <a:rPr lang="pt-BR" dirty="0"/>
              <a:t> do it”</a:t>
            </a:r>
          </a:p>
          <a:p>
            <a:pPr lvl="1"/>
            <a:r>
              <a:rPr lang="pt-BR" dirty="0"/>
              <a:t>Mais funda = mais somatórios</a:t>
            </a:r>
          </a:p>
          <a:p>
            <a:pPr lvl="1"/>
            <a:r>
              <a:rPr lang="pt-BR" dirty="0"/>
              <a:t>Mais larga = mais que (2n+1)</a:t>
            </a:r>
          </a:p>
          <a:p>
            <a:r>
              <a:rPr lang="pt-BR" dirty="0"/>
              <a:t>Não é necessária a representação exata da função</a:t>
            </a:r>
          </a:p>
        </p:txBody>
      </p:sp>
      <p:sp>
        <p:nvSpPr>
          <p:cNvPr id="4" name="Espaço Reservado para Data 3">
            <a:extLst>
              <a:ext uri="{FF2B5EF4-FFF2-40B4-BE49-F238E27FC236}">
                <a16:creationId xmlns:a16="http://schemas.microsoft.com/office/drawing/2014/main" id="{FC4746A3-990D-EF83-5888-F144B18FD58E}"/>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9BCF8D48-4C7A-2539-E349-DE676A743A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D5606A-2175-A109-82AA-188513F89D88}"/>
              </a:ext>
            </a:extLst>
          </p:cNvPr>
          <p:cNvSpPr>
            <a:spLocks noGrp="1"/>
          </p:cNvSpPr>
          <p:nvPr>
            <p:ph type="sldNum" sz="quarter" idx="12"/>
          </p:nvPr>
        </p:nvSpPr>
        <p:spPr/>
        <p:txBody>
          <a:bodyPr/>
          <a:lstStyle/>
          <a:p>
            <a:fld id="{CBE13141-5722-4214-88D1-FB2DC47EA84F}" type="slidenum">
              <a:rPr lang="pt-BR" smtClean="0"/>
              <a:t>25</a:t>
            </a:fld>
            <a:endParaRPr lang="pt-BR"/>
          </a:p>
        </p:txBody>
      </p:sp>
      <p:pic>
        <p:nvPicPr>
          <p:cNvPr id="8" name="Picture 2" descr="Banco que empresta 250 milhões ao clube(Isso non ecziste)">
            <a:extLst>
              <a:ext uri="{FF2B5EF4-FFF2-40B4-BE49-F238E27FC236}">
                <a16:creationId xmlns:a16="http://schemas.microsoft.com/office/drawing/2014/main" id="{1CDFC2B9-FA18-4B63-0132-C61B8DFC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637" y="2926224"/>
            <a:ext cx="2928403" cy="247057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92BD7D10-55B8-66B1-ECAB-31EAC15A0A06}"/>
              </a:ext>
            </a:extLst>
          </p:cNvPr>
          <p:cNvPicPr>
            <a:picLocks noChangeAspect="1"/>
          </p:cNvPicPr>
          <p:nvPr/>
        </p:nvPicPr>
        <p:blipFill>
          <a:blip r:embed="rId3"/>
          <a:stretch>
            <a:fillRect/>
          </a:stretch>
        </p:blipFill>
        <p:spPr>
          <a:xfrm>
            <a:off x="1292397" y="3379322"/>
            <a:ext cx="7394404" cy="782188"/>
          </a:xfrm>
          <a:prstGeom prst="rect">
            <a:avLst/>
          </a:prstGeom>
        </p:spPr>
      </p:pic>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C06D3551-D18A-87A5-7F36-A9FBADDBEEB1}"/>
                  </a:ext>
                </a:extLst>
              </p:cNvPr>
              <p:cNvSpPr txBox="1"/>
              <p:nvPr/>
            </p:nvSpPr>
            <p:spPr>
              <a:xfrm>
                <a:off x="969913" y="4334780"/>
                <a:ext cx="3516923" cy="885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𝑓</m:t>
                      </m:r>
                      <m:d>
                        <m:dPr>
                          <m:ctrlPr>
                            <a:rPr lang="en-US" sz="1600" i="1">
                              <a:latin typeface="Cambria Math" panose="02040503050406030204" pitchFamily="18" charset="0"/>
                            </a:rPr>
                          </m:ctrlPr>
                        </m:dPr>
                        <m:e>
                          <m:r>
                            <a:rPr lang="en-US" sz="1600" b="1" i="0">
                              <a:latin typeface="Cambria Math" panose="02040503050406030204" pitchFamily="18" charset="0"/>
                            </a:rPr>
                            <m:t>𝐱</m:t>
                          </m:r>
                        </m:e>
                      </m:d>
                      <m:r>
                        <a:rPr lang="en-US" sz="1600" b="0" i="0">
                          <a:latin typeface="Cambria Math" panose="02040503050406030204" pitchFamily="18" charset="0"/>
                        </a:rPr>
                        <m:t>=</m:t>
                      </m:r>
                      <m:nary>
                        <m:naryPr>
                          <m:chr m:val="∑"/>
                          <m:limLoc m:val="undOvr"/>
                          <m:grow m:val="on"/>
                          <m:ctrlPr>
                            <a:rPr lang="en-US" sz="1600" i="1">
                              <a:latin typeface="Cambria Math" panose="02040503050406030204" pitchFamily="18" charset="0"/>
                            </a:rPr>
                          </m:ctrlPr>
                        </m:naryPr>
                        <m:sub>
                          <m:r>
                            <a:rPr lang="en-US" sz="1600" i="1">
                              <a:latin typeface="Cambria Math" panose="02040503050406030204" pitchFamily="18" charset="0"/>
                            </a:rPr>
                            <m:t>𝑞</m:t>
                          </m:r>
                          <m:r>
                            <a:rPr lang="en-US" sz="1600">
                              <a:latin typeface="Cambria Math" panose="02040503050406030204" pitchFamily="18" charset="0"/>
                            </a:rPr>
                            <m:t>=</m:t>
                          </m:r>
                          <m:r>
                            <a:rPr lang="pt-BR" sz="1600" b="0" i="1" smtClean="0">
                              <a:latin typeface="Cambria Math" panose="02040503050406030204" pitchFamily="18" charset="0"/>
                            </a:rPr>
                            <m:t>1</m:t>
                          </m:r>
                        </m:sub>
                        <m:sup>
                          <m:r>
                            <a:rPr lang="pt-BR" sz="1600" i="1" smtClean="0">
                              <a:latin typeface="Cambria Math" panose="02040503050406030204" pitchFamily="18" charset="0"/>
                            </a:rPr>
                            <m:t>𝑚</m:t>
                          </m:r>
                        </m:sup>
                        <m:e>
                          <m:r>
                            <a:rPr lang="en-US" sz="1600">
                              <a:latin typeface="Cambria Math" panose="02040503050406030204" pitchFamily="18" charset="0"/>
                            </a:rPr>
                            <m:t> </m:t>
                          </m:r>
                        </m:e>
                      </m:nary>
                      <m:r>
                        <a:rPr lang="en-US" sz="1600" i="1">
                          <a:latin typeface="Cambria Math" panose="02040503050406030204" pitchFamily="18" charset="0"/>
                        </a:rPr>
                        <m:t>𝑔</m:t>
                      </m:r>
                      <m:d>
                        <m:dPr>
                          <m:ctrlPr>
                            <a:rPr lang="en-US" sz="1600" i="1">
                              <a:latin typeface="Cambria Math" panose="02040503050406030204" pitchFamily="18" charset="0"/>
                            </a:rPr>
                          </m:ctrlPr>
                        </m:dPr>
                        <m:e>
                          <m:nary>
                            <m:naryPr>
                              <m:chr m:val="∑"/>
                              <m:limLoc m:val="undOvr"/>
                              <m:grow m:val="on"/>
                              <m:ctrlPr>
                                <a:rPr lang="en-US" sz="1600" i="1">
                                  <a:latin typeface="Cambria Math" panose="02040503050406030204" pitchFamily="18" charset="0"/>
                                </a:rPr>
                              </m:ctrlPr>
                            </m:naryPr>
                            <m:sub>
                              <m:r>
                                <a:rPr lang="en-US" sz="1600" i="1">
                                  <a:latin typeface="Cambria Math" panose="02040503050406030204" pitchFamily="18" charset="0"/>
                                </a:rPr>
                                <m:t>𝑝</m:t>
                              </m:r>
                              <m:r>
                                <a:rPr lang="en-US" sz="1600">
                                  <a:latin typeface="Cambria Math" panose="02040503050406030204" pitchFamily="18" charset="0"/>
                                </a:rPr>
                                <m:t>=1</m:t>
                              </m:r>
                            </m:sub>
                            <m:sup>
                              <m:r>
                                <a:rPr lang="en-US" sz="1600" i="1">
                                  <a:latin typeface="Cambria Math" panose="02040503050406030204" pitchFamily="18" charset="0"/>
                                </a:rPr>
                                <m:t>𝑛</m:t>
                              </m:r>
                            </m:sup>
                            <m:e>
                              <m:r>
                                <a:rPr lang="en-US" sz="1600">
                                  <a:latin typeface="Cambria Math" panose="02040503050406030204" pitchFamily="18" charset="0"/>
                                </a:rPr>
                                <m:t> </m:t>
                              </m:r>
                            </m:e>
                          </m:nary>
                          <m:r>
                            <a:rPr lang="en-US" sz="160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𝜆</m:t>
                              </m:r>
                            </m:e>
                            <m:sub>
                              <m:r>
                                <a:rPr lang="en-US" sz="1600" i="1">
                                  <a:latin typeface="Cambria Math" panose="02040503050406030204" pitchFamily="18" charset="0"/>
                                </a:rPr>
                                <m:t>𝑝</m:t>
                              </m:r>
                            </m:sub>
                          </m:sSub>
                          <m:sSub>
                            <m:sSubPr>
                              <m:ctrlPr>
                                <a:rPr lang="en-US" sz="1600" i="1">
                                  <a:latin typeface="Cambria Math" panose="02040503050406030204" pitchFamily="18" charset="0"/>
                                </a:rPr>
                              </m:ctrlPr>
                            </m:sSubPr>
                            <m:e>
                              <m:r>
                                <a:rPr lang="en-US" sz="1600" i="1">
                                  <a:latin typeface="Cambria Math" panose="02040503050406030204" pitchFamily="18" charset="0"/>
                                </a:rPr>
                                <m:t>𝜑</m:t>
                              </m:r>
                            </m:e>
                            <m:sub>
                              <m:r>
                                <a:rPr lang="en-US" sz="1600" i="1">
                                  <a:latin typeface="Cambria Math" panose="02040503050406030204" pitchFamily="18" charset="0"/>
                                </a:rPr>
                                <m:t>𝑞</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𝑝</m:t>
                                  </m:r>
                                </m:sub>
                              </m:sSub>
                            </m:e>
                          </m:d>
                        </m:e>
                      </m:d>
                    </m:oMath>
                  </m:oMathPara>
                </a14:m>
                <a:endParaRPr lang="en-US" sz="1600" dirty="0"/>
              </a:p>
            </p:txBody>
          </p:sp>
        </mc:Choice>
        <mc:Fallback>
          <p:sp>
            <p:nvSpPr>
              <p:cNvPr id="9" name="CaixaDeTexto 8">
                <a:extLst>
                  <a:ext uri="{FF2B5EF4-FFF2-40B4-BE49-F238E27FC236}">
                    <a16:creationId xmlns:a16="http://schemas.microsoft.com/office/drawing/2014/main" id="{C06D3551-D18A-87A5-7F36-A9FBADDBEEB1}"/>
                  </a:ext>
                </a:extLst>
              </p:cNvPr>
              <p:cNvSpPr txBox="1">
                <a:spLocks noRot="1" noChangeAspect="1" noMove="1" noResize="1" noEditPoints="1" noAdjustHandles="1" noChangeArrowheads="1" noChangeShapeType="1" noTextEdit="1"/>
              </p:cNvSpPr>
              <p:nvPr/>
            </p:nvSpPr>
            <p:spPr>
              <a:xfrm>
                <a:off x="969913" y="4334780"/>
                <a:ext cx="3516923" cy="885050"/>
              </a:xfrm>
              <a:prstGeom prst="rect">
                <a:avLst/>
              </a:prstGeom>
              <a:blipFill>
                <a:blip r:embed="rId4"/>
                <a:stretch>
                  <a:fillRect/>
                </a:stretch>
              </a:blipFill>
            </p:spPr>
            <p:txBody>
              <a:bodyPr/>
              <a:lstStyle/>
              <a:p>
                <a:r>
                  <a:rPr lang="en-US">
                    <a:noFill/>
                  </a:rPr>
                  <a:t> </a:t>
                </a:r>
              </a:p>
            </p:txBody>
          </p:sp>
        </mc:Fallback>
      </mc:AlternateContent>
      <p:sp>
        <p:nvSpPr>
          <p:cNvPr id="7" name="Balão de Fala: Oval 6">
            <a:extLst>
              <a:ext uri="{FF2B5EF4-FFF2-40B4-BE49-F238E27FC236}">
                <a16:creationId xmlns:a16="http://schemas.microsoft.com/office/drawing/2014/main" id="{AA685F31-A09A-3C40-6074-7DA253781565}"/>
              </a:ext>
            </a:extLst>
          </p:cNvPr>
          <p:cNvSpPr/>
          <p:nvPr/>
        </p:nvSpPr>
        <p:spPr>
          <a:xfrm>
            <a:off x="8944637" y="2034515"/>
            <a:ext cx="2149359" cy="888024"/>
          </a:xfrm>
          <a:prstGeom prst="wedgeEllipseCallout">
            <a:avLst>
              <a:gd name="adj1" fmla="val -58046"/>
              <a:gd name="adj2" fmla="val 989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Prova matemática?</a:t>
            </a:r>
          </a:p>
        </p:txBody>
      </p:sp>
    </p:spTree>
    <p:extLst>
      <p:ext uri="{BB962C8B-B14F-4D97-AF65-F5344CB8AC3E}">
        <p14:creationId xmlns:p14="http://schemas.microsoft.com/office/powerpoint/2010/main" val="3271753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1BFFE-3601-4F34-58F4-66A52D8422D9}"/>
              </a:ext>
            </a:extLst>
          </p:cNvPr>
          <p:cNvSpPr>
            <a:spLocks noGrp="1"/>
          </p:cNvSpPr>
          <p:nvPr>
            <p:ph type="title"/>
          </p:nvPr>
        </p:nvSpPr>
        <p:spPr/>
        <p:txBody>
          <a:bodyPr/>
          <a:lstStyle/>
          <a:p>
            <a:r>
              <a:rPr lang="pt-BR" dirty="0"/>
              <a:t>Representação </a:t>
            </a:r>
            <a:r>
              <a:rPr lang="pt-BR" dirty="0" err="1"/>
              <a:t>Kolmogorov</a:t>
            </a:r>
            <a:r>
              <a:rPr lang="pt-BR" dirty="0"/>
              <a:t>–Arnold</a:t>
            </a:r>
          </a:p>
        </p:txBody>
      </p:sp>
      <p:sp>
        <p:nvSpPr>
          <p:cNvPr id="4" name="Espaço Reservado para Data 3">
            <a:extLst>
              <a:ext uri="{FF2B5EF4-FFF2-40B4-BE49-F238E27FC236}">
                <a16:creationId xmlns:a16="http://schemas.microsoft.com/office/drawing/2014/main" id="{806B9D07-0517-D944-6F23-45AE38D68934}"/>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E8906A0A-F07E-9F96-7E89-EB32D84285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6459503-D149-1C0A-5B65-985E3465352F}"/>
              </a:ext>
            </a:extLst>
          </p:cNvPr>
          <p:cNvSpPr>
            <a:spLocks noGrp="1"/>
          </p:cNvSpPr>
          <p:nvPr>
            <p:ph type="sldNum" sz="quarter" idx="12"/>
          </p:nvPr>
        </p:nvSpPr>
        <p:spPr/>
        <p:txBody>
          <a:bodyPr/>
          <a:lstStyle/>
          <a:p>
            <a:fld id="{CBE13141-5722-4214-88D1-FB2DC47EA84F}" type="slidenum">
              <a:rPr lang="pt-BR" smtClean="0"/>
              <a:t>26</a:t>
            </a:fld>
            <a:endParaRPr lang="pt-BR"/>
          </a:p>
        </p:txBody>
      </p:sp>
      <p:pic>
        <p:nvPicPr>
          <p:cNvPr id="8" name="Imagem 7">
            <a:extLst>
              <a:ext uri="{FF2B5EF4-FFF2-40B4-BE49-F238E27FC236}">
                <a16:creationId xmlns:a16="http://schemas.microsoft.com/office/drawing/2014/main" id="{17C92C34-1D17-8880-61EF-DCCA9F634BD0}"/>
              </a:ext>
            </a:extLst>
          </p:cNvPr>
          <p:cNvPicPr>
            <a:picLocks noChangeAspect="1"/>
          </p:cNvPicPr>
          <p:nvPr/>
        </p:nvPicPr>
        <p:blipFill>
          <a:blip r:embed="rId2"/>
          <a:stretch>
            <a:fillRect/>
          </a:stretch>
        </p:blipFill>
        <p:spPr>
          <a:xfrm>
            <a:off x="911889" y="1147314"/>
            <a:ext cx="6954220" cy="1609950"/>
          </a:xfrm>
          <a:prstGeom prst="rect">
            <a:avLst/>
          </a:prstGeom>
        </p:spPr>
      </p:pic>
      <p:pic>
        <p:nvPicPr>
          <p:cNvPr id="10" name="Imagem 9">
            <a:extLst>
              <a:ext uri="{FF2B5EF4-FFF2-40B4-BE49-F238E27FC236}">
                <a16:creationId xmlns:a16="http://schemas.microsoft.com/office/drawing/2014/main" id="{7A5BC3DD-95D9-5D12-C009-D40395CF24AD}"/>
              </a:ext>
            </a:extLst>
          </p:cNvPr>
          <p:cNvPicPr>
            <a:picLocks noChangeAspect="1"/>
          </p:cNvPicPr>
          <p:nvPr/>
        </p:nvPicPr>
        <p:blipFill>
          <a:blip r:embed="rId3"/>
          <a:stretch>
            <a:fillRect/>
          </a:stretch>
        </p:blipFill>
        <p:spPr>
          <a:xfrm>
            <a:off x="999316" y="2756411"/>
            <a:ext cx="3229426" cy="438211"/>
          </a:xfrm>
          <a:prstGeom prst="rect">
            <a:avLst/>
          </a:prstGeom>
        </p:spPr>
      </p:pic>
      <p:pic>
        <p:nvPicPr>
          <p:cNvPr id="12" name="Imagem 11">
            <a:extLst>
              <a:ext uri="{FF2B5EF4-FFF2-40B4-BE49-F238E27FC236}">
                <a16:creationId xmlns:a16="http://schemas.microsoft.com/office/drawing/2014/main" id="{0A0C3CEF-9626-DA8F-E90F-8ED368D164A4}"/>
              </a:ext>
            </a:extLst>
          </p:cNvPr>
          <p:cNvPicPr>
            <a:picLocks noChangeAspect="1"/>
          </p:cNvPicPr>
          <p:nvPr/>
        </p:nvPicPr>
        <p:blipFill>
          <a:blip r:embed="rId4"/>
          <a:stretch>
            <a:fillRect/>
          </a:stretch>
        </p:blipFill>
        <p:spPr>
          <a:xfrm>
            <a:off x="999316" y="3229791"/>
            <a:ext cx="5058481" cy="476316"/>
          </a:xfrm>
          <a:prstGeom prst="rect">
            <a:avLst/>
          </a:prstGeom>
        </p:spPr>
      </p:pic>
      <p:pic>
        <p:nvPicPr>
          <p:cNvPr id="14" name="Imagem 13">
            <a:extLst>
              <a:ext uri="{FF2B5EF4-FFF2-40B4-BE49-F238E27FC236}">
                <a16:creationId xmlns:a16="http://schemas.microsoft.com/office/drawing/2014/main" id="{5833EC33-B1C3-7692-ABA0-88E32151B1F4}"/>
              </a:ext>
            </a:extLst>
          </p:cNvPr>
          <p:cNvPicPr>
            <a:picLocks noChangeAspect="1"/>
          </p:cNvPicPr>
          <p:nvPr/>
        </p:nvPicPr>
        <p:blipFill>
          <a:blip r:embed="rId5"/>
          <a:stretch>
            <a:fillRect/>
          </a:stretch>
        </p:blipFill>
        <p:spPr>
          <a:xfrm>
            <a:off x="838200" y="3741276"/>
            <a:ext cx="6020640" cy="1543265"/>
          </a:xfrm>
          <a:prstGeom prst="rect">
            <a:avLst/>
          </a:prstGeom>
        </p:spPr>
      </p:pic>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633F3A48-2C67-5DDD-B9AE-1F6E2BC1DB0C}"/>
                  </a:ext>
                </a:extLst>
              </p:cNvPr>
              <p:cNvSpPr txBox="1"/>
              <p:nvPr/>
            </p:nvSpPr>
            <p:spPr>
              <a:xfrm>
                <a:off x="7394330" y="3987692"/>
                <a:ext cx="3516923"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en-US" i="1">
                              <a:latin typeface="Cambria Math" panose="02040503050406030204" pitchFamily="18" charset="0"/>
                            </a:rPr>
                          </m:ctrlPr>
                        </m:dPr>
                        <m:e>
                          <m:r>
                            <a:rPr lang="en-US" b="1" i="0">
                              <a:latin typeface="Cambria Math" panose="02040503050406030204" pitchFamily="18" charset="0"/>
                            </a:rPr>
                            <m:t>𝐱</m:t>
                          </m:r>
                        </m:e>
                      </m:d>
                      <m:r>
                        <a:rPr lang="en-US" b="0" i="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𝑞</m:t>
                          </m:r>
                          <m:r>
                            <a:rPr lang="en-US">
                              <a:latin typeface="Cambria Math" panose="02040503050406030204" pitchFamily="18" charset="0"/>
                            </a:rPr>
                            <m:t>=</m:t>
                          </m:r>
                          <m:r>
                            <a:rPr lang="pt-BR" b="0" i="1" smtClean="0">
                              <a:latin typeface="Cambria Math" panose="02040503050406030204" pitchFamily="18" charset="0"/>
                            </a:rPr>
                            <m:t>1</m:t>
                          </m:r>
                        </m:sub>
                        <m:sup>
                          <m:r>
                            <a:rPr lang="pt-BR" i="1" smtClean="0">
                              <a:latin typeface="Cambria Math" panose="02040503050406030204" pitchFamily="18" charset="0"/>
                            </a:rPr>
                            <m:t>𝑚</m:t>
                          </m:r>
                        </m:sup>
                        <m:e>
                          <m:r>
                            <a:rPr lang="en-US">
                              <a:latin typeface="Cambria Math" panose="02040503050406030204" pitchFamily="18" charset="0"/>
                            </a:rPr>
                            <m:t> </m:t>
                          </m:r>
                        </m:e>
                      </m:nary>
                      <m:r>
                        <a:rPr lang="en-US" i="1">
                          <a:latin typeface="Cambria Math" panose="02040503050406030204" pitchFamily="18" charset="0"/>
                        </a:rPr>
                        <m:t>𝑔</m:t>
                      </m:r>
                      <m:d>
                        <m:dPr>
                          <m:ctrlPr>
                            <a:rPr lang="en-US" i="1">
                              <a:latin typeface="Cambria Math" panose="02040503050406030204" pitchFamily="18" charset="0"/>
                            </a:rPr>
                          </m:ctrlPr>
                        </m:dPr>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𝑝</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𝑞</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e>
                          </m:d>
                        </m:e>
                      </m:d>
                    </m:oMath>
                  </m:oMathPara>
                </a14:m>
                <a:endParaRPr lang="en-US" dirty="0"/>
              </a:p>
            </p:txBody>
          </p:sp>
        </mc:Choice>
        <mc:Fallback xmlns="">
          <p:sp>
            <p:nvSpPr>
              <p:cNvPr id="15" name="CaixaDeTexto 14">
                <a:extLst>
                  <a:ext uri="{FF2B5EF4-FFF2-40B4-BE49-F238E27FC236}">
                    <a16:creationId xmlns:a16="http://schemas.microsoft.com/office/drawing/2014/main" id="{633F3A48-2C67-5DDD-B9AE-1F6E2BC1DB0C}"/>
                  </a:ext>
                </a:extLst>
              </p:cNvPr>
              <p:cNvSpPr txBox="1">
                <a:spLocks noRot="1" noChangeAspect="1" noMove="1" noResize="1" noEditPoints="1" noAdjustHandles="1" noChangeArrowheads="1" noChangeShapeType="1" noTextEdit="1"/>
              </p:cNvSpPr>
              <p:nvPr/>
            </p:nvSpPr>
            <p:spPr>
              <a:xfrm>
                <a:off x="7394330" y="3987692"/>
                <a:ext cx="3516923" cy="984052"/>
              </a:xfrm>
              <a:prstGeom prst="rect">
                <a:avLst/>
              </a:prstGeom>
              <a:blipFill>
                <a:blip r:embed="rId6"/>
                <a:stretch>
                  <a:fillRect/>
                </a:stretch>
              </a:blipFill>
            </p:spPr>
            <p:txBody>
              <a:bodyPr/>
              <a:lstStyle/>
              <a:p>
                <a:r>
                  <a:rPr lang="pt-BR">
                    <a:noFill/>
                  </a:rPr>
                  <a:t> </a:t>
                </a:r>
              </a:p>
            </p:txBody>
          </p:sp>
        </mc:Fallback>
      </mc:AlternateContent>
      <p:sp>
        <p:nvSpPr>
          <p:cNvPr id="7" name="Estrela: 7 Pontas 6">
            <a:extLst>
              <a:ext uri="{FF2B5EF4-FFF2-40B4-BE49-F238E27FC236}">
                <a16:creationId xmlns:a16="http://schemas.microsoft.com/office/drawing/2014/main" id="{ADF49889-217E-5FD0-BACB-4DB6703B2362}"/>
              </a:ext>
            </a:extLst>
          </p:cNvPr>
          <p:cNvSpPr/>
          <p:nvPr/>
        </p:nvSpPr>
        <p:spPr>
          <a:xfrm>
            <a:off x="9595262" y="2842039"/>
            <a:ext cx="2116091" cy="1173922"/>
          </a:xfrm>
          <a:prstGeom prst="star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Equação dada pelo artigo</a:t>
            </a:r>
          </a:p>
        </p:txBody>
      </p:sp>
    </p:spTree>
    <p:extLst>
      <p:ext uri="{BB962C8B-B14F-4D97-AF65-F5344CB8AC3E}">
        <p14:creationId xmlns:p14="http://schemas.microsoft.com/office/powerpoint/2010/main" val="373564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2A0B4-C262-740C-C5E3-2A151048440C}"/>
              </a:ext>
            </a:extLst>
          </p:cNvPr>
          <p:cNvSpPr>
            <a:spLocks noGrp="1"/>
          </p:cNvSpPr>
          <p:nvPr>
            <p:ph type="title"/>
          </p:nvPr>
        </p:nvSpPr>
        <p:spPr/>
        <p:txBody>
          <a:bodyPr/>
          <a:lstStyle/>
          <a:p>
            <a:r>
              <a:rPr lang="pt-BR" dirty="0"/>
              <a:t>KAN</a:t>
            </a:r>
          </a:p>
        </p:txBody>
      </p:sp>
      <p:sp>
        <p:nvSpPr>
          <p:cNvPr id="4" name="Espaço Reservado para Data 3">
            <a:extLst>
              <a:ext uri="{FF2B5EF4-FFF2-40B4-BE49-F238E27FC236}">
                <a16:creationId xmlns:a16="http://schemas.microsoft.com/office/drawing/2014/main" id="{2793886F-12D6-B3B0-954E-6DD1765AC47F}"/>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86599514-A6E5-D149-D848-45729DFC551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92CF5A8-3813-4F62-0FC7-3644CD1F2F46}"/>
              </a:ext>
            </a:extLst>
          </p:cNvPr>
          <p:cNvSpPr>
            <a:spLocks noGrp="1"/>
          </p:cNvSpPr>
          <p:nvPr>
            <p:ph type="sldNum" sz="quarter" idx="12"/>
          </p:nvPr>
        </p:nvSpPr>
        <p:spPr/>
        <p:txBody>
          <a:bodyPr/>
          <a:lstStyle/>
          <a:p>
            <a:fld id="{CBE13141-5722-4214-88D1-FB2DC47EA84F}" type="slidenum">
              <a:rPr lang="pt-BR" smtClean="0"/>
              <a:t>27</a:t>
            </a:fld>
            <a:endParaRPr lang="pt-BR"/>
          </a:p>
        </p:txBody>
      </p:sp>
      <p:pic>
        <p:nvPicPr>
          <p:cNvPr id="8" name="Imagem 7">
            <a:extLst>
              <a:ext uri="{FF2B5EF4-FFF2-40B4-BE49-F238E27FC236}">
                <a16:creationId xmlns:a16="http://schemas.microsoft.com/office/drawing/2014/main" id="{955D5BFE-2775-A4EA-5426-F14E21F4948F}"/>
              </a:ext>
            </a:extLst>
          </p:cNvPr>
          <p:cNvPicPr>
            <a:picLocks noChangeAspect="1"/>
          </p:cNvPicPr>
          <p:nvPr/>
        </p:nvPicPr>
        <p:blipFill>
          <a:blip r:embed="rId2"/>
          <a:stretch>
            <a:fillRect/>
          </a:stretch>
        </p:blipFill>
        <p:spPr>
          <a:xfrm>
            <a:off x="1435147" y="1072579"/>
            <a:ext cx="8174845" cy="5108413"/>
          </a:xfrm>
          <a:prstGeom prst="rect">
            <a:avLst/>
          </a:prstGeom>
        </p:spPr>
      </p:pic>
    </p:spTree>
    <p:extLst>
      <p:ext uri="{BB962C8B-B14F-4D97-AF65-F5344CB8AC3E}">
        <p14:creationId xmlns:p14="http://schemas.microsoft.com/office/powerpoint/2010/main" val="2265578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E0B3D-E208-45B9-AD6D-35F0DAD21D6C}"/>
              </a:ext>
            </a:extLst>
          </p:cNvPr>
          <p:cNvSpPr>
            <a:spLocks noGrp="1"/>
          </p:cNvSpPr>
          <p:nvPr>
            <p:ph type="title"/>
          </p:nvPr>
        </p:nvSpPr>
        <p:spPr/>
        <p:txBody>
          <a:bodyPr/>
          <a:lstStyle/>
          <a:p>
            <a:r>
              <a:rPr lang="pt-BR" dirty="0"/>
              <a:t>KAN</a:t>
            </a:r>
          </a:p>
        </p:txBody>
      </p:sp>
      <p:sp>
        <p:nvSpPr>
          <p:cNvPr id="3" name="Espaço Reservado para Conteúdo 2">
            <a:extLst>
              <a:ext uri="{FF2B5EF4-FFF2-40B4-BE49-F238E27FC236}">
                <a16:creationId xmlns:a16="http://schemas.microsoft.com/office/drawing/2014/main" id="{18108635-332A-4CA0-8564-702836DACA78}"/>
              </a:ext>
            </a:extLst>
          </p:cNvPr>
          <p:cNvSpPr>
            <a:spLocks noGrp="1"/>
          </p:cNvSpPr>
          <p:nvPr>
            <p:ph idx="1"/>
          </p:nvPr>
        </p:nvSpPr>
        <p:spPr/>
        <p:txBody>
          <a:bodyPr>
            <a:normAutofit/>
          </a:bodyPr>
          <a:lstStyle/>
          <a:p>
            <a:r>
              <a:rPr lang="pt-BR" dirty="0"/>
              <a:t>O que a rede aprende?</a:t>
            </a:r>
          </a:p>
          <a:p>
            <a:endParaRPr lang="pt-BR" dirty="0"/>
          </a:p>
          <a:p>
            <a:pPr marL="0" indent="0">
              <a:buNone/>
            </a:pPr>
            <a:endParaRPr lang="pt-BR" dirty="0"/>
          </a:p>
          <a:p>
            <a:r>
              <a:rPr lang="pt-BR" dirty="0"/>
              <a:t>De qual função? Linear, Quadrática, etc.?</a:t>
            </a:r>
          </a:p>
          <a:p>
            <a:pPr lvl="1"/>
            <a:r>
              <a:rPr lang="pt-BR" dirty="0"/>
              <a:t>De b-</a:t>
            </a:r>
            <a:r>
              <a:rPr lang="pt-BR" dirty="0" err="1"/>
              <a:t>splines</a:t>
            </a:r>
            <a:endParaRPr lang="pt-BR" dirty="0"/>
          </a:p>
          <a:p>
            <a:pPr lvl="1"/>
            <a:endParaRPr lang="pt-BR" dirty="0"/>
          </a:p>
        </p:txBody>
      </p:sp>
      <p:sp>
        <p:nvSpPr>
          <p:cNvPr id="4" name="Espaço Reservado para Data 3">
            <a:extLst>
              <a:ext uri="{FF2B5EF4-FFF2-40B4-BE49-F238E27FC236}">
                <a16:creationId xmlns:a16="http://schemas.microsoft.com/office/drawing/2014/main" id="{0FC365C7-5AE1-4B21-9BEC-C34B08AC2D2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28E2B3-7732-458B-8EB6-CC2F40FFB213}"/>
              </a:ext>
            </a:extLst>
          </p:cNvPr>
          <p:cNvSpPr>
            <a:spLocks noGrp="1"/>
          </p:cNvSpPr>
          <p:nvPr>
            <p:ph type="ftr" sz="quarter" idx="11"/>
          </p:nvPr>
        </p:nvSpPr>
        <p:spPr/>
        <p:txBody>
          <a:bodyPr/>
          <a:lstStyle/>
          <a:p>
            <a:r>
              <a:rPr lang="pt-BR" dirty="0"/>
              <a:t>EQP046 - Introdução à IA</a:t>
            </a:r>
            <a:br>
              <a:rPr lang="pt-BR" dirty="0"/>
            </a:br>
            <a:r>
              <a:rPr lang="pt-BR" dirty="0"/>
              <a:t>P1 - Introdução</a:t>
            </a:r>
          </a:p>
        </p:txBody>
      </p:sp>
      <p:sp>
        <p:nvSpPr>
          <p:cNvPr id="6" name="Espaço Reservado para Número de Slide 5">
            <a:extLst>
              <a:ext uri="{FF2B5EF4-FFF2-40B4-BE49-F238E27FC236}">
                <a16:creationId xmlns:a16="http://schemas.microsoft.com/office/drawing/2014/main" id="{86072A4F-4C4A-4F4C-A43C-06119FB328EF}"/>
              </a:ext>
            </a:extLst>
          </p:cNvPr>
          <p:cNvSpPr>
            <a:spLocks noGrp="1"/>
          </p:cNvSpPr>
          <p:nvPr>
            <p:ph type="sldNum" sz="quarter" idx="12"/>
          </p:nvPr>
        </p:nvSpPr>
        <p:spPr/>
        <p:txBody>
          <a:bodyPr/>
          <a:lstStyle/>
          <a:p>
            <a:fld id="{CBE13141-5722-4214-88D1-FB2DC47EA84F}" type="slidenum">
              <a:rPr lang="pt-BR" smtClean="0"/>
              <a:t>28</a:t>
            </a:fld>
            <a:endParaRPr lang="pt-BR"/>
          </a:p>
        </p:txBody>
      </p:sp>
      <p:grpSp>
        <p:nvGrpSpPr>
          <p:cNvPr id="11" name="Agrupar 10">
            <a:extLst>
              <a:ext uri="{FF2B5EF4-FFF2-40B4-BE49-F238E27FC236}">
                <a16:creationId xmlns:a16="http://schemas.microsoft.com/office/drawing/2014/main" id="{F20A674B-7F03-21A2-E87C-A157D82083DE}"/>
              </a:ext>
            </a:extLst>
          </p:cNvPr>
          <p:cNvGrpSpPr/>
          <p:nvPr/>
        </p:nvGrpSpPr>
        <p:grpSpPr>
          <a:xfrm>
            <a:off x="1058008" y="1978290"/>
            <a:ext cx="5961186" cy="984052"/>
            <a:chOff x="3581400" y="2202854"/>
            <a:chExt cx="5961186" cy="984052"/>
          </a:xfrm>
        </p:grpSpPr>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AF1C46FB-EFA4-03DA-F5AE-AC2DCE3F93EE}"/>
                    </a:ext>
                  </a:extLst>
                </p:cNvPr>
                <p:cNvSpPr txBox="1"/>
                <p:nvPr/>
              </p:nvSpPr>
              <p:spPr>
                <a:xfrm>
                  <a:off x="3581400" y="2202854"/>
                  <a:ext cx="3516923"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en-US" i="1">
                                <a:latin typeface="Cambria Math" panose="02040503050406030204" pitchFamily="18" charset="0"/>
                              </a:rPr>
                            </m:ctrlPr>
                          </m:dPr>
                          <m:e>
                            <m:r>
                              <a:rPr lang="en-US" b="1" i="0">
                                <a:latin typeface="Cambria Math" panose="02040503050406030204" pitchFamily="18" charset="0"/>
                              </a:rPr>
                              <m:t>𝐱</m:t>
                            </m:r>
                          </m:e>
                        </m:d>
                        <m:r>
                          <a:rPr lang="en-US" b="0" i="0">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𝑞</m:t>
                            </m:r>
                            <m:r>
                              <a:rPr lang="en-US">
                                <a:latin typeface="Cambria Math" panose="02040503050406030204" pitchFamily="18" charset="0"/>
                              </a:rPr>
                              <m:t>=</m:t>
                            </m:r>
                            <m:r>
                              <a:rPr lang="pt-BR" b="0" i="1" smtClean="0">
                                <a:latin typeface="Cambria Math" panose="02040503050406030204" pitchFamily="18" charset="0"/>
                              </a:rPr>
                              <m:t>1</m:t>
                            </m:r>
                          </m:sub>
                          <m:sup>
                            <m:r>
                              <a:rPr lang="pt-BR" i="1" smtClean="0">
                                <a:latin typeface="Cambria Math" panose="02040503050406030204" pitchFamily="18" charset="0"/>
                              </a:rPr>
                              <m:t>𝑚</m:t>
                            </m:r>
                          </m:sup>
                          <m:e>
                            <m:r>
                              <a:rPr lang="en-US">
                                <a:latin typeface="Cambria Math" panose="02040503050406030204" pitchFamily="18" charset="0"/>
                              </a:rPr>
                              <m:t> </m:t>
                            </m:r>
                          </m:e>
                        </m:nary>
                        <m:r>
                          <a:rPr lang="en-US" i="1">
                            <a:latin typeface="Cambria Math" panose="02040503050406030204" pitchFamily="18" charset="0"/>
                          </a:rPr>
                          <m:t>𝑔</m:t>
                        </m:r>
                        <m:d>
                          <m:dPr>
                            <m:ctrlPr>
                              <a:rPr lang="en-US" i="1">
                                <a:latin typeface="Cambria Math" panose="02040503050406030204" pitchFamily="18" charset="0"/>
                              </a:rPr>
                            </m:ctrlPr>
                          </m:dPr>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𝑝</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𝑞</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e>
                            </m:d>
                          </m:e>
                        </m:d>
                      </m:oMath>
                    </m:oMathPara>
                  </a14:m>
                  <a:endParaRPr lang="en-US" dirty="0"/>
                </a:p>
              </p:txBody>
            </p:sp>
          </mc:Choice>
          <mc:Fallback xmlns="">
            <p:sp>
              <p:nvSpPr>
                <p:cNvPr id="7" name="CaixaDeTexto 6">
                  <a:extLst>
                    <a:ext uri="{FF2B5EF4-FFF2-40B4-BE49-F238E27FC236}">
                      <a16:creationId xmlns:a16="http://schemas.microsoft.com/office/drawing/2014/main" id="{AF1C46FB-EFA4-03DA-F5AE-AC2DCE3F93EE}"/>
                    </a:ext>
                  </a:extLst>
                </p:cNvPr>
                <p:cNvSpPr txBox="1">
                  <a:spLocks noRot="1" noChangeAspect="1" noMove="1" noResize="1" noEditPoints="1" noAdjustHandles="1" noChangeArrowheads="1" noChangeShapeType="1" noTextEdit="1"/>
                </p:cNvSpPr>
                <p:nvPr/>
              </p:nvSpPr>
              <p:spPr>
                <a:xfrm>
                  <a:off x="3581400" y="2202854"/>
                  <a:ext cx="3516923" cy="984052"/>
                </a:xfrm>
                <a:prstGeom prst="rect">
                  <a:avLst/>
                </a:prstGeom>
                <a:blipFill>
                  <a:blip r:embed="rId2"/>
                  <a:stretch>
                    <a:fillRect/>
                  </a:stretch>
                </a:blipFill>
              </p:spPr>
              <p:txBody>
                <a:bodyPr/>
                <a:lstStyle/>
                <a:p>
                  <a:r>
                    <a:rPr lang="pt-BR">
                      <a:noFill/>
                    </a:rPr>
                    <a:t> </a:t>
                  </a:r>
                </a:p>
              </p:txBody>
            </p:sp>
          </mc:Fallback>
        </mc:AlternateContent>
        <p:sp>
          <p:nvSpPr>
            <p:cNvPr id="8" name="Elipse 7">
              <a:extLst>
                <a:ext uri="{FF2B5EF4-FFF2-40B4-BE49-F238E27FC236}">
                  <a16:creationId xmlns:a16="http://schemas.microsoft.com/office/drawing/2014/main" id="{4C35050F-5757-2C38-B234-B1BBF4DBB5A7}"/>
                </a:ext>
              </a:extLst>
            </p:cNvPr>
            <p:cNvSpPr/>
            <p:nvPr/>
          </p:nvSpPr>
          <p:spPr>
            <a:xfrm>
              <a:off x="5953858" y="2556848"/>
              <a:ext cx="284284" cy="3885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B0C9A174-F246-48CE-29CB-89FC3E22DD19}"/>
                </a:ext>
              </a:extLst>
            </p:cNvPr>
            <p:cNvSpPr/>
            <p:nvPr/>
          </p:nvSpPr>
          <p:spPr>
            <a:xfrm>
              <a:off x="4951535" y="2538407"/>
              <a:ext cx="284284" cy="3885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F15D9016-FE4A-D7AC-ADED-958DCC4F26F3}"/>
                </a:ext>
              </a:extLst>
            </p:cNvPr>
            <p:cNvSpPr txBox="1"/>
            <p:nvPr/>
          </p:nvSpPr>
          <p:spPr>
            <a:xfrm>
              <a:off x="6931270" y="2409528"/>
              <a:ext cx="2611316" cy="646331"/>
            </a:xfrm>
            <a:prstGeom prst="rect">
              <a:avLst/>
            </a:prstGeom>
            <a:noFill/>
          </p:spPr>
          <p:txBody>
            <a:bodyPr wrap="square" rtlCol="0">
              <a:spAutoFit/>
            </a:bodyPr>
            <a:lstStyle/>
            <a:p>
              <a:r>
                <a:rPr lang="pt-BR" dirty="0"/>
                <a:t>Aprende parâmetros de funções</a:t>
              </a:r>
            </a:p>
          </p:txBody>
        </p:sp>
      </p:grpSp>
      <p:pic>
        <p:nvPicPr>
          <p:cNvPr id="13" name="Imagem 12">
            <a:extLst>
              <a:ext uri="{FF2B5EF4-FFF2-40B4-BE49-F238E27FC236}">
                <a16:creationId xmlns:a16="http://schemas.microsoft.com/office/drawing/2014/main" id="{A43DE692-F27F-B916-DC61-975E7A802736}"/>
              </a:ext>
            </a:extLst>
          </p:cNvPr>
          <p:cNvPicPr>
            <a:picLocks noChangeAspect="1"/>
          </p:cNvPicPr>
          <p:nvPr/>
        </p:nvPicPr>
        <p:blipFill rotWithShape="1">
          <a:blip r:embed="rId3"/>
          <a:srcRect l="8256" t="16769" r="7890" b="14365"/>
          <a:stretch/>
        </p:blipFill>
        <p:spPr>
          <a:xfrm>
            <a:off x="1421423" y="3895659"/>
            <a:ext cx="4018085" cy="984052"/>
          </a:xfrm>
          <a:prstGeom prst="rect">
            <a:avLst/>
          </a:prstGeom>
        </p:spPr>
      </p:pic>
    </p:spTree>
    <p:extLst>
      <p:ext uri="{BB962C8B-B14F-4D97-AF65-F5344CB8AC3E}">
        <p14:creationId xmlns:p14="http://schemas.microsoft.com/office/powerpoint/2010/main" val="3249255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E6105-3684-8BEE-776A-AEDDB41E25FA}"/>
              </a:ext>
            </a:extLst>
          </p:cNvPr>
          <p:cNvSpPr>
            <a:spLocks noGrp="1"/>
          </p:cNvSpPr>
          <p:nvPr>
            <p:ph type="title"/>
          </p:nvPr>
        </p:nvSpPr>
        <p:spPr/>
        <p:txBody>
          <a:bodyPr/>
          <a:lstStyle/>
          <a:p>
            <a:r>
              <a:rPr lang="pt-BR" dirty="0"/>
              <a:t>KAN</a:t>
            </a:r>
          </a:p>
        </p:txBody>
      </p:sp>
      <p:sp>
        <p:nvSpPr>
          <p:cNvPr id="4" name="Espaço Reservado para Data 3">
            <a:extLst>
              <a:ext uri="{FF2B5EF4-FFF2-40B4-BE49-F238E27FC236}">
                <a16:creationId xmlns:a16="http://schemas.microsoft.com/office/drawing/2014/main" id="{D2CD7645-8FB7-DA83-69BE-6EEF6BE5423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17256F62-2E08-650F-3595-CD540B950C5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AE3B369-7ECC-C19C-D15E-71D75BEC8C5B}"/>
              </a:ext>
            </a:extLst>
          </p:cNvPr>
          <p:cNvSpPr>
            <a:spLocks noGrp="1"/>
          </p:cNvSpPr>
          <p:nvPr>
            <p:ph type="sldNum" sz="quarter" idx="12"/>
          </p:nvPr>
        </p:nvSpPr>
        <p:spPr/>
        <p:txBody>
          <a:bodyPr/>
          <a:lstStyle/>
          <a:p>
            <a:fld id="{CBE13141-5722-4214-88D1-FB2DC47EA84F}" type="slidenum">
              <a:rPr lang="pt-BR" smtClean="0"/>
              <a:t>29</a:t>
            </a:fld>
            <a:endParaRPr lang="pt-BR"/>
          </a:p>
        </p:txBody>
      </p:sp>
      <p:pic>
        <p:nvPicPr>
          <p:cNvPr id="8" name="Imagem 7">
            <a:extLst>
              <a:ext uri="{FF2B5EF4-FFF2-40B4-BE49-F238E27FC236}">
                <a16:creationId xmlns:a16="http://schemas.microsoft.com/office/drawing/2014/main" id="{A34B7E31-2D26-EE53-1D2A-06B65AC687C8}"/>
              </a:ext>
            </a:extLst>
          </p:cNvPr>
          <p:cNvPicPr>
            <a:picLocks noChangeAspect="1"/>
          </p:cNvPicPr>
          <p:nvPr/>
        </p:nvPicPr>
        <p:blipFill>
          <a:blip r:embed="rId2"/>
          <a:stretch>
            <a:fillRect/>
          </a:stretch>
        </p:blipFill>
        <p:spPr>
          <a:xfrm>
            <a:off x="5580844" y="1299865"/>
            <a:ext cx="5772956" cy="4258269"/>
          </a:xfrm>
          <a:prstGeom prst="rect">
            <a:avLst/>
          </a:prstGeom>
        </p:spPr>
      </p:pic>
      <p:sp>
        <p:nvSpPr>
          <p:cNvPr id="9" name="Espaço Reservado para Conteúdo 2">
            <a:extLst>
              <a:ext uri="{FF2B5EF4-FFF2-40B4-BE49-F238E27FC236}">
                <a16:creationId xmlns:a16="http://schemas.microsoft.com/office/drawing/2014/main" id="{C6E4D155-218D-737D-24D7-B4F6D8B491DC}"/>
              </a:ext>
            </a:extLst>
          </p:cNvPr>
          <p:cNvSpPr>
            <a:spLocks noGrp="1"/>
          </p:cNvSpPr>
          <p:nvPr>
            <p:ph idx="1"/>
          </p:nvPr>
        </p:nvSpPr>
        <p:spPr>
          <a:xfrm>
            <a:off x="838200" y="1250830"/>
            <a:ext cx="4604238" cy="5106838"/>
          </a:xfrm>
        </p:spPr>
        <p:txBody>
          <a:bodyPr/>
          <a:lstStyle/>
          <a:p>
            <a:r>
              <a:rPr lang="pt-BR" dirty="0"/>
              <a:t>b-</a:t>
            </a:r>
            <a:r>
              <a:rPr lang="pt-BR" dirty="0" err="1"/>
              <a:t>splines</a:t>
            </a:r>
            <a:r>
              <a:rPr lang="pt-BR" dirty="0"/>
              <a:t> são curvas polinomiais compostas por segmentos de polinômios de menor ordem</a:t>
            </a:r>
          </a:p>
          <a:p>
            <a:r>
              <a:rPr lang="pt-BR" dirty="0"/>
              <a:t>São definidas por pontos de controles</a:t>
            </a:r>
          </a:p>
          <a:p>
            <a:r>
              <a:rPr lang="pt-BR" dirty="0">
                <a:solidFill>
                  <a:srgbClr val="FF0000"/>
                </a:solidFill>
              </a:rPr>
              <a:t>Continuas e diferenciáveis</a:t>
            </a:r>
          </a:p>
          <a:p>
            <a:r>
              <a:rPr lang="pt-BR" dirty="0"/>
              <a:t>Controle local</a:t>
            </a:r>
          </a:p>
        </p:txBody>
      </p:sp>
    </p:spTree>
    <p:extLst>
      <p:ext uri="{BB962C8B-B14F-4D97-AF65-F5344CB8AC3E}">
        <p14:creationId xmlns:p14="http://schemas.microsoft.com/office/powerpoint/2010/main" val="8570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04B88-5FEC-EB6A-1CA5-F6A737CC2C25}"/>
              </a:ext>
            </a:extLst>
          </p:cNvPr>
          <p:cNvSpPr>
            <a:spLocks noGrp="1"/>
          </p:cNvSpPr>
          <p:nvPr>
            <p:ph type="title"/>
          </p:nvPr>
        </p:nvSpPr>
        <p:spPr/>
        <p:txBody>
          <a:bodyPr>
            <a:normAutofit/>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0E3F7FDE-FDB6-A751-B67C-951536FD8D1F}"/>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2A119F51-20CA-B597-EF7F-B7E7C2BE9E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7C516B2-F520-B37F-947D-4D1F8978F3BD}"/>
              </a:ext>
            </a:extLst>
          </p:cNvPr>
          <p:cNvSpPr>
            <a:spLocks noGrp="1"/>
          </p:cNvSpPr>
          <p:nvPr>
            <p:ph type="sldNum" sz="quarter" idx="12"/>
          </p:nvPr>
        </p:nvSpPr>
        <p:spPr/>
        <p:txBody>
          <a:bodyPr/>
          <a:lstStyle/>
          <a:p>
            <a:fld id="{CBE13141-5722-4214-88D1-FB2DC47EA84F}" type="slidenum">
              <a:rPr lang="pt-BR" smtClean="0"/>
              <a:t>3</a:t>
            </a:fld>
            <a:endParaRPr lang="pt-BR"/>
          </a:p>
        </p:txBody>
      </p:sp>
      <p:pic>
        <p:nvPicPr>
          <p:cNvPr id="1026" name="Picture 2" descr="Cozinheiro, cozinheiro chefe, cozinheiro chefe, cozinheiro">
            <a:extLst>
              <a:ext uri="{FF2B5EF4-FFF2-40B4-BE49-F238E27FC236}">
                <a16:creationId xmlns:a16="http://schemas.microsoft.com/office/drawing/2014/main" id="{0C3C0DC3-336D-69D3-2ACD-C4A41D18D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36" y="1278248"/>
            <a:ext cx="2442882" cy="41614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7 passos eficazes para fidelizar os clientes do seu restaurante | - Blog da  Casa Magalhães">
            <a:extLst>
              <a:ext uri="{FF2B5EF4-FFF2-40B4-BE49-F238E27FC236}">
                <a16:creationId xmlns:a16="http://schemas.microsoft.com/office/drawing/2014/main" id="{1E92E23D-D673-3EBA-62B8-9CAAEA18E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908" y="2935062"/>
            <a:ext cx="3976564" cy="25835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o montar uma cozinha de restaurante – Lotus Food Service">
            <a:extLst>
              <a:ext uri="{FF2B5EF4-FFF2-40B4-BE49-F238E27FC236}">
                <a16:creationId xmlns:a16="http://schemas.microsoft.com/office/drawing/2014/main" id="{296C1E7C-B3F1-602A-96D6-17037C24A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150" y="1699775"/>
            <a:ext cx="3610758" cy="218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31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AA433-A1CF-920A-FBEE-50631218BEB9}"/>
              </a:ext>
            </a:extLst>
          </p:cNvPr>
          <p:cNvSpPr>
            <a:spLocks noGrp="1"/>
          </p:cNvSpPr>
          <p:nvPr>
            <p:ph type="title"/>
          </p:nvPr>
        </p:nvSpPr>
        <p:spPr/>
        <p:txBody>
          <a:bodyPr/>
          <a:lstStyle/>
          <a:p>
            <a:r>
              <a:rPr lang="pt-BR" dirty="0"/>
              <a:t>KAN</a:t>
            </a:r>
          </a:p>
        </p:txBody>
      </p:sp>
      <p:sp>
        <p:nvSpPr>
          <p:cNvPr id="3" name="Espaço Reservado para Conteúdo 2">
            <a:extLst>
              <a:ext uri="{FF2B5EF4-FFF2-40B4-BE49-F238E27FC236}">
                <a16:creationId xmlns:a16="http://schemas.microsoft.com/office/drawing/2014/main" id="{C6EFB845-7B11-E70E-984D-C7F3B2DFA226}"/>
              </a:ext>
            </a:extLst>
          </p:cNvPr>
          <p:cNvSpPr>
            <a:spLocks noGrp="1"/>
          </p:cNvSpPr>
          <p:nvPr>
            <p:ph idx="1"/>
          </p:nvPr>
        </p:nvSpPr>
        <p:spPr>
          <a:xfrm>
            <a:off x="838200" y="1250830"/>
            <a:ext cx="4384431" cy="5106838"/>
          </a:xfrm>
        </p:spPr>
        <p:txBody>
          <a:bodyPr>
            <a:normAutofit lnSpcReduction="10000"/>
          </a:bodyPr>
          <a:lstStyle/>
          <a:p>
            <a:r>
              <a:rPr lang="pt-BR" dirty="0"/>
              <a:t>Evita o esquecimento catastrófico</a:t>
            </a:r>
          </a:p>
          <a:p>
            <a:pPr lvl="1"/>
            <a:r>
              <a:rPr lang="pt-BR" dirty="0"/>
              <a:t>Cada parâmetro da b-</a:t>
            </a:r>
            <a:r>
              <a:rPr lang="pt-BR" dirty="0" err="1"/>
              <a:t>spline</a:t>
            </a:r>
            <a:r>
              <a:rPr lang="pt-BR" dirty="0"/>
              <a:t> tem apenas efeito local</a:t>
            </a:r>
          </a:p>
          <a:p>
            <a:pPr lvl="1"/>
            <a:r>
              <a:rPr lang="pt-BR" dirty="0"/>
              <a:t>Parâmetros longe do parâmetro atualizado, não causam alterações na curva</a:t>
            </a:r>
          </a:p>
          <a:p>
            <a:r>
              <a:rPr lang="pt-BR" dirty="0"/>
              <a:t>Em MLP a alteração de ativação é propagada globalmente</a:t>
            </a:r>
          </a:p>
        </p:txBody>
      </p:sp>
      <p:sp>
        <p:nvSpPr>
          <p:cNvPr id="4" name="Espaço Reservado para Data 3">
            <a:extLst>
              <a:ext uri="{FF2B5EF4-FFF2-40B4-BE49-F238E27FC236}">
                <a16:creationId xmlns:a16="http://schemas.microsoft.com/office/drawing/2014/main" id="{4ED73405-4EFF-762E-B714-BFD0114DB04C}"/>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DA1C9A2F-1EC1-D062-CCB9-932901C21B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039508-3F5D-9C5A-308F-399D0BA13E80}"/>
              </a:ext>
            </a:extLst>
          </p:cNvPr>
          <p:cNvSpPr>
            <a:spLocks noGrp="1"/>
          </p:cNvSpPr>
          <p:nvPr>
            <p:ph type="sldNum" sz="quarter" idx="12"/>
          </p:nvPr>
        </p:nvSpPr>
        <p:spPr/>
        <p:txBody>
          <a:bodyPr/>
          <a:lstStyle/>
          <a:p>
            <a:fld id="{CBE13141-5722-4214-88D1-FB2DC47EA84F}" type="slidenum">
              <a:rPr lang="pt-BR" smtClean="0"/>
              <a:t>30</a:t>
            </a:fld>
            <a:endParaRPr lang="pt-BR"/>
          </a:p>
        </p:txBody>
      </p:sp>
      <p:pic>
        <p:nvPicPr>
          <p:cNvPr id="7" name="Imagem 6">
            <a:extLst>
              <a:ext uri="{FF2B5EF4-FFF2-40B4-BE49-F238E27FC236}">
                <a16:creationId xmlns:a16="http://schemas.microsoft.com/office/drawing/2014/main" id="{D3DD6F60-0625-8A38-360D-17C5A9F6EB03}"/>
              </a:ext>
            </a:extLst>
          </p:cNvPr>
          <p:cNvPicPr>
            <a:picLocks noChangeAspect="1"/>
          </p:cNvPicPr>
          <p:nvPr/>
        </p:nvPicPr>
        <p:blipFill>
          <a:blip r:embed="rId2"/>
          <a:stretch>
            <a:fillRect/>
          </a:stretch>
        </p:blipFill>
        <p:spPr>
          <a:xfrm>
            <a:off x="5580844" y="1299865"/>
            <a:ext cx="5772956" cy="4258269"/>
          </a:xfrm>
          <a:prstGeom prst="rect">
            <a:avLst/>
          </a:prstGeom>
        </p:spPr>
      </p:pic>
    </p:spTree>
    <p:extLst>
      <p:ext uri="{BB962C8B-B14F-4D97-AF65-F5344CB8AC3E}">
        <p14:creationId xmlns:p14="http://schemas.microsoft.com/office/powerpoint/2010/main" val="426853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07082-1582-815D-A863-1C811F90A667}"/>
              </a:ext>
            </a:extLst>
          </p:cNvPr>
          <p:cNvSpPr>
            <a:spLocks noGrp="1"/>
          </p:cNvSpPr>
          <p:nvPr>
            <p:ph type="title"/>
          </p:nvPr>
        </p:nvSpPr>
        <p:spPr/>
        <p:txBody>
          <a:bodyPr/>
          <a:lstStyle/>
          <a:p>
            <a:r>
              <a:rPr lang="pt-BR" dirty="0"/>
              <a:t>KAN</a:t>
            </a:r>
          </a:p>
        </p:txBody>
      </p:sp>
      <p:sp>
        <p:nvSpPr>
          <p:cNvPr id="3" name="Espaço Reservado para Conteúdo 2">
            <a:extLst>
              <a:ext uri="{FF2B5EF4-FFF2-40B4-BE49-F238E27FC236}">
                <a16:creationId xmlns:a16="http://schemas.microsoft.com/office/drawing/2014/main" id="{DD7E0889-E430-47CB-3D8B-C9A87A5E97A8}"/>
              </a:ext>
            </a:extLst>
          </p:cNvPr>
          <p:cNvSpPr>
            <a:spLocks noGrp="1"/>
          </p:cNvSpPr>
          <p:nvPr>
            <p:ph idx="1"/>
          </p:nvPr>
        </p:nvSpPr>
        <p:spPr>
          <a:xfrm>
            <a:off x="766482" y="1508058"/>
            <a:ext cx="9704294" cy="1474441"/>
          </a:xfrm>
        </p:spPr>
        <p:txBody>
          <a:bodyPr/>
          <a:lstStyle/>
          <a:p>
            <a:r>
              <a:rPr lang="pt-BR" dirty="0"/>
              <a:t>Esquecimento catastrófico em MLP </a:t>
            </a:r>
            <a:r>
              <a:rPr lang="pt-BR" dirty="0" err="1"/>
              <a:t>vs</a:t>
            </a:r>
            <a:r>
              <a:rPr lang="pt-BR" dirty="0"/>
              <a:t> KAN</a:t>
            </a:r>
          </a:p>
        </p:txBody>
      </p:sp>
      <p:sp>
        <p:nvSpPr>
          <p:cNvPr id="4" name="Espaço Reservado para Data 3">
            <a:extLst>
              <a:ext uri="{FF2B5EF4-FFF2-40B4-BE49-F238E27FC236}">
                <a16:creationId xmlns:a16="http://schemas.microsoft.com/office/drawing/2014/main" id="{91D0B531-BF81-40DC-AD41-7674B7F677BE}"/>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C5506651-BF3F-C9BB-4273-F76A38EE2D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2BC8C7-AA23-E2F6-9406-88399C1441CC}"/>
              </a:ext>
            </a:extLst>
          </p:cNvPr>
          <p:cNvSpPr>
            <a:spLocks noGrp="1"/>
          </p:cNvSpPr>
          <p:nvPr>
            <p:ph type="sldNum" sz="quarter" idx="12"/>
          </p:nvPr>
        </p:nvSpPr>
        <p:spPr/>
        <p:txBody>
          <a:bodyPr/>
          <a:lstStyle/>
          <a:p>
            <a:fld id="{CBE13141-5722-4214-88D1-FB2DC47EA84F}" type="slidenum">
              <a:rPr lang="pt-BR" smtClean="0"/>
              <a:t>31</a:t>
            </a:fld>
            <a:endParaRPr lang="pt-BR"/>
          </a:p>
        </p:txBody>
      </p:sp>
      <p:pic>
        <p:nvPicPr>
          <p:cNvPr id="8" name="Imagem 7">
            <a:extLst>
              <a:ext uri="{FF2B5EF4-FFF2-40B4-BE49-F238E27FC236}">
                <a16:creationId xmlns:a16="http://schemas.microsoft.com/office/drawing/2014/main" id="{A119F8ED-22E9-2F1E-573D-676396AFB550}"/>
              </a:ext>
            </a:extLst>
          </p:cNvPr>
          <p:cNvPicPr>
            <a:picLocks noChangeAspect="1"/>
          </p:cNvPicPr>
          <p:nvPr/>
        </p:nvPicPr>
        <p:blipFill>
          <a:blip r:embed="rId2"/>
          <a:stretch>
            <a:fillRect/>
          </a:stretch>
        </p:blipFill>
        <p:spPr>
          <a:xfrm>
            <a:off x="1929653" y="2028423"/>
            <a:ext cx="8874940" cy="3951036"/>
          </a:xfrm>
          <a:prstGeom prst="rect">
            <a:avLst/>
          </a:prstGeom>
        </p:spPr>
      </p:pic>
    </p:spTree>
    <p:extLst>
      <p:ext uri="{BB962C8B-B14F-4D97-AF65-F5344CB8AC3E}">
        <p14:creationId xmlns:p14="http://schemas.microsoft.com/office/powerpoint/2010/main" val="1619253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EB0CA2D-7B9E-7B4E-EB56-444A6486607F}"/>
              </a:ext>
            </a:extLst>
          </p:cNvPr>
          <p:cNvPicPr>
            <a:picLocks noChangeAspect="1"/>
          </p:cNvPicPr>
          <p:nvPr/>
        </p:nvPicPr>
        <p:blipFill>
          <a:blip r:embed="rId2"/>
          <a:stretch>
            <a:fillRect/>
          </a:stretch>
        </p:blipFill>
        <p:spPr>
          <a:xfrm>
            <a:off x="2465700" y="1865152"/>
            <a:ext cx="7038783" cy="4264877"/>
          </a:xfrm>
          <a:prstGeom prst="rect">
            <a:avLst/>
          </a:prstGeom>
        </p:spPr>
      </p:pic>
      <p:sp>
        <p:nvSpPr>
          <p:cNvPr id="2" name="Título 1">
            <a:extLst>
              <a:ext uri="{FF2B5EF4-FFF2-40B4-BE49-F238E27FC236}">
                <a16:creationId xmlns:a16="http://schemas.microsoft.com/office/drawing/2014/main" id="{F4B39EB4-1C7F-4941-FF97-D37401BCC7A6}"/>
              </a:ext>
            </a:extLst>
          </p:cNvPr>
          <p:cNvSpPr>
            <a:spLocks noGrp="1"/>
          </p:cNvSpPr>
          <p:nvPr>
            <p:ph type="title"/>
          </p:nvPr>
        </p:nvSpPr>
        <p:spPr/>
        <p:txBody>
          <a:bodyPr/>
          <a:lstStyle/>
          <a:p>
            <a:r>
              <a:rPr lang="pt-BR" dirty="0"/>
              <a:t>KAN</a:t>
            </a:r>
          </a:p>
        </p:txBody>
      </p:sp>
      <p:sp>
        <p:nvSpPr>
          <p:cNvPr id="3" name="Espaço Reservado para Conteúdo 2">
            <a:extLst>
              <a:ext uri="{FF2B5EF4-FFF2-40B4-BE49-F238E27FC236}">
                <a16:creationId xmlns:a16="http://schemas.microsoft.com/office/drawing/2014/main" id="{123D6511-E187-5B9E-549C-DAA45886AF74}"/>
              </a:ext>
            </a:extLst>
          </p:cNvPr>
          <p:cNvSpPr>
            <a:spLocks noGrp="1"/>
          </p:cNvSpPr>
          <p:nvPr>
            <p:ph idx="1"/>
          </p:nvPr>
        </p:nvSpPr>
        <p:spPr/>
        <p:txBody>
          <a:bodyPr/>
          <a:lstStyle/>
          <a:p>
            <a:r>
              <a:rPr lang="pt-BR" dirty="0"/>
              <a:t>Regressão simbólica com KAN</a:t>
            </a:r>
          </a:p>
          <a:p>
            <a:pPr lvl="1"/>
            <a:r>
              <a:rPr lang="pt-BR" dirty="0"/>
              <a:t>Uso de normalização L1 modificada (</a:t>
            </a:r>
            <a:r>
              <a:rPr lang="pt-BR" dirty="0" err="1"/>
              <a:t>eq</a:t>
            </a:r>
            <a:r>
              <a:rPr lang="pt-BR" dirty="0"/>
              <a:t> 2.20)</a:t>
            </a:r>
          </a:p>
        </p:txBody>
      </p:sp>
      <p:sp>
        <p:nvSpPr>
          <p:cNvPr id="4" name="Espaço Reservado para Data 3">
            <a:extLst>
              <a:ext uri="{FF2B5EF4-FFF2-40B4-BE49-F238E27FC236}">
                <a16:creationId xmlns:a16="http://schemas.microsoft.com/office/drawing/2014/main" id="{1AC18223-C6AB-86F5-66AF-26CBF047DD7D}"/>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D849226C-E76F-5209-C998-7CCDCC619D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F690214-E7A1-E424-5C86-19B3CA6F17E8}"/>
              </a:ext>
            </a:extLst>
          </p:cNvPr>
          <p:cNvSpPr>
            <a:spLocks noGrp="1"/>
          </p:cNvSpPr>
          <p:nvPr>
            <p:ph type="sldNum" sz="quarter" idx="12"/>
          </p:nvPr>
        </p:nvSpPr>
        <p:spPr/>
        <p:txBody>
          <a:bodyPr/>
          <a:lstStyle/>
          <a:p>
            <a:fld id="{CBE13141-5722-4214-88D1-FB2DC47EA84F}" type="slidenum">
              <a:rPr lang="pt-BR" smtClean="0"/>
              <a:t>32</a:t>
            </a:fld>
            <a:endParaRPr lang="pt-BR"/>
          </a:p>
        </p:txBody>
      </p:sp>
    </p:spTree>
    <p:extLst>
      <p:ext uri="{BB962C8B-B14F-4D97-AF65-F5344CB8AC3E}">
        <p14:creationId xmlns:p14="http://schemas.microsoft.com/office/powerpoint/2010/main" val="398744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AE1D7-13E1-265E-D832-38A7FD5E3E3E}"/>
              </a:ext>
            </a:extLst>
          </p:cNvPr>
          <p:cNvSpPr>
            <a:spLocks noGrp="1"/>
          </p:cNvSpPr>
          <p:nvPr>
            <p:ph type="title"/>
          </p:nvPr>
        </p:nvSpPr>
        <p:spPr/>
        <p:txBody>
          <a:bodyPr/>
          <a:lstStyle/>
          <a:p>
            <a:r>
              <a:rPr lang="pt-BR" dirty="0"/>
              <a:t>KAN</a:t>
            </a:r>
          </a:p>
        </p:txBody>
      </p:sp>
      <p:sp>
        <p:nvSpPr>
          <p:cNvPr id="3" name="Espaço Reservado para Conteúdo 2">
            <a:extLst>
              <a:ext uri="{FF2B5EF4-FFF2-40B4-BE49-F238E27FC236}">
                <a16:creationId xmlns:a16="http://schemas.microsoft.com/office/drawing/2014/main" id="{9B5A17F5-ABFB-95E5-C8E4-CDBA877E4285}"/>
              </a:ext>
            </a:extLst>
          </p:cNvPr>
          <p:cNvSpPr>
            <a:spLocks noGrp="1"/>
          </p:cNvSpPr>
          <p:nvPr>
            <p:ph idx="1"/>
          </p:nvPr>
        </p:nvSpPr>
        <p:spPr/>
        <p:txBody>
          <a:bodyPr/>
          <a:lstStyle/>
          <a:p>
            <a:r>
              <a:rPr lang="pt-BR" dirty="0"/>
              <a:t>Do artigo:</a:t>
            </a:r>
          </a:p>
          <a:p>
            <a:pPr lvl="1"/>
            <a:r>
              <a:rPr lang="pt-BR" dirty="0"/>
              <a:t>As redes parecem mais custosas computacionalmente, pois os pesos são substituídos por funções, mas geralmente são necessários muito menos parâmetros para a mesma acurácia</a:t>
            </a:r>
          </a:p>
          <a:p>
            <a:pPr lvl="1"/>
            <a:r>
              <a:rPr lang="pt-BR" dirty="0"/>
              <a:t>Lida com o problema </a:t>
            </a:r>
            <a:r>
              <a:rPr lang="en-US" i="1" dirty="0"/>
              <a:t>curse of dimensionality</a:t>
            </a:r>
          </a:p>
          <a:p>
            <a:pPr lvl="1"/>
            <a:r>
              <a:rPr lang="pt-BR" dirty="0"/>
              <a:t>KAN aprende a equação, portanto é muito mais intuitiva que um MLP com inúmeros somatórios de pesos e funções de ativação</a:t>
            </a:r>
          </a:p>
          <a:p>
            <a:pPr lvl="1"/>
            <a:r>
              <a:rPr lang="pt-BR" dirty="0"/>
              <a:t>Indicado para solução de problemas físicos e matemáticos</a:t>
            </a:r>
          </a:p>
          <a:p>
            <a:pPr lvl="1"/>
            <a:r>
              <a:rPr lang="pt-BR" dirty="0"/>
              <a:t>É MELHOR QUE MLP? DEPENDE (</a:t>
            </a:r>
            <a:r>
              <a:rPr lang="pt-BR" i="1" dirty="0"/>
              <a:t>eu</a:t>
            </a:r>
            <a:r>
              <a:rPr lang="pt-BR" dirty="0"/>
              <a:t> acho que não)</a:t>
            </a:r>
          </a:p>
          <a:p>
            <a:pPr lvl="1"/>
            <a:endParaRPr lang="pt-BR" dirty="0"/>
          </a:p>
        </p:txBody>
      </p:sp>
      <p:sp>
        <p:nvSpPr>
          <p:cNvPr id="4" name="Espaço Reservado para Data 3">
            <a:extLst>
              <a:ext uri="{FF2B5EF4-FFF2-40B4-BE49-F238E27FC236}">
                <a16:creationId xmlns:a16="http://schemas.microsoft.com/office/drawing/2014/main" id="{EEF75DA4-50BB-F19F-76FB-5E5D0A268089}"/>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A694621A-1D8F-91AE-C90B-FF0E317DED2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D4AF7D-81F3-4F32-C992-BD83EDD0B374}"/>
              </a:ext>
            </a:extLst>
          </p:cNvPr>
          <p:cNvSpPr>
            <a:spLocks noGrp="1"/>
          </p:cNvSpPr>
          <p:nvPr>
            <p:ph type="sldNum" sz="quarter" idx="12"/>
          </p:nvPr>
        </p:nvSpPr>
        <p:spPr/>
        <p:txBody>
          <a:bodyPr/>
          <a:lstStyle/>
          <a:p>
            <a:fld id="{CBE13141-5722-4214-88D1-FB2DC47EA84F}" type="slidenum">
              <a:rPr lang="pt-BR" smtClean="0"/>
              <a:t>33</a:t>
            </a:fld>
            <a:endParaRPr lang="pt-BR"/>
          </a:p>
        </p:txBody>
      </p:sp>
    </p:spTree>
    <p:extLst>
      <p:ext uri="{BB962C8B-B14F-4D97-AF65-F5344CB8AC3E}">
        <p14:creationId xmlns:p14="http://schemas.microsoft.com/office/powerpoint/2010/main" val="1747010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0CDC1-5A23-644C-B833-B78F1222357F}"/>
              </a:ext>
            </a:extLst>
          </p:cNvPr>
          <p:cNvSpPr>
            <a:spLocks noGrp="1"/>
          </p:cNvSpPr>
          <p:nvPr>
            <p:ph type="title"/>
          </p:nvPr>
        </p:nvSpPr>
        <p:spPr/>
        <p:txBody>
          <a:bodyPr/>
          <a:lstStyle/>
          <a:p>
            <a:r>
              <a:rPr lang="pt-BR" dirty="0"/>
              <a:t>KAN</a:t>
            </a:r>
          </a:p>
        </p:txBody>
      </p:sp>
      <p:sp>
        <p:nvSpPr>
          <p:cNvPr id="4" name="Espaço Reservado para Data 3">
            <a:extLst>
              <a:ext uri="{FF2B5EF4-FFF2-40B4-BE49-F238E27FC236}">
                <a16:creationId xmlns:a16="http://schemas.microsoft.com/office/drawing/2014/main" id="{3241B021-7551-F411-941D-0DD57705D3D0}"/>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43B8048B-FB60-28D9-68FD-3E4DB1976B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28906DB-7F53-556E-1AE1-C149CE98664B}"/>
              </a:ext>
            </a:extLst>
          </p:cNvPr>
          <p:cNvSpPr>
            <a:spLocks noGrp="1"/>
          </p:cNvSpPr>
          <p:nvPr>
            <p:ph type="sldNum" sz="quarter" idx="12"/>
          </p:nvPr>
        </p:nvSpPr>
        <p:spPr/>
        <p:txBody>
          <a:bodyPr/>
          <a:lstStyle/>
          <a:p>
            <a:fld id="{CBE13141-5722-4214-88D1-FB2DC47EA84F}" type="slidenum">
              <a:rPr lang="pt-BR" smtClean="0"/>
              <a:t>34</a:t>
            </a:fld>
            <a:endParaRPr lang="pt-BR"/>
          </a:p>
        </p:txBody>
      </p:sp>
      <p:pic>
        <p:nvPicPr>
          <p:cNvPr id="8" name="Imagem 7">
            <a:extLst>
              <a:ext uri="{FF2B5EF4-FFF2-40B4-BE49-F238E27FC236}">
                <a16:creationId xmlns:a16="http://schemas.microsoft.com/office/drawing/2014/main" id="{736C4DA9-D73A-FC36-F062-80F2F02566BC}"/>
              </a:ext>
            </a:extLst>
          </p:cNvPr>
          <p:cNvPicPr>
            <a:picLocks noChangeAspect="1"/>
          </p:cNvPicPr>
          <p:nvPr/>
        </p:nvPicPr>
        <p:blipFill>
          <a:blip r:embed="rId2"/>
          <a:stretch>
            <a:fillRect/>
          </a:stretch>
        </p:blipFill>
        <p:spPr>
          <a:xfrm>
            <a:off x="0" y="1081934"/>
            <a:ext cx="12192000" cy="2636731"/>
          </a:xfrm>
          <a:prstGeom prst="rect">
            <a:avLst/>
          </a:prstGeom>
        </p:spPr>
      </p:pic>
      <p:sp>
        <p:nvSpPr>
          <p:cNvPr id="9" name="Balão de Fala: Oval 8">
            <a:extLst>
              <a:ext uri="{FF2B5EF4-FFF2-40B4-BE49-F238E27FC236}">
                <a16:creationId xmlns:a16="http://schemas.microsoft.com/office/drawing/2014/main" id="{E505173E-EE1D-1375-7177-6D43BBF2556F}"/>
              </a:ext>
            </a:extLst>
          </p:cNvPr>
          <p:cNvSpPr/>
          <p:nvPr/>
        </p:nvSpPr>
        <p:spPr>
          <a:xfrm>
            <a:off x="7098322" y="4165577"/>
            <a:ext cx="2520462" cy="1106181"/>
          </a:xfrm>
          <a:prstGeom prst="wedgeEllipseCallout">
            <a:avLst>
              <a:gd name="adj1" fmla="val 15475"/>
              <a:gd name="adj2" fmla="val -932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Mesmo com 100D ainda é melhor que MLP (COD)</a:t>
            </a:r>
          </a:p>
        </p:txBody>
      </p:sp>
    </p:spTree>
    <p:extLst>
      <p:ext uri="{BB962C8B-B14F-4D97-AF65-F5344CB8AC3E}">
        <p14:creationId xmlns:p14="http://schemas.microsoft.com/office/powerpoint/2010/main" val="2973854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A0B9E-6BBC-A59E-E7F7-69A09D2426EA}"/>
              </a:ext>
            </a:extLst>
          </p:cNvPr>
          <p:cNvSpPr>
            <a:spLocks noGrp="1"/>
          </p:cNvSpPr>
          <p:nvPr>
            <p:ph type="title"/>
          </p:nvPr>
        </p:nvSpPr>
        <p:spPr/>
        <p:txBody>
          <a:bodyPr/>
          <a:lstStyle/>
          <a:p>
            <a:r>
              <a:rPr lang="pt-BR" dirty="0"/>
              <a:t>KAN</a:t>
            </a:r>
          </a:p>
        </p:txBody>
      </p:sp>
      <p:sp>
        <p:nvSpPr>
          <p:cNvPr id="4" name="Espaço Reservado para Data 3">
            <a:extLst>
              <a:ext uri="{FF2B5EF4-FFF2-40B4-BE49-F238E27FC236}">
                <a16:creationId xmlns:a16="http://schemas.microsoft.com/office/drawing/2014/main" id="{76ABE332-3A4D-8A44-1534-C476CA8DABB5}"/>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B555D56F-A9E5-2D31-7485-EE163C21B6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234663E-E867-B44A-A986-AEA1C6576EDD}"/>
              </a:ext>
            </a:extLst>
          </p:cNvPr>
          <p:cNvSpPr>
            <a:spLocks noGrp="1"/>
          </p:cNvSpPr>
          <p:nvPr>
            <p:ph type="sldNum" sz="quarter" idx="12"/>
          </p:nvPr>
        </p:nvSpPr>
        <p:spPr/>
        <p:txBody>
          <a:bodyPr/>
          <a:lstStyle/>
          <a:p>
            <a:fld id="{CBE13141-5722-4214-88D1-FB2DC47EA84F}" type="slidenum">
              <a:rPr lang="pt-BR" smtClean="0"/>
              <a:t>35</a:t>
            </a:fld>
            <a:endParaRPr lang="pt-BR"/>
          </a:p>
        </p:txBody>
      </p:sp>
      <p:pic>
        <p:nvPicPr>
          <p:cNvPr id="8" name="Imagem 7">
            <a:extLst>
              <a:ext uri="{FF2B5EF4-FFF2-40B4-BE49-F238E27FC236}">
                <a16:creationId xmlns:a16="http://schemas.microsoft.com/office/drawing/2014/main" id="{B2D581A7-FF0A-F737-FD6A-A68234BA4092}"/>
              </a:ext>
            </a:extLst>
          </p:cNvPr>
          <p:cNvPicPr>
            <a:picLocks noChangeAspect="1"/>
          </p:cNvPicPr>
          <p:nvPr/>
        </p:nvPicPr>
        <p:blipFill rotWithShape="1">
          <a:blip r:embed="rId2"/>
          <a:srcRect b="8081"/>
          <a:stretch/>
        </p:blipFill>
        <p:spPr>
          <a:xfrm>
            <a:off x="1735048" y="1048704"/>
            <a:ext cx="8877268" cy="4312192"/>
          </a:xfrm>
          <a:prstGeom prst="rect">
            <a:avLst/>
          </a:prstGeom>
        </p:spPr>
      </p:pic>
    </p:spTree>
    <p:extLst>
      <p:ext uri="{BB962C8B-B14F-4D97-AF65-F5344CB8AC3E}">
        <p14:creationId xmlns:p14="http://schemas.microsoft.com/office/powerpoint/2010/main" val="4279087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DC7F-C1F2-B2F6-1958-BD807A193499}"/>
              </a:ext>
            </a:extLst>
          </p:cNvPr>
          <p:cNvSpPr>
            <a:spLocks noGrp="1"/>
          </p:cNvSpPr>
          <p:nvPr>
            <p:ph type="title"/>
          </p:nvPr>
        </p:nvSpPr>
        <p:spPr/>
        <p:txBody>
          <a:bodyPr>
            <a:normAutofit/>
          </a:bodyPr>
          <a:lstStyle/>
          <a:p>
            <a:r>
              <a:rPr lang="pt-BR" dirty="0"/>
              <a:t>Aplicação Python</a:t>
            </a:r>
          </a:p>
        </p:txBody>
      </p:sp>
      <p:sp>
        <p:nvSpPr>
          <p:cNvPr id="3" name="Espaço Reservado para Conteúdo 2">
            <a:extLst>
              <a:ext uri="{FF2B5EF4-FFF2-40B4-BE49-F238E27FC236}">
                <a16:creationId xmlns:a16="http://schemas.microsoft.com/office/drawing/2014/main" id="{F9390F2D-E5D7-1AA6-9C26-EC7A2B6870D6}"/>
              </a:ext>
            </a:extLst>
          </p:cNvPr>
          <p:cNvSpPr>
            <a:spLocks noGrp="1"/>
          </p:cNvSpPr>
          <p:nvPr>
            <p:ph idx="1"/>
          </p:nvPr>
        </p:nvSpPr>
        <p:spPr/>
        <p:txBody>
          <a:bodyPr/>
          <a:lstStyle/>
          <a:p>
            <a:r>
              <a:rPr lang="pt-BR" dirty="0" err="1"/>
              <a:t>pykan</a:t>
            </a:r>
            <a:endParaRPr lang="pt-BR" dirty="0"/>
          </a:p>
          <a:p>
            <a:pPr lvl="1"/>
            <a:r>
              <a:rPr lang="pt-BR" dirty="0"/>
              <a:t>https://github.com/KindXiaoming/pykan</a:t>
            </a:r>
          </a:p>
        </p:txBody>
      </p:sp>
      <p:sp>
        <p:nvSpPr>
          <p:cNvPr id="4" name="Espaço Reservado para Data 3">
            <a:extLst>
              <a:ext uri="{FF2B5EF4-FFF2-40B4-BE49-F238E27FC236}">
                <a16:creationId xmlns:a16="http://schemas.microsoft.com/office/drawing/2014/main" id="{5A5A2F34-3959-3F6E-4529-21429F3053E2}"/>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13115B2F-ABA4-568F-761B-6F2C8DA87C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9478C90-DC52-9CA4-F073-66146DC9DE43}"/>
              </a:ext>
            </a:extLst>
          </p:cNvPr>
          <p:cNvSpPr>
            <a:spLocks noGrp="1"/>
          </p:cNvSpPr>
          <p:nvPr>
            <p:ph type="sldNum" sz="quarter" idx="12"/>
          </p:nvPr>
        </p:nvSpPr>
        <p:spPr/>
        <p:txBody>
          <a:bodyPr/>
          <a:lstStyle/>
          <a:p>
            <a:fld id="{CBE13141-5722-4214-88D1-FB2DC47EA84F}" type="slidenum">
              <a:rPr lang="pt-BR" smtClean="0"/>
              <a:t>36</a:t>
            </a:fld>
            <a:endParaRPr lang="pt-BR"/>
          </a:p>
        </p:txBody>
      </p:sp>
    </p:spTree>
    <p:extLst>
      <p:ext uri="{BB962C8B-B14F-4D97-AF65-F5344CB8AC3E}">
        <p14:creationId xmlns:p14="http://schemas.microsoft.com/office/powerpoint/2010/main" val="376310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2CA6402-4B6A-4CA7-8AE6-E0D52D948BF8}"/>
              </a:ext>
            </a:extLst>
          </p:cNvPr>
          <p:cNvSpPr>
            <a:spLocks noGrp="1"/>
          </p:cNvSpPr>
          <p:nvPr>
            <p:ph type="title"/>
          </p:nvPr>
        </p:nvSpPr>
        <p:spPr/>
        <p:txBody>
          <a:bodyPr/>
          <a:lstStyle/>
          <a:p>
            <a:pPr algn="ctr"/>
            <a:r>
              <a:rPr lang="pt-BR" sz="9600" dirty="0"/>
              <a:t>Obrigado!</a:t>
            </a:r>
            <a:br>
              <a:rPr lang="pt-BR" dirty="0"/>
            </a:br>
            <a:endParaRPr lang="pt-BR" dirty="0"/>
          </a:p>
        </p:txBody>
      </p:sp>
      <p:sp>
        <p:nvSpPr>
          <p:cNvPr id="8" name="Espaço Reservado para Texto 7">
            <a:extLst>
              <a:ext uri="{FF2B5EF4-FFF2-40B4-BE49-F238E27FC236}">
                <a16:creationId xmlns:a16="http://schemas.microsoft.com/office/drawing/2014/main" id="{E81E3387-D5A1-4000-ADA0-E84A2703167C}"/>
              </a:ext>
            </a:extLst>
          </p:cNvPr>
          <p:cNvSpPr>
            <a:spLocks noGrp="1"/>
          </p:cNvSpPr>
          <p:nvPr>
            <p:ph type="body" idx="1"/>
          </p:nvPr>
        </p:nvSpPr>
        <p:spPr/>
        <p:txBody>
          <a:bodyPr/>
          <a:lstStyle/>
          <a:p>
            <a:endParaRPr lang="pt-BR"/>
          </a:p>
        </p:txBody>
      </p:sp>
      <p:sp>
        <p:nvSpPr>
          <p:cNvPr id="4" name="Espaço Reservado para Data 3">
            <a:extLst>
              <a:ext uri="{FF2B5EF4-FFF2-40B4-BE49-F238E27FC236}">
                <a16:creationId xmlns:a16="http://schemas.microsoft.com/office/drawing/2014/main" id="{13DCB53A-9B09-422A-A7DF-6466A0A32B3D}"/>
              </a:ext>
            </a:extLst>
          </p:cNvPr>
          <p:cNvSpPr>
            <a:spLocks noGrp="1"/>
          </p:cNvSpPr>
          <p:nvPr>
            <p:ph type="dt" sz="half" idx="4294967295"/>
          </p:nvPr>
        </p:nvSpPr>
        <p:spPr>
          <a:xfrm>
            <a:off x="0" y="6494463"/>
            <a:ext cx="2743200" cy="365125"/>
          </a:xfrm>
        </p:spPr>
        <p:txBody>
          <a:bodyPr/>
          <a:lstStyle/>
          <a:p>
            <a:fld id="{50DD3A32-1DC4-44BE-BE3F-887031F62142}" type="datetime1">
              <a:rPr lang="pt-BR" smtClean="0"/>
              <a:t>09/08/2024</a:t>
            </a:fld>
            <a:endParaRPr lang="pt-BR"/>
          </a:p>
        </p:txBody>
      </p:sp>
      <p:sp>
        <p:nvSpPr>
          <p:cNvPr id="6" name="Espaço Reservado para Número de Slide 5">
            <a:extLst>
              <a:ext uri="{FF2B5EF4-FFF2-40B4-BE49-F238E27FC236}">
                <a16:creationId xmlns:a16="http://schemas.microsoft.com/office/drawing/2014/main" id="{2B7B7362-DE84-4B87-9586-55708A18C7BB}"/>
              </a:ext>
            </a:extLst>
          </p:cNvPr>
          <p:cNvSpPr>
            <a:spLocks noGrp="1"/>
          </p:cNvSpPr>
          <p:nvPr>
            <p:ph type="sldNum" sz="quarter" idx="4294967295"/>
          </p:nvPr>
        </p:nvSpPr>
        <p:spPr>
          <a:xfrm>
            <a:off x="9448800" y="6494463"/>
            <a:ext cx="2743200" cy="365125"/>
          </a:xfrm>
        </p:spPr>
        <p:txBody>
          <a:bodyPr/>
          <a:lstStyle/>
          <a:p>
            <a:fld id="{CBE13141-5722-4214-88D1-FB2DC47EA84F}" type="slidenum">
              <a:rPr lang="pt-BR" smtClean="0"/>
              <a:t>37</a:t>
            </a:fld>
            <a:endParaRPr lang="pt-BR"/>
          </a:p>
        </p:txBody>
      </p:sp>
    </p:spTree>
    <p:extLst>
      <p:ext uri="{BB962C8B-B14F-4D97-AF65-F5344CB8AC3E}">
        <p14:creationId xmlns:p14="http://schemas.microsoft.com/office/powerpoint/2010/main" val="280697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59F17-A27F-02CA-5D26-FC9A0B7566A6}"/>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04D13541-5534-BAAC-277A-551FFCDE98BA}"/>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B3432072-C6A4-C96D-A48F-DB9EDF2B91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013A1F-146A-131A-F633-5C47FF23F135}"/>
              </a:ext>
            </a:extLst>
          </p:cNvPr>
          <p:cNvSpPr>
            <a:spLocks noGrp="1"/>
          </p:cNvSpPr>
          <p:nvPr>
            <p:ph type="sldNum" sz="quarter" idx="12"/>
          </p:nvPr>
        </p:nvSpPr>
        <p:spPr/>
        <p:txBody>
          <a:bodyPr/>
          <a:lstStyle/>
          <a:p>
            <a:fld id="{CBE13141-5722-4214-88D1-FB2DC47EA84F}" type="slidenum">
              <a:rPr lang="pt-BR" smtClean="0"/>
              <a:t>4</a:t>
            </a:fld>
            <a:endParaRPr lang="pt-BR"/>
          </a:p>
        </p:txBody>
      </p:sp>
      <p:pic>
        <p:nvPicPr>
          <p:cNvPr id="7" name="Picture 2" descr="Cozinheiro, cozinheiro chefe, cozinheiro chefe, cozinheiro">
            <a:extLst>
              <a:ext uri="{FF2B5EF4-FFF2-40B4-BE49-F238E27FC236}">
                <a16:creationId xmlns:a16="http://schemas.microsoft.com/office/drawing/2014/main" id="{9DB71E1E-832B-E94A-672F-B5F5CF8FA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36" y="2116648"/>
            <a:ext cx="2442882" cy="4161421"/>
          </a:xfrm>
          <a:prstGeom prst="rect">
            <a:avLst/>
          </a:prstGeom>
          <a:noFill/>
          <a:extLst>
            <a:ext uri="{909E8E84-426E-40DD-AFC4-6F175D3DCCD1}">
              <a14:hiddenFill xmlns:a14="http://schemas.microsoft.com/office/drawing/2010/main">
                <a:solidFill>
                  <a:srgbClr val="FFFFFF"/>
                </a:solidFill>
              </a14:hiddenFill>
            </a:ext>
          </a:extLst>
        </p:spPr>
      </p:pic>
      <p:sp>
        <p:nvSpPr>
          <p:cNvPr id="8" name="Balão de Fala: Oval 7">
            <a:extLst>
              <a:ext uri="{FF2B5EF4-FFF2-40B4-BE49-F238E27FC236}">
                <a16:creationId xmlns:a16="http://schemas.microsoft.com/office/drawing/2014/main" id="{29705403-41E6-E912-399A-ACC399D66C98}"/>
              </a:ext>
            </a:extLst>
          </p:cNvPr>
          <p:cNvSpPr/>
          <p:nvPr/>
        </p:nvSpPr>
        <p:spPr>
          <a:xfrm>
            <a:off x="5177118" y="1179751"/>
            <a:ext cx="4397188" cy="2415095"/>
          </a:xfrm>
          <a:prstGeom prst="wedgeEllipseCallout">
            <a:avLst>
              <a:gd name="adj1" fmla="val -67672"/>
              <a:gd name="adj2" fmla="val 3709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dirty="0">
                <a:solidFill>
                  <a:schemeClr val="tx1"/>
                </a:solidFill>
              </a:rPr>
              <a:t>Quanta comida fazer na sexta-feira para servir todos os clientes do dia e evitar prejuízo/desperdício?</a:t>
            </a:r>
            <a:endParaRPr lang="en-US" sz="2000" dirty="0">
              <a:solidFill>
                <a:schemeClr val="tx1"/>
              </a:solidFill>
            </a:endParaRPr>
          </a:p>
        </p:txBody>
      </p:sp>
    </p:spTree>
    <p:extLst>
      <p:ext uri="{BB962C8B-B14F-4D97-AF65-F5344CB8AC3E}">
        <p14:creationId xmlns:p14="http://schemas.microsoft.com/office/powerpoint/2010/main" val="42742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26232-F7A6-5710-4580-07A7CA2D8A58}"/>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E56A8CF3-A37D-A71E-47D2-341DD9546222}"/>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BA661EB4-64D4-4C25-C818-7AA55F4244E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7EC17F-54FF-257F-1FED-AA33F771AEFC}"/>
              </a:ext>
            </a:extLst>
          </p:cNvPr>
          <p:cNvSpPr>
            <a:spLocks noGrp="1"/>
          </p:cNvSpPr>
          <p:nvPr>
            <p:ph type="sldNum" sz="quarter" idx="12"/>
          </p:nvPr>
        </p:nvSpPr>
        <p:spPr/>
        <p:txBody>
          <a:bodyPr/>
          <a:lstStyle/>
          <a:p>
            <a:fld id="{CBE13141-5722-4214-88D1-FB2DC47EA84F}" type="slidenum">
              <a:rPr lang="pt-BR" smtClean="0"/>
              <a:t>5</a:t>
            </a:fld>
            <a:endParaRPr lang="pt-BR"/>
          </a:p>
        </p:txBody>
      </p:sp>
      <p:sp>
        <p:nvSpPr>
          <p:cNvPr id="31" name="CaixaDeTexto 30">
            <a:extLst>
              <a:ext uri="{FF2B5EF4-FFF2-40B4-BE49-F238E27FC236}">
                <a16:creationId xmlns:a16="http://schemas.microsoft.com/office/drawing/2014/main" id="{FB0D79AB-AE39-BC1E-6529-AC0238CE3FC1}"/>
              </a:ext>
            </a:extLst>
          </p:cNvPr>
          <p:cNvSpPr txBox="1"/>
          <p:nvPr/>
        </p:nvSpPr>
        <p:spPr>
          <a:xfrm>
            <a:off x="1669255" y="3065946"/>
            <a:ext cx="1730187" cy="1477328"/>
          </a:xfrm>
          <a:prstGeom prst="rect">
            <a:avLst/>
          </a:prstGeom>
          <a:solidFill>
            <a:schemeClr val="bg1"/>
          </a:solidFill>
        </p:spPr>
        <p:txBody>
          <a:bodyPr wrap="square" rtlCol="0">
            <a:spAutoFit/>
          </a:bodyPr>
          <a:lstStyle/>
          <a:p>
            <a:r>
              <a:rPr lang="pt-BR" dirty="0"/>
              <a:t>DADOS COLETADOS POR PIERRE DE SEGUNDA ATÉ QUINTA</a:t>
            </a:r>
            <a:endParaRPr lang="en-US" dirty="0"/>
          </a:p>
        </p:txBody>
      </p:sp>
      <p:sp>
        <p:nvSpPr>
          <p:cNvPr id="34" name="Seta: para a Direita 33">
            <a:extLst>
              <a:ext uri="{FF2B5EF4-FFF2-40B4-BE49-F238E27FC236}">
                <a16:creationId xmlns:a16="http://schemas.microsoft.com/office/drawing/2014/main" id="{2B239353-8537-7159-0DBA-BA0A7103833C}"/>
              </a:ext>
            </a:extLst>
          </p:cNvPr>
          <p:cNvSpPr/>
          <p:nvPr/>
        </p:nvSpPr>
        <p:spPr>
          <a:xfrm>
            <a:off x="3527102" y="3314167"/>
            <a:ext cx="1059808" cy="4168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Agrupar 41">
            <a:extLst>
              <a:ext uri="{FF2B5EF4-FFF2-40B4-BE49-F238E27FC236}">
                <a16:creationId xmlns:a16="http://schemas.microsoft.com/office/drawing/2014/main" id="{78CFE859-6F21-D8EC-1961-FBDE435759ED}"/>
              </a:ext>
            </a:extLst>
          </p:cNvPr>
          <p:cNvGrpSpPr/>
          <p:nvPr/>
        </p:nvGrpSpPr>
        <p:grpSpPr>
          <a:xfrm>
            <a:off x="4883562" y="1438775"/>
            <a:ext cx="4529379" cy="4167642"/>
            <a:chOff x="3529892" y="1526241"/>
            <a:chExt cx="4529379" cy="4167642"/>
          </a:xfrm>
        </p:grpSpPr>
        <p:grpSp>
          <p:nvGrpSpPr>
            <p:cNvPr id="30" name="Agrupar 29">
              <a:extLst>
                <a:ext uri="{FF2B5EF4-FFF2-40B4-BE49-F238E27FC236}">
                  <a16:creationId xmlns:a16="http://schemas.microsoft.com/office/drawing/2014/main" id="{31855791-C3B8-E821-E009-A0E74C291E39}"/>
                </a:ext>
              </a:extLst>
            </p:cNvPr>
            <p:cNvGrpSpPr/>
            <p:nvPr/>
          </p:nvGrpSpPr>
          <p:grpSpPr>
            <a:xfrm>
              <a:off x="3529892" y="1526241"/>
              <a:ext cx="4529379" cy="4167642"/>
              <a:chOff x="2561704" y="1526241"/>
              <a:chExt cx="4529379" cy="4167642"/>
            </a:xfrm>
          </p:grpSpPr>
          <p:grpSp>
            <p:nvGrpSpPr>
              <p:cNvPr id="23" name="Agrupar 22">
                <a:extLst>
                  <a:ext uri="{FF2B5EF4-FFF2-40B4-BE49-F238E27FC236}">
                    <a16:creationId xmlns:a16="http://schemas.microsoft.com/office/drawing/2014/main" id="{8DC313D3-4C78-8BF3-E1E6-34CD4C5D9EF9}"/>
                  </a:ext>
                </a:extLst>
              </p:cNvPr>
              <p:cNvGrpSpPr/>
              <p:nvPr/>
            </p:nvGrpSpPr>
            <p:grpSpPr>
              <a:xfrm>
                <a:off x="2561704" y="1526241"/>
                <a:ext cx="4529379" cy="4167642"/>
                <a:chOff x="2032786" y="1454523"/>
                <a:chExt cx="4529379" cy="4167642"/>
              </a:xfrm>
            </p:grpSpPr>
            <p:grpSp>
              <p:nvGrpSpPr>
                <p:cNvPr id="16" name="Agrupar 15">
                  <a:extLst>
                    <a:ext uri="{FF2B5EF4-FFF2-40B4-BE49-F238E27FC236}">
                      <a16:creationId xmlns:a16="http://schemas.microsoft.com/office/drawing/2014/main" id="{8F75D349-8D6B-028B-21E5-17BF06945B5E}"/>
                    </a:ext>
                  </a:extLst>
                </p:cNvPr>
                <p:cNvGrpSpPr/>
                <p:nvPr/>
              </p:nvGrpSpPr>
              <p:grpSpPr>
                <a:xfrm>
                  <a:off x="2032786" y="1454523"/>
                  <a:ext cx="4529379" cy="4167642"/>
                  <a:chOff x="1902798" y="1398494"/>
                  <a:chExt cx="4529379" cy="4167642"/>
                </a:xfrm>
              </p:grpSpPr>
              <p:grpSp>
                <p:nvGrpSpPr>
                  <p:cNvPr id="13" name="Agrupar 12">
                    <a:extLst>
                      <a:ext uri="{FF2B5EF4-FFF2-40B4-BE49-F238E27FC236}">
                        <a16:creationId xmlns:a16="http://schemas.microsoft.com/office/drawing/2014/main" id="{CA44DF39-53B6-7C3A-7A81-A56532A16889}"/>
                      </a:ext>
                    </a:extLst>
                  </p:cNvPr>
                  <p:cNvGrpSpPr/>
                  <p:nvPr/>
                </p:nvGrpSpPr>
                <p:grpSpPr>
                  <a:xfrm>
                    <a:off x="2088776" y="1398494"/>
                    <a:ext cx="4343401" cy="3948953"/>
                    <a:chOff x="2088776" y="1398494"/>
                    <a:chExt cx="4343401" cy="3948953"/>
                  </a:xfrm>
                </p:grpSpPr>
                <p:cxnSp>
                  <p:nvCxnSpPr>
                    <p:cNvPr id="8" name="Conector reto 7">
                      <a:extLst>
                        <a:ext uri="{FF2B5EF4-FFF2-40B4-BE49-F238E27FC236}">
                          <a16:creationId xmlns:a16="http://schemas.microsoft.com/office/drawing/2014/main" id="{5EAD4B3E-B49A-F307-7DF3-6927A7E3FDA7}"/>
                        </a:ext>
                      </a:extLst>
                    </p:cNvPr>
                    <p:cNvCxnSpPr>
                      <a:cxnSpLocks/>
                    </p:cNvCxnSpPr>
                    <p:nvPr/>
                  </p:nvCxnSpPr>
                  <p:spPr>
                    <a:xfrm>
                      <a:off x="2393576" y="1398494"/>
                      <a:ext cx="0" cy="3948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DFA55053-DA38-2770-D9B1-ECE01A188241}"/>
                        </a:ext>
                      </a:extLst>
                    </p:cNvPr>
                    <p:cNvCxnSpPr>
                      <a:cxnSpLocks/>
                    </p:cNvCxnSpPr>
                    <p:nvPr/>
                  </p:nvCxnSpPr>
                  <p:spPr>
                    <a:xfrm flipH="1">
                      <a:off x="2088776" y="4970929"/>
                      <a:ext cx="4343401"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CaixaDeTexto 13">
                    <a:extLst>
                      <a:ext uri="{FF2B5EF4-FFF2-40B4-BE49-F238E27FC236}">
                        <a16:creationId xmlns:a16="http://schemas.microsoft.com/office/drawing/2014/main" id="{CA84AD4A-ED1A-20B9-8A2A-54FF876F3B9C}"/>
                      </a:ext>
                    </a:extLst>
                  </p:cNvPr>
                  <p:cNvSpPr txBox="1"/>
                  <p:nvPr/>
                </p:nvSpPr>
                <p:spPr>
                  <a:xfrm>
                    <a:off x="4556598" y="5289137"/>
                    <a:ext cx="998991" cy="276999"/>
                  </a:xfrm>
                  <a:prstGeom prst="rect">
                    <a:avLst/>
                  </a:prstGeom>
                  <a:noFill/>
                </p:spPr>
                <p:txBody>
                  <a:bodyPr wrap="none" rtlCol="0">
                    <a:spAutoFit/>
                  </a:bodyPr>
                  <a:lstStyle/>
                  <a:p>
                    <a:r>
                      <a:rPr lang="pt-BR" sz="1200" dirty="0"/>
                      <a:t>DIA SEMANA</a:t>
                    </a:r>
                    <a:endParaRPr lang="en-US" sz="1200" dirty="0"/>
                  </a:p>
                </p:txBody>
              </p:sp>
              <p:sp>
                <p:nvSpPr>
                  <p:cNvPr id="15" name="CaixaDeTexto 14">
                    <a:extLst>
                      <a:ext uri="{FF2B5EF4-FFF2-40B4-BE49-F238E27FC236}">
                        <a16:creationId xmlns:a16="http://schemas.microsoft.com/office/drawing/2014/main" id="{B4FC4C10-DDBC-F10F-78EA-1335B659DEB6}"/>
                      </a:ext>
                    </a:extLst>
                  </p:cNvPr>
                  <p:cNvSpPr txBox="1"/>
                  <p:nvPr/>
                </p:nvSpPr>
                <p:spPr>
                  <a:xfrm rot="16200000">
                    <a:off x="1659558" y="3055468"/>
                    <a:ext cx="763479" cy="276999"/>
                  </a:xfrm>
                  <a:prstGeom prst="rect">
                    <a:avLst/>
                  </a:prstGeom>
                  <a:noFill/>
                </p:spPr>
                <p:txBody>
                  <a:bodyPr wrap="none" rtlCol="0">
                    <a:spAutoFit/>
                  </a:bodyPr>
                  <a:lstStyle/>
                  <a:p>
                    <a:r>
                      <a:rPr lang="pt-BR" sz="1200" dirty="0"/>
                      <a:t>CLIENTES</a:t>
                    </a:r>
                    <a:endParaRPr lang="en-US" sz="1200" dirty="0"/>
                  </a:p>
                </p:txBody>
              </p:sp>
            </p:grpSp>
            <p:sp>
              <p:nvSpPr>
                <p:cNvPr id="17" name="CaixaDeTexto 16">
                  <a:extLst>
                    <a:ext uri="{FF2B5EF4-FFF2-40B4-BE49-F238E27FC236}">
                      <a16:creationId xmlns:a16="http://schemas.microsoft.com/office/drawing/2014/main" id="{0DA0B062-ECFF-C2B1-2BF9-3FC0DE1C8F49}"/>
                    </a:ext>
                  </a:extLst>
                </p:cNvPr>
                <p:cNvSpPr txBox="1"/>
                <p:nvPr/>
              </p:nvSpPr>
              <p:spPr>
                <a:xfrm>
                  <a:off x="2707341" y="5067353"/>
                  <a:ext cx="708848" cy="276999"/>
                </a:xfrm>
                <a:prstGeom prst="rect">
                  <a:avLst/>
                </a:prstGeom>
                <a:noFill/>
              </p:spPr>
              <p:txBody>
                <a:bodyPr wrap="none" rtlCol="0">
                  <a:spAutoFit/>
                </a:bodyPr>
                <a:lstStyle/>
                <a:p>
                  <a:r>
                    <a:rPr lang="pt-BR" sz="1200" dirty="0"/>
                    <a:t>segunda</a:t>
                  </a:r>
                  <a:endParaRPr lang="en-US" sz="1200" dirty="0"/>
                </a:p>
              </p:txBody>
            </p:sp>
            <p:sp>
              <p:nvSpPr>
                <p:cNvPr id="18" name="CaixaDeTexto 17">
                  <a:extLst>
                    <a:ext uri="{FF2B5EF4-FFF2-40B4-BE49-F238E27FC236}">
                      <a16:creationId xmlns:a16="http://schemas.microsoft.com/office/drawing/2014/main" id="{CFD36A24-BEB2-A489-A5A2-A5195D0BD97B}"/>
                    </a:ext>
                  </a:extLst>
                </p:cNvPr>
                <p:cNvSpPr txBox="1"/>
                <p:nvPr/>
              </p:nvSpPr>
              <p:spPr>
                <a:xfrm>
                  <a:off x="3759613" y="5067353"/>
                  <a:ext cx="500073" cy="276999"/>
                </a:xfrm>
                <a:prstGeom prst="rect">
                  <a:avLst/>
                </a:prstGeom>
                <a:noFill/>
              </p:spPr>
              <p:txBody>
                <a:bodyPr wrap="none" rtlCol="0">
                  <a:spAutoFit/>
                </a:bodyPr>
                <a:lstStyle/>
                <a:p>
                  <a:r>
                    <a:rPr lang="pt-BR" sz="1200" dirty="0"/>
                    <a:t>terça</a:t>
                  </a:r>
                  <a:endParaRPr lang="en-US" sz="1200" dirty="0"/>
                </a:p>
              </p:txBody>
            </p:sp>
            <p:sp>
              <p:nvSpPr>
                <p:cNvPr id="19" name="CaixaDeTexto 18">
                  <a:extLst>
                    <a:ext uri="{FF2B5EF4-FFF2-40B4-BE49-F238E27FC236}">
                      <a16:creationId xmlns:a16="http://schemas.microsoft.com/office/drawing/2014/main" id="{1839F99A-8A55-5EC3-6F86-027FCA86A305}"/>
                    </a:ext>
                  </a:extLst>
                </p:cNvPr>
                <p:cNvSpPr txBox="1"/>
                <p:nvPr/>
              </p:nvSpPr>
              <p:spPr>
                <a:xfrm>
                  <a:off x="4603110" y="5067353"/>
                  <a:ext cx="594778" cy="276999"/>
                </a:xfrm>
                <a:prstGeom prst="rect">
                  <a:avLst/>
                </a:prstGeom>
                <a:noFill/>
              </p:spPr>
              <p:txBody>
                <a:bodyPr wrap="none" rtlCol="0">
                  <a:spAutoFit/>
                </a:bodyPr>
                <a:lstStyle/>
                <a:p>
                  <a:r>
                    <a:rPr lang="pt-BR" sz="1200" dirty="0"/>
                    <a:t>quarta</a:t>
                  </a:r>
                  <a:endParaRPr lang="en-US" sz="1200" dirty="0"/>
                </a:p>
              </p:txBody>
            </p:sp>
            <p:sp>
              <p:nvSpPr>
                <p:cNvPr id="20" name="CaixaDeTexto 19">
                  <a:extLst>
                    <a:ext uri="{FF2B5EF4-FFF2-40B4-BE49-F238E27FC236}">
                      <a16:creationId xmlns:a16="http://schemas.microsoft.com/office/drawing/2014/main" id="{991A2018-E52C-7508-36E5-60B484373FB6}"/>
                    </a:ext>
                  </a:extLst>
                </p:cNvPr>
                <p:cNvSpPr txBox="1"/>
                <p:nvPr/>
              </p:nvSpPr>
              <p:spPr>
                <a:xfrm>
                  <a:off x="5541312" y="5067353"/>
                  <a:ext cx="582147" cy="276999"/>
                </a:xfrm>
                <a:prstGeom prst="rect">
                  <a:avLst/>
                </a:prstGeom>
                <a:noFill/>
              </p:spPr>
              <p:txBody>
                <a:bodyPr wrap="none" rtlCol="0">
                  <a:spAutoFit/>
                </a:bodyPr>
                <a:lstStyle/>
                <a:p>
                  <a:r>
                    <a:rPr lang="pt-BR" sz="1200" dirty="0"/>
                    <a:t>quinta</a:t>
                  </a:r>
                  <a:endParaRPr lang="en-US" sz="1200" dirty="0"/>
                </a:p>
              </p:txBody>
            </p:sp>
          </p:grpSp>
          <p:sp>
            <p:nvSpPr>
              <p:cNvPr id="24" name="Elipse 23">
                <a:extLst>
                  <a:ext uri="{FF2B5EF4-FFF2-40B4-BE49-F238E27FC236}">
                    <a16:creationId xmlns:a16="http://schemas.microsoft.com/office/drawing/2014/main" id="{789B28A2-1ED4-5601-6371-5E14F5C969A5}"/>
                  </a:ext>
                </a:extLst>
              </p:cNvPr>
              <p:cNvSpPr/>
              <p:nvPr/>
            </p:nvSpPr>
            <p:spPr>
              <a:xfrm>
                <a:off x="3451412" y="4518212"/>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a:extLst>
                  <a:ext uri="{FF2B5EF4-FFF2-40B4-BE49-F238E27FC236}">
                    <a16:creationId xmlns:a16="http://schemas.microsoft.com/office/drawing/2014/main" id="{52DFD65D-97CA-8922-D62B-35378623BAD7}"/>
                  </a:ext>
                </a:extLst>
              </p:cNvPr>
              <p:cNvSpPr/>
              <p:nvPr/>
            </p:nvSpPr>
            <p:spPr>
              <a:xfrm>
                <a:off x="4408580" y="4060771"/>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a:extLst>
                  <a:ext uri="{FF2B5EF4-FFF2-40B4-BE49-F238E27FC236}">
                    <a16:creationId xmlns:a16="http://schemas.microsoft.com/office/drawing/2014/main" id="{518C2CB4-196C-1A2F-CD8F-35DBB6523FAE}"/>
                  </a:ext>
                </a:extLst>
              </p:cNvPr>
              <p:cNvSpPr/>
              <p:nvPr/>
            </p:nvSpPr>
            <p:spPr>
              <a:xfrm>
                <a:off x="5364423" y="3610004"/>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lipse 26">
                <a:extLst>
                  <a:ext uri="{FF2B5EF4-FFF2-40B4-BE49-F238E27FC236}">
                    <a16:creationId xmlns:a16="http://schemas.microsoft.com/office/drawing/2014/main" id="{9ACF5E7B-6D9D-C8E5-4E2D-0E77785A9E1C}"/>
                  </a:ext>
                </a:extLst>
              </p:cNvPr>
              <p:cNvSpPr/>
              <p:nvPr/>
            </p:nvSpPr>
            <p:spPr>
              <a:xfrm>
                <a:off x="6231316" y="3130393"/>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aixaDeTexto 34">
              <a:extLst>
                <a:ext uri="{FF2B5EF4-FFF2-40B4-BE49-F238E27FC236}">
                  <a16:creationId xmlns:a16="http://schemas.microsoft.com/office/drawing/2014/main" id="{7AB8B30C-C78B-6E75-F057-05D72F98F093}"/>
                </a:ext>
              </a:extLst>
            </p:cNvPr>
            <p:cNvSpPr txBox="1"/>
            <p:nvPr/>
          </p:nvSpPr>
          <p:spPr>
            <a:xfrm>
              <a:off x="3729771" y="4427071"/>
              <a:ext cx="341760" cy="276999"/>
            </a:xfrm>
            <a:prstGeom prst="rect">
              <a:avLst/>
            </a:prstGeom>
            <a:noFill/>
          </p:spPr>
          <p:txBody>
            <a:bodyPr wrap="none" rtlCol="0">
              <a:spAutoFit/>
            </a:bodyPr>
            <a:lstStyle/>
            <a:p>
              <a:r>
                <a:rPr lang="pt-BR" sz="1200" dirty="0"/>
                <a:t>10</a:t>
              </a:r>
              <a:endParaRPr lang="en-US" sz="1200" dirty="0"/>
            </a:p>
          </p:txBody>
        </p:sp>
        <p:sp>
          <p:nvSpPr>
            <p:cNvPr id="36" name="CaixaDeTexto 35">
              <a:extLst>
                <a:ext uri="{FF2B5EF4-FFF2-40B4-BE49-F238E27FC236}">
                  <a16:creationId xmlns:a16="http://schemas.microsoft.com/office/drawing/2014/main" id="{19C27BED-2BD4-DEA6-1D8C-1B5B0D6D8036}"/>
                </a:ext>
              </a:extLst>
            </p:cNvPr>
            <p:cNvSpPr txBox="1"/>
            <p:nvPr/>
          </p:nvSpPr>
          <p:spPr>
            <a:xfrm>
              <a:off x="3729771" y="3938242"/>
              <a:ext cx="341760" cy="276999"/>
            </a:xfrm>
            <a:prstGeom prst="rect">
              <a:avLst/>
            </a:prstGeom>
            <a:noFill/>
          </p:spPr>
          <p:txBody>
            <a:bodyPr wrap="none" rtlCol="0">
              <a:spAutoFit/>
            </a:bodyPr>
            <a:lstStyle/>
            <a:p>
              <a:r>
                <a:rPr lang="pt-BR" sz="1200" dirty="0"/>
                <a:t>20</a:t>
              </a:r>
              <a:endParaRPr lang="en-US" sz="1200" dirty="0"/>
            </a:p>
          </p:txBody>
        </p:sp>
        <p:sp>
          <p:nvSpPr>
            <p:cNvPr id="37" name="CaixaDeTexto 36">
              <a:extLst>
                <a:ext uri="{FF2B5EF4-FFF2-40B4-BE49-F238E27FC236}">
                  <a16:creationId xmlns:a16="http://schemas.microsoft.com/office/drawing/2014/main" id="{FFCE7842-22D2-BB07-5385-82F7FBA60E9C}"/>
                </a:ext>
              </a:extLst>
            </p:cNvPr>
            <p:cNvSpPr txBox="1"/>
            <p:nvPr/>
          </p:nvSpPr>
          <p:spPr>
            <a:xfrm>
              <a:off x="3729771" y="3463940"/>
              <a:ext cx="341760" cy="276999"/>
            </a:xfrm>
            <a:prstGeom prst="rect">
              <a:avLst/>
            </a:prstGeom>
            <a:noFill/>
          </p:spPr>
          <p:txBody>
            <a:bodyPr wrap="none" rtlCol="0">
              <a:spAutoFit/>
            </a:bodyPr>
            <a:lstStyle/>
            <a:p>
              <a:r>
                <a:rPr lang="pt-BR" sz="1200" dirty="0"/>
                <a:t>30</a:t>
              </a:r>
              <a:endParaRPr lang="en-US" sz="1200" dirty="0"/>
            </a:p>
          </p:txBody>
        </p:sp>
        <p:sp>
          <p:nvSpPr>
            <p:cNvPr id="38" name="CaixaDeTexto 37">
              <a:extLst>
                <a:ext uri="{FF2B5EF4-FFF2-40B4-BE49-F238E27FC236}">
                  <a16:creationId xmlns:a16="http://schemas.microsoft.com/office/drawing/2014/main" id="{5A86588F-FA4B-EE96-2392-FBD7CA3EB211}"/>
                </a:ext>
              </a:extLst>
            </p:cNvPr>
            <p:cNvSpPr txBox="1"/>
            <p:nvPr/>
          </p:nvSpPr>
          <p:spPr>
            <a:xfrm>
              <a:off x="3729771" y="2988746"/>
              <a:ext cx="341760" cy="276999"/>
            </a:xfrm>
            <a:prstGeom prst="rect">
              <a:avLst/>
            </a:prstGeom>
            <a:noFill/>
          </p:spPr>
          <p:txBody>
            <a:bodyPr wrap="none" rtlCol="0">
              <a:spAutoFit/>
            </a:bodyPr>
            <a:lstStyle/>
            <a:p>
              <a:r>
                <a:rPr lang="pt-BR" sz="1200" dirty="0"/>
                <a:t>40</a:t>
              </a:r>
              <a:endParaRPr lang="en-US" sz="1200" dirty="0"/>
            </a:p>
          </p:txBody>
        </p:sp>
      </p:grpSp>
    </p:spTree>
    <p:extLst>
      <p:ext uri="{BB962C8B-B14F-4D97-AF65-F5344CB8AC3E}">
        <p14:creationId xmlns:p14="http://schemas.microsoft.com/office/powerpoint/2010/main" val="114659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26746-9017-94F1-2B6F-875AEB72B2F9}"/>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D8791001-8D85-61B5-17D8-9BB72A4453A1}"/>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D6C9EB46-6143-2789-58BF-ADE7EB302D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A528971-E17E-3947-2C6D-A31FA07C45F0}"/>
              </a:ext>
            </a:extLst>
          </p:cNvPr>
          <p:cNvSpPr>
            <a:spLocks noGrp="1"/>
          </p:cNvSpPr>
          <p:nvPr>
            <p:ph type="sldNum" sz="quarter" idx="12"/>
          </p:nvPr>
        </p:nvSpPr>
        <p:spPr/>
        <p:txBody>
          <a:bodyPr/>
          <a:lstStyle/>
          <a:p>
            <a:fld id="{CBE13141-5722-4214-88D1-FB2DC47EA84F}" type="slidenum">
              <a:rPr lang="pt-BR" smtClean="0"/>
              <a:t>6</a:t>
            </a:fld>
            <a:endParaRPr lang="pt-BR"/>
          </a:p>
        </p:txBody>
      </p:sp>
      <p:pic>
        <p:nvPicPr>
          <p:cNvPr id="7" name="Picture 2" descr="Cozinheiro, cozinheiro chefe, cozinheiro chefe, cozinheiro">
            <a:extLst>
              <a:ext uri="{FF2B5EF4-FFF2-40B4-BE49-F238E27FC236}">
                <a16:creationId xmlns:a16="http://schemas.microsoft.com/office/drawing/2014/main" id="{62F380FE-BE36-4420-9CFC-BB50D9425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78" y="2012493"/>
            <a:ext cx="2442882" cy="4161421"/>
          </a:xfrm>
          <a:prstGeom prst="rect">
            <a:avLst/>
          </a:prstGeom>
          <a:noFill/>
          <a:extLst>
            <a:ext uri="{909E8E84-426E-40DD-AFC4-6F175D3DCCD1}">
              <a14:hiddenFill xmlns:a14="http://schemas.microsoft.com/office/drawing/2010/main">
                <a:solidFill>
                  <a:srgbClr val="FFFFFF"/>
                </a:solidFill>
              </a14:hiddenFill>
            </a:ext>
          </a:extLst>
        </p:spPr>
      </p:pic>
      <p:sp>
        <p:nvSpPr>
          <p:cNvPr id="8" name="Balão de Fala: Oval 7">
            <a:extLst>
              <a:ext uri="{FF2B5EF4-FFF2-40B4-BE49-F238E27FC236}">
                <a16:creationId xmlns:a16="http://schemas.microsoft.com/office/drawing/2014/main" id="{D13A82AB-3CDF-67B1-92A9-F14BC34CF16C}"/>
              </a:ext>
            </a:extLst>
          </p:cNvPr>
          <p:cNvSpPr/>
          <p:nvPr/>
        </p:nvSpPr>
        <p:spPr>
          <a:xfrm>
            <a:off x="3464860" y="1186873"/>
            <a:ext cx="3568986" cy="1762516"/>
          </a:xfrm>
          <a:prstGeom prst="wedgeEllipseCallout">
            <a:avLst>
              <a:gd name="adj1" fmla="val -66776"/>
              <a:gd name="adj2" fmla="val 5268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Parece que a quantidade de almoço é multiplicada por 10 a cada dia da semana (1 a 7)</a:t>
            </a:r>
            <a:endParaRPr lang="en-US" dirty="0">
              <a:solidFill>
                <a:schemeClr val="tx1"/>
              </a:solidFill>
            </a:endParaRPr>
          </a:p>
        </p:txBody>
      </p:sp>
      <p:sp>
        <p:nvSpPr>
          <p:cNvPr id="9" name="Balão de Fala: Oval 8">
            <a:extLst>
              <a:ext uri="{FF2B5EF4-FFF2-40B4-BE49-F238E27FC236}">
                <a16:creationId xmlns:a16="http://schemas.microsoft.com/office/drawing/2014/main" id="{46A96C6D-0BEC-F3BA-D2C0-EA8A08E38BC5}"/>
              </a:ext>
            </a:extLst>
          </p:cNvPr>
          <p:cNvSpPr/>
          <p:nvPr/>
        </p:nvSpPr>
        <p:spPr>
          <a:xfrm>
            <a:off x="3805519" y="3343564"/>
            <a:ext cx="2946263" cy="1887511"/>
          </a:xfrm>
          <a:prstGeom prst="wedgeEllipseCallout">
            <a:avLst>
              <a:gd name="adj1" fmla="val -74837"/>
              <a:gd name="adj2" fmla="val -5161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SEXTA-FEIRA SERÃO 50 ALMOÇOS!!</a:t>
            </a:r>
            <a:endParaRPr lang="en-US" dirty="0">
              <a:solidFill>
                <a:schemeClr val="tx1"/>
              </a:solidFill>
            </a:endParaRPr>
          </a:p>
        </p:txBody>
      </p:sp>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0B3747FB-4EC0-4586-0032-070B676DCBD8}"/>
                  </a:ext>
                </a:extLst>
              </p:cNvPr>
              <p:cNvSpPr txBox="1"/>
              <p:nvPr/>
            </p:nvSpPr>
            <p:spPr>
              <a:xfrm>
                <a:off x="7502988" y="1942201"/>
                <a:ext cx="4390113" cy="203132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𝑥</m:t>
                      </m:r>
                    </m:oMath>
                  </m:oMathPara>
                </a14:m>
                <a:endParaRPr lang="en-US" dirty="0"/>
              </a:p>
              <a:p>
                <a:endParaRPr lang="en-US" dirty="0"/>
              </a:p>
              <a:p>
                <a:r>
                  <a:rPr lang="pt-BR" dirty="0"/>
                  <a:t>Quantidade de almoço =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(dia da semana)</a:t>
                </a:r>
              </a:p>
              <a:p>
                <a:endParaRPr lang="pt-BR" dirty="0"/>
              </a:p>
              <a:p>
                <a:r>
                  <a:rPr lang="pt-BR" dirty="0">
                    <a:solidFill>
                      <a:srgbClr val="FF0000"/>
                    </a:solidFill>
                  </a:rPr>
                  <a:t>Quantidade de almoço = 10*(dia da semana)</a:t>
                </a:r>
              </a:p>
            </p:txBody>
          </p:sp>
        </mc:Choice>
        <mc:Fallback>
          <p:sp>
            <p:nvSpPr>
              <p:cNvPr id="10" name="CaixaDeTexto 9">
                <a:extLst>
                  <a:ext uri="{FF2B5EF4-FFF2-40B4-BE49-F238E27FC236}">
                    <a16:creationId xmlns:a16="http://schemas.microsoft.com/office/drawing/2014/main" id="{0B3747FB-4EC0-4586-0032-070B676DCBD8}"/>
                  </a:ext>
                </a:extLst>
              </p:cNvPr>
              <p:cNvSpPr txBox="1">
                <a:spLocks noRot="1" noChangeAspect="1" noMove="1" noResize="1" noEditPoints="1" noAdjustHandles="1" noChangeArrowheads="1" noChangeShapeType="1" noTextEdit="1"/>
              </p:cNvSpPr>
              <p:nvPr/>
            </p:nvSpPr>
            <p:spPr>
              <a:xfrm>
                <a:off x="7502988" y="1942201"/>
                <a:ext cx="4390113" cy="2031325"/>
              </a:xfrm>
              <a:prstGeom prst="rect">
                <a:avLst/>
              </a:prstGeom>
              <a:blipFill>
                <a:blip r:embed="rId3"/>
                <a:stretch>
                  <a:fillRect l="-1108" r="-277" b="-3582"/>
                </a:stretch>
              </a:blipFill>
              <a:ln>
                <a:solidFill>
                  <a:schemeClr val="tx1"/>
                </a:solidFill>
              </a:ln>
            </p:spPr>
            <p:txBody>
              <a:bodyPr/>
              <a:lstStyle/>
              <a:p>
                <a:r>
                  <a:rPr lang="en-US">
                    <a:noFill/>
                  </a:rPr>
                  <a:t> </a:t>
                </a:r>
              </a:p>
            </p:txBody>
          </p:sp>
        </mc:Fallback>
      </mc:AlternateContent>
      <p:sp>
        <p:nvSpPr>
          <p:cNvPr id="11" name="Chave Direita 10">
            <a:extLst>
              <a:ext uri="{FF2B5EF4-FFF2-40B4-BE49-F238E27FC236}">
                <a16:creationId xmlns:a16="http://schemas.microsoft.com/office/drawing/2014/main" id="{9CDAAF54-332A-A207-D1C2-47C40AFEB4E6}"/>
              </a:ext>
            </a:extLst>
          </p:cNvPr>
          <p:cNvSpPr/>
          <p:nvPr/>
        </p:nvSpPr>
        <p:spPr>
          <a:xfrm>
            <a:off x="6751782" y="1075597"/>
            <a:ext cx="674254" cy="45955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620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49C7F-9310-C1DF-76CC-4D7F14892D1E}"/>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02C1FA82-3C0C-21BC-255A-39F89D87BCEF}"/>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59F603E0-6C8A-9026-ECF1-52FEDDB820C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EB929B-CFE0-2351-4CDB-EDF667DB2055}"/>
              </a:ext>
            </a:extLst>
          </p:cNvPr>
          <p:cNvSpPr>
            <a:spLocks noGrp="1"/>
          </p:cNvSpPr>
          <p:nvPr>
            <p:ph type="sldNum" sz="quarter" idx="12"/>
          </p:nvPr>
        </p:nvSpPr>
        <p:spPr/>
        <p:txBody>
          <a:bodyPr/>
          <a:lstStyle/>
          <a:p>
            <a:fld id="{CBE13141-5722-4214-88D1-FB2DC47EA84F}" type="slidenum">
              <a:rPr lang="pt-BR" smtClean="0"/>
              <a:t>7</a:t>
            </a:fld>
            <a:endParaRPr lang="pt-BR"/>
          </a:p>
        </p:txBody>
      </p:sp>
      <p:grpSp>
        <p:nvGrpSpPr>
          <p:cNvPr id="34" name="Agrupar 33">
            <a:extLst>
              <a:ext uri="{FF2B5EF4-FFF2-40B4-BE49-F238E27FC236}">
                <a16:creationId xmlns:a16="http://schemas.microsoft.com/office/drawing/2014/main" id="{5C817DF7-0007-DBE4-04EF-3AD80553D18C}"/>
              </a:ext>
            </a:extLst>
          </p:cNvPr>
          <p:cNvGrpSpPr/>
          <p:nvPr/>
        </p:nvGrpSpPr>
        <p:grpSpPr>
          <a:xfrm>
            <a:off x="3415554" y="1338958"/>
            <a:ext cx="5506533" cy="4167642"/>
            <a:chOff x="2391373" y="1564281"/>
            <a:chExt cx="5506533" cy="4167642"/>
          </a:xfrm>
        </p:grpSpPr>
        <p:grpSp>
          <p:nvGrpSpPr>
            <p:cNvPr id="7" name="Agrupar 6">
              <a:extLst>
                <a:ext uri="{FF2B5EF4-FFF2-40B4-BE49-F238E27FC236}">
                  <a16:creationId xmlns:a16="http://schemas.microsoft.com/office/drawing/2014/main" id="{706EE9F8-6377-6A05-CDCE-5F4F7304DAB8}"/>
                </a:ext>
              </a:extLst>
            </p:cNvPr>
            <p:cNvGrpSpPr/>
            <p:nvPr/>
          </p:nvGrpSpPr>
          <p:grpSpPr>
            <a:xfrm>
              <a:off x="2391373" y="1564281"/>
              <a:ext cx="5506533" cy="4167642"/>
              <a:chOff x="3529892" y="1526241"/>
              <a:chExt cx="5506533" cy="4167642"/>
            </a:xfrm>
          </p:grpSpPr>
          <p:grpSp>
            <p:nvGrpSpPr>
              <p:cNvPr id="8" name="Agrupar 7">
                <a:extLst>
                  <a:ext uri="{FF2B5EF4-FFF2-40B4-BE49-F238E27FC236}">
                    <a16:creationId xmlns:a16="http://schemas.microsoft.com/office/drawing/2014/main" id="{6A4861A4-E9D3-02A1-D230-094E0126AB44}"/>
                  </a:ext>
                </a:extLst>
              </p:cNvPr>
              <p:cNvGrpSpPr/>
              <p:nvPr/>
            </p:nvGrpSpPr>
            <p:grpSpPr>
              <a:xfrm>
                <a:off x="3529892" y="1526241"/>
                <a:ext cx="5506533" cy="4167642"/>
                <a:chOff x="2561704" y="1526241"/>
                <a:chExt cx="5506533" cy="4167642"/>
              </a:xfrm>
            </p:grpSpPr>
            <p:grpSp>
              <p:nvGrpSpPr>
                <p:cNvPr id="13" name="Agrupar 12">
                  <a:extLst>
                    <a:ext uri="{FF2B5EF4-FFF2-40B4-BE49-F238E27FC236}">
                      <a16:creationId xmlns:a16="http://schemas.microsoft.com/office/drawing/2014/main" id="{1BA08005-8965-2135-D98A-3CABA2338994}"/>
                    </a:ext>
                  </a:extLst>
                </p:cNvPr>
                <p:cNvGrpSpPr/>
                <p:nvPr/>
              </p:nvGrpSpPr>
              <p:grpSpPr>
                <a:xfrm>
                  <a:off x="2561704" y="1526241"/>
                  <a:ext cx="5506533" cy="4167642"/>
                  <a:chOff x="2032786" y="1454523"/>
                  <a:chExt cx="5506533" cy="4167642"/>
                </a:xfrm>
              </p:grpSpPr>
              <p:grpSp>
                <p:nvGrpSpPr>
                  <p:cNvPr id="18" name="Agrupar 17">
                    <a:extLst>
                      <a:ext uri="{FF2B5EF4-FFF2-40B4-BE49-F238E27FC236}">
                        <a16:creationId xmlns:a16="http://schemas.microsoft.com/office/drawing/2014/main" id="{3C8B4D91-1064-98D1-33FF-8E2B80C33C32}"/>
                      </a:ext>
                    </a:extLst>
                  </p:cNvPr>
                  <p:cNvGrpSpPr/>
                  <p:nvPr/>
                </p:nvGrpSpPr>
                <p:grpSpPr>
                  <a:xfrm>
                    <a:off x="2032786" y="1454523"/>
                    <a:ext cx="5506533" cy="4167642"/>
                    <a:chOff x="1902798" y="1398494"/>
                    <a:chExt cx="5506533" cy="4167642"/>
                  </a:xfrm>
                </p:grpSpPr>
                <p:grpSp>
                  <p:nvGrpSpPr>
                    <p:cNvPr id="23" name="Agrupar 22">
                      <a:extLst>
                        <a:ext uri="{FF2B5EF4-FFF2-40B4-BE49-F238E27FC236}">
                          <a16:creationId xmlns:a16="http://schemas.microsoft.com/office/drawing/2014/main" id="{6AD84C0A-4C07-D5CA-EFCA-2B908692C40F}"/>
                        </a:ext>
                      </a:extLst>
                    </p:cNvPr>
                    <p:cNvGrpSpPr/>
                    <p:nvPr/>
                  </p:nvGrpSpPr>
                  <p:grpSpPr>
                    <a:xfrm>
                      <a:off x="2088776" y="1398494"/>
                      <a:ext cx="5320555" cy="3948953"/>
                      <a:chOff x="2088776" y="1398494"/>
                      <a:chExt cx="5320555" cy="3948953"/>
                    </a:xfrm>
                  </p:grpSpPr>
                  <p:cxnSp>
                    <p:nvCxnSpPr>
                      <p:cNvPr id="26" name="Conector reto 25">
                        <a:extLst>
                          <a:ext uri="{FF2B5EF4-FFF2-40B4-BE49-F238E27FC236}">
                            <a16:creationId xmlns:a16="http://schemas.microsoft.com/office/drawing/2014/main" id="{C08066DD-4082-C487-A40A-01A111B0DB6D}"/>
                          </a:ext>
                        </a:extLst>
                      </p:cNvPr>
                      <p:cNvCxnSpPr>
                        <a:cxnSpLocks/>
                      </p:cNvCxnSpPr>
                      <p:nvPr/>
                    </p:nvCxnSpPr>
                    <p:spPr>
                      <a:xfrm>
                        <a:off x="2393576" y="1398494"/>
                        <a:ext cx="0" cy="3948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E6D92D58-4A5E-99B1-F3A8-AC864F5AFC16}"/>
                          </a:ext>
                        </a:extLst>
                      </p:cNvPr>
                      <p:cNvCxnSpPr>
                        <a:cxnSpLocks/>
                      </p:cNvCxnSpPr>
                      <p:nvPr/>
                    </p:nvCxnSpPr>
                    <p:spPr>
                      <a:xfrm flipH="1">
                        <a:off x="2088776" y="4970929"/>
                        <a:ext cx="532055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CaixaDeTexto 23">
                      <a:extLst>
                        <a:ext uri="{FF2B5EF4-FFF2-40B4-BE49-F238E27FC236}">
                          <a16:creationId xmlns:a16="http://schemas.microsoft.com/office/drawing/2014/main" id="{DF0136FD-F2C9-7FA4-6038-5C05D052A883}"/>
                        </a:ext>
                      </a:extLst>
                    </p:cNvPr>
                    <p:cNvSpPr txBox="1"/>
                    <p:nvPr/>
                  </p:nvSpPr>
                  <p:spPr>
                    <a:xfrm>
                      <a:off x="4556598" y="5289137"/>
                      <a:ext cx="998991" cy="276999"/>
                    </a:xfrm>
                    <a:prstGeom prst="rect">
                      <a:avLst/>
                    </a:prstGeom>
                    <a:noFill/>
                  </p:spPr>
                  <p:txBody>
                    <a:bodyPr wrap="none" rtlCol="0">
                      <a:spAutoFit/>
                    </a:bodyPr>
                    <a:lstStyle/>
                    <a:p>
                      <a:r>
                        <a:rPr lang="pt-BR" sz="1200" dirty="0"/>
                        <a:t>DIA SEMANA</a:t>
                      </a:r>
                      <a:endParaRPr lang="en-US" sz="1200" dirty="0"/>
                    </a:p>
                  </p:txBody>
                </p:sp>
                <p:sp>
                  <p:nvSpPr>
                    <p:cNvPr id="25" name="CaixaDeTexto 24">
                      <a:extLst>
                        <a:ext uri="{FF2B5EF4-FFF2-40B4-BE49-F238E27FC236}">
                          <a16:creationId xmlns:a16="http://schemas.microsoft.com/office/drawing/2014/main" id="{C6076904-4F65-6CC3-3DB3-D7314A749E72}"/>
                        </a:ext>
                      </a:extLst>
                    </p:cNvPr>
                    <p:cNvSpPr txBox="1"/>
                    <p:nvPr/>
                  </p:nvSpPr>
                  <p:spPr>
                    <a:xfrm rot="16200000">
                      <a:off x="1659558" y="3055468"/>
                      <a:ext cx="763479" cy="276999"/>
                    </a:xfrm>
                    <a:prstGeom prst="rect">
                      <a:avLst/>
                    </a:prstGeom>
                    <a:noFill/>
                  </p:spPr>
                  <p:txBody>
                    <a:bodyPr wrap="none" rtlCol="0">
                      <a:spAutoFit/>
                    </a:bodyPr>
                    <a:lstStyle/>
                    <a:p>
                      <a:r>
                        <a:rPr lang="pt-BR" sz="1200" dirty="0"/>
                        <a:t>CLIENTES</a:t>
                      </a:r>
                      <a:endParaRPr lang="en-US" sz="1200" dirty="0"/>
                    </a:p>
                  </p:txBody>
                </p:sp>
              </p:grpSp>
              <p:sp>
                <p:nvSpPr>
                  <p:cNvPr id="19" name="CaixaDeTexto 18">
                    <a:extLst>
                      <a:ext uri="{FF2B5EF4-FFF2-40B4-BE49-F238E27FC236}">
                        <a16:creationId xmlns:a16="http://schemas.microsoft.com/office/drawing/2014/main" id="{E2C82005-87EA-2F42-EC1F-EC39E5CCF7C8}"/>
                      </a:ext>
                    </a:extLst>
                  </p:cNvPr>
                  <p:cNvSpPr txBox="1"/>
                  <p:nvPr/>
                </p:nvSpPr>
                <p:spPr>
                  <a:xfrm>
                    <a:off x="2707341" y="5067353"/>
                    <a:ext cx="708848" cy="276999"/>
                  </a:xfrm>
                  <a:prstGeom prst="rect">
                    <a:avLst/>
                  </a:prstGeom>
                  <a:noFill/>
                </p:spPr>
                <p:txBody>
                  <a:bodyPr wrap="none" rtlCol="0">
                    <a:spAutoFit/>
                  </a:bodyPr>
                  <a:lstStyle/>
                  <a:p>
                    <a:r>
                      <a:rPr lang="pt-BR" sz="1200" dirty="0"/>
                      <a:t>segunda</a:t>
                    </a:r>
                    <a:endParaRPr lang="en-US" sz="1200" dirty="0"/>
                  </a:p>
                </p:txBody>
              </p:sp>
              <p:sp>
                <p:nvSpPr>
                  <p:cNvPr id="20" name="CaixaDeTexto 19">
                    <a:extLst>
                      <a:ext uri="{FF2B5EF4-FFF2-40B4-BE49-F238E27FC236}">
                        <a16:creationId xmlns:a16="http://schemas.microsoft.com/office/drawing/2014/main" id="{EF61E902-824C-9976-D118-C610516D036B}"/>
                      </a:ext>
                    </a:extLst>
                  </p:cNvPr>
                  <p:cNvSpPr txBox="1"/>
                  <p:nvPr/>
                </p:nvSpPr>
                <p:spPr>
                  <a:xfrm>
                    <a:off x="3759613" y="5067353"/>
                    <a:ext cx="500073" cy="276999"/>
                  </a:xfrm>
                  <a:prstGeom prst="rect">
                    <a:avLst/>
                  </a:prstGeom>
                  <a:noFill/>
                </p:spPr>
                <p:txBody>
                  <a:bodyPr wrap="none" rtlCol="0">
                    <a:spAutoFit/>
                  </a:bodyPr>
                  <a:lstStyle/>
                  <a:p>
                    <a:r>
                      <a:rPr lang="pt-BR" sz="1200" dirty="0"/>
                      <a:t>terça</a:t>
                    </a:r>
                    <a:endParaRPr lang="en-US" sz="1200" dirty="0"/>
                  </a:p>
                </p:txBody>
              </p:sp>
              <p:sp>
                <p:nvSpPr>
                  <p:cNvPr id="21" name="CaixaDeTexto 20">
                    <a:extLst>
                      <a:ext uri="{FF2B5EF4-FFF2-40B4-BE49-F238E27FC236}">
                        <a16:creationId xmlns:a16="http://schemas.microsoft.com/office/drawing/2014/main" id="{50BE2322-759D-EE22-568F-504A473B7273}"/>
                      </a:ext>
                    </a:extLst>
                  </p:cNvPr>
                  <p:cNvSpPr txBox="1"/>
                  <p:nvPr/>
                </p:nvSpPr>
                <p:spPr>
                  <a:xfrm>
                    <a:off x="4603110" y="5067353"/>
                    <a:ext cx="594778" cy="276999"/>
                  </a:xfrm>
                  <a:prstGeom prst="rect">
                    <a:avLst/>
                  </a:prstGeom>
                  <a:noFill/>
                </p:spPr>
                <p:txBody>
                  <a:bodyPr wrap="none" rtlCol="0">
                    <a:spAutoFit/>
                  </a:bodyPr>
                  <a:lstStyle/>
                  <a:p>
                    <a:r>
                      <a:rPr lang="pt-BR" sz="1200" dirty="0"/>
                      <a:t>quarta</a:t>
                    </a:r>
                    <a:endParaRPr lang="en-US" sz="1200" dirty="0"/>
                  </a:p>
                </p:txBody>
              </p:sp>
              <p:sp>
                <p:nvSpPr>
                  <p:cNvPr id="22" name="CaixaDeTexto 21">
                    <a:extLst>
                      <a:ext uri="{FF2B5EF4-FFF2-40B4-BE49-F238E27FC236}">
                        <a16:creationId xmlns:a16="http://schemas.microsoft.com/office/drawing/2014/main" id="{50AAAD62-9FD4-699E-89C5-A1F41D09FD75}"/>
                      </a:ext>
                    </a:extLst>
                  </p:cNvPr>
                  <p:cNvSpPr txBox="1"/>
                  <p:nvPr/>
                </p:nvSpPr>
                <p:spPr>
                  <a:xfrm>
                    <a:off x="5541312" y="5067353"/>
                    <a:ext cx="582147" cy="276999"/>
                  </a:xfrm>
                  <a:prstGeom prst="rect">
                    <a:avLst/>
                  </a:prstGeom>
                  <a:noFill/>
                </p:spPr>
                <p:txBody>
                  <a:bodyPr wrap="none" rtlCol="0">
                    <a:spAutoFit/>
                  </a:bodyPr>
                  <a:lstStyle/>
                  <a:p>
                    <a:r>
                      <a:rPr lang="pt-BR" sz="1200" dirty="0"/>
                      <a:t>quinta</a:t>
                    </a:r>
                    <a:endParaRPr lang="en-US" sz="1200" dirty="0"/>
                  </a:p>
                </p:txBody>
              </p:sp>
            </p:grpSp>
            <p:sp>
              <p:nvSpPr>
                <p:cNvPr id="14" name="Elipse 13">
                  <a:extLst>
                    <a:ext uri="{FF2B5EF4-FFF2-40B4-BE49-F238E27FC236}">
                      <a16:creationId xmlns:a16="http://schemas.microsoft.com/office/drawing/2014/main" id="{CFBE2F87-676B-C62F-D844-3B49B1847EEB}"/>
                    </a:ext>
                  </a:extLst>
                </p:cNvPr>
                <p:cNvSpPr/>
                <p:nvPr/>
              </p:nvSpPr>
              <p:spPr>
                <a:xfrm>
                  <a:off x="3451412" y="4518212"/>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id="{3F3ACC04-B0FD-93C5-E658-790986F06DCE}"/>
                    </a:ext>
                  </a:extLst>
                </p:cNvPr>
                <p:cNvSpPr/>
                <p:nvPr/>
              </p:nvSpPr>
              <p:spPr>
                <a:xfrm>
                  <a:off x="4408580" y="4060771"/>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a:extLst>
                    <a:ext uri="{FF2B5EF4-FFF2-40B4-BE49-F238E27FC236}">
                      <a16:creationId xmlns:a16="http://schemas.microsoft.com/office/drawing/2014/main" id="{86B10C08-608D-994B-E15F-3C405DEB8E11}"/>
                    </a:ext>
                  </a:extLst>
                </p:cNvPr>
                <p:cNvSpPr/>
                <p:nvPr/>
              </p:nvSpPr>
              <p:spPr>
                <a:xfrm>
                  <a:off x="5364423" y="3610004"/>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a:extLst>
                    <a:ext uri="{FF2B5EF4-FFF2-40B4-BE49-F238E27FC236}">
                      <a16:creationId xmlns:a16="http://schemas.microsoft.com/office/drawing/2014/main" id="{10C52D99-3C4C-E19C-47DB-BF4197A23BC3}"/>
                    </a:ext>
                  </a:extLst>
                </p:cNvPr>
                <p:cNvSpPr/>
                <p:nvPr/>
              </p:nvSpPr>
              <p:spPr>
                <a:xfrm>
                  <a:off x="6231316" y="3130393"/>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aixaDeTexto 8">
                <a:extLst>
                  <a:ext uri="{FF2B5EF4-FFF2-40B4-BE49-F238E27FC236}">
                    <a16:creationId xmlns:a16="http://schemas.microsoft.com/office/drawing/2014/main" id="{42497D33-6C1E-22C8-DF60-1DE39C34FC3E}"/>
                  </a:ext>
                </a:extLst>
              </p:cNvPr>
              <p:cNvSpPr txBox="1"/>
              <p:nvPr/>
            </p:nvSpPr>
            <p:spPr>
              <a:xfrm>
                <a:off x="3729771" y="4427071"/>
                <a:ext cx="341760" cy="276999"/>
              </a:xfrm>
              <a:prstGeom prst="rect">
                <a:avLst/>
              </a:prstGeom>
              <a:noFill/>
            </p:spPr>
            <p:txBody>
              <a:bodyPr wrap="none" rtlCol="0">
                <a:spAutoFit/>
              </a:bodyPr>
              <a:lstStyle/>
              <a:p>
                <a:r>
                  <a:rPr lang="pt-BR" sz="1200" dirty="0"/>
                  <a:t>10</a:t>
                </a:r>
                <a:endParaRPr lang="en-US" sz="1200" dirty="0"/>
              </a:p>
            </p:txBody>
          </p:sp>
          <p:sp>
            <p:nvSpPr>
              <p:cNvPr id="10" name="CaixaDeTexto 9">
                <a:extLst>
                  <a:ext uri="{FF2B5EF4-FFF2-40B4-BE49-F238E27FC236}">
                    <a16:creationId xmlns:a16="http://schemas.microsoft.com/office/drawing/2014/main" id="{29EEF1A6-EF09-0906-732D-C59555FD13C4}"/>
                  </a:ext>
                </a:extLst>
              </p:cNvPr>
              <p:cNvSpPr txBox="1"/>
              <p:nvPr/>
            </p:nvSpPr>
            <p:spPr>
              <a:xfrm>
                <a:off x="3729771" y="3938242"/>
                <a:ext cx="341760" cy="276999"/>
              </a:xfrm>
              <a:prstGeom prst="rect">
                <a:avLst/>
              </a:prstGeom>
              <a:noFill/>
            </p:spPr>
            <p:txBody>
              <a:bodyPr wrap="none" rtlCol="0">
                <a:spAutoFit/>
              </a:bodyPr>
              <a:lstStyle/>
              <a:p>
                <a:r>
                  <a:rPr lang="pt-BR" sz="1200" dirty="0"/>
                  <a:t>20</a:t>
                </a:r>
                <a:endParaRPr lang="en-US" sz="1200" dirty="0"/>
              </a:p>
            </p:txBody>
          </p:sp>
          <p:sp>
            <p:nvSpPr>
              <p:cNvPr id="11" name="CaixaDeTexto 10">
                <a:extLst>
                  <a:ext uri="{FF2B5EF4-FFF2-40B4-BE49-F238E27FC236}">
                    <a16:creationId xmlns:a16="http://schemas.microsoft.com/office/drawing/2014/main" id="{7FC0E609-AE21-3FC0-D4D8-821116A851FB}"/>
                  </a:ext>
                </a:extLst>
              </p:cNvPr>
              <p:cNvSpPr txBox="1"/>
              <p:nvPr/>
            </p:nvSpPr>
            <p:spPr>
              <a:xfrm>
                <a:off x="3729771" y="3463940"/>
                <a:ext cx="341760" cy="276999"/>
              </a:xfrm>
              <a:prstGeom prst="rect">
                <a:avLst/>
              </a:prstGeom>
              <a:noFill/>
            </p:spPr>
            <p:txBody>
              <a:bodyPr wrap="none" rtlCol="0">
                <a:spAutoFit/>
              </a:bodyPr>
              <a:lstStyle/>
              <a:p>
                <a:r>
                  <a:rPr lang="pt-BR" sz="1200" dirty="0"/>
                  <a:t>30</a:t>
                </a:r>
                <a:endParaRPr lang="en-US" sz="1200" dirty="0"/>
              </a:p>
            </p:txBody>
          </p:sp>
          <p:sp>
            <p:nvSpPr>
              <p:cNvPr id="12" name="CaixaDeTexto 11">
                <a:extLst>
                  <a:ext uri="{FF2B5EF4-FFF2-40B4-BE49-F238E27FC236}">
                    <a16:creationId xmlns:a16="http://schemas.microsoft.com/office/drawing/2014/main" id="{4561AF6F-8887-484B-AB9F-9E0E7AC75661}"/>
                  </a:ext>
                </a:extLst>
              </p:cNvPr>
              <p:cNvSpPr txBox="1"/>
              <p:nvPr/>
            </p:nvSpPr>
            <p:spPr>
              <a:xfrm>
                <a:off x="3729771" y="2988746"/>
                <a:ext cx="341760" cy="276999"/>
              </a:xfrm>
              <a:prstGeom prst="rect">
                <a:avLst/>
              </a:prstGeom>
              <a:noFill/>
            </p:spPr>
            <p:txBody>
              <a:bodyPr wrap="none" rtlCol="0">
                <a:spAutoFit/>
              </a:bodyPr>
              <a:lstStyle/>
              <a:p>
                <a:r>
                  <a:rPr lang="pt-BR" sz="1200" dirty="0"/>
                  <a:t>40</a:t>
                </a:r>
                <a:endParaRPr lang="en-US" sz="1200" dirty="0"/>
              </a:p>
            </p:txBody>
          </p:sp>
        </p:grpSp>
        <p:sp>
          <p:nvSpPr>
            <p:cNvPr id="29" name="CaixaDeTexto 28">
              <a:extLst>
                <a:ext uri="{FF2B5EF4-FFF2-40B4-BE49-F238E27FC236}">
                  <a16:creationId xmlns:a16="http://schemas.microsoft.com/office/drawing/2014/main" id="{ACB2A5A2-E923-F28C-36EB-122C189C9D7B}"/>
                </a:ext>
              </a:extLst>
            </p:cNvPr>
            <p:cNvSpPr txBox="1"/>
            <p:nvPr/>
          </p:nvSpPr>
          <p:spPr>
            <a:xfrm>
              <a:off x="6781294" y="5157321"/>
              <a:ext cx="511166" cy="276999"/>
            </a:xfrm>
            <a:prstGeom prst="rect">
              <a:avLst/>
            </a:prstGeom>
            <a:noFill/>
          </p:spPr>
          <p:txBody>
            <a:bodyPr wrap="none" rtlCol="0">
              <a:spAutoFit/>
            </a:bodyPr>
            <a:lstStyle/>
            <a:p>
              <a:r>
                <a:rPr lang="pt-BR" sz="1200" dirty="0"/>
                <a:t>sexta</a:t>
              </a:r>
              <a:endParaRPr lang="en-US" sz="1200" dirty="0"/>
            </a:p>
          </p:txBody>
        </p:sp>
        <p:sp>
          <p:nvSpPr>
            <p:cNvPr id="30" name="Elipse 29">
              <a:extLst>
                <a:ext uri="{FF2B5EF4-FFF2-40B4-BE49-F238E27FC236}">
                  <a16:creationId xmlns:a16="http://schemas.microsoft.com/office/drawing/2014/main" id="{9D1E59B7-8CA8-F86D-5EF8-8B3F53BDD9E2}"/>
                </a:ext>
              </a:extLst>
            </p:cNvPr>
            <p:cNvSpPr/>
            <p:nvPr/>
          </p:nvSpPr>
          <p:spPr>
            <a:xfrm>
              <a:off x="6971883" y="3801846"/>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2" descr="Cozinheiro, cozinheiro chefe, cozinheiro chefe, cozinheiro">
            <a:extLst>
              <a:ext uri="{FF2B5EF4-FFF2-40B4-BE49-F238E27FC236}">
                <a16:creationId xmlns:a16="http://schemas.microsoft.com/office/drawing/2014/main" id="{74D9839A-90C4-675A-D055-63095006A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91" y="1345179"/>
            <a:ext cx="2442882" cy="4161421"/>
          </a:xfrm>
          <a:prstGeom prst="rect">
            <a:avLst/>
          </a:prstGeom>
          <a:noFill/>
          <a:extLst>
            <a:ext uri="{909E8E84-426E-40DD-AFC4-6F175D3DCCD1}">
              <a14:hiddenFill xmlns:a14="http://schemas.microsoft.com/office/drawing/2010/main">
                <a:solidFill>
                  <a:srgbClr val="FFFFFF"/>
                </a:solidFill>
              </a14:hiddenFill>
            </a:ext>
          </a:extLst>
        </p:spPr>
      </p:pic>
      <p:sp>
        <p:nvSpPr>
          <p:cNvPr id="35" name="Balão de Fala: Oval 34">
            <a:extLst>
              <a:ext uri="{FF2B5EF4-FFF2-40B4-BE49-F238E27FC236}">
                <a16:creationId xmlns:a16="http://schemas.microsoft.com/office/drawing/2014/main" id="{C475001D-C1A6-0FF4-7BBD-64E8452F4E68}"/>
              </a:ext>
            </a:extLst>
          </p:cNvPr>
          <p:cNvSpPr/>
          <p:nvPr/>
        </p:nvSpPr>
        <p:spPr>
          <a:xfrm>
            <a:off x="9125519" y="3873488"/>
            <a:ext cx="1713361" cy="416859"/>
          </a:xfrm>
          <a:prstGeom prst="wedgeEllipseCallout">
            <a:avLst>
              <a:gd name="adj1" fmla="val -103501"/>
              <a:gd name="adj2" fmla="val -987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chovendo</a:t>
            </a:r>
            <a:endParaRPr lang="en-US" dirty="0"/>
          </a:p>
        </p:txBody>
      </p:sp>
      <p:sp>
        <p:nvSpPr>
          <p:cNvPr id="36" name="Balão de Fala: Oval 35">
            <a:extLst>
              <a:ext uri="{FF2B5EF4-FFF2-40B4-BE49-F238E27FC236}">
                <a16:creationId xmlns:a16="http://schemas.microsoft.com/office/drawing/2014/main" id="{11A2124A-9C21-9908-DF1F-461E83435487}"/>
              </a:ext>
            </a:extLst>
          </p:cNvPr>
          <p:cNvSpPr/>
          <p:nvPr/>
        </p:nvSpPr>
        <p:spPr>
          <a:xfrm>
            <a:off x="7735538" y="2199839"/>
            <a:ext cx="1865110" cy="416859"/>
          </a:xfrm>
          <a:prstGeom prst="wedgeEllipseCallout">
            <a:avLst>
              <a:gd name="adj1" fmla="val -63737"/>
              <a:gd name="adj2" fmla="val 1119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ensolarados</a:t>
            </a:r>
            <a:endParaRPr lang="en-US" dirty="0"/>
          </a:p>
        </p:txBody>
      </p:sp>
      <p:sp>
        <p:nvSpPr>
          <p:cNvPr id="37" name="CaixaDeTexto 36">
            <a:extLst>
              <a:ext uri="{FF2B5EF4-FFF2-40B4-BE49-F238E27FC236}">
                <a16:creationId xmlns:a16="http://schemas.microsoft.com/office/drawing/2014/main" id="{36F3729D-1E5C-BD92-41B3-A044727FAE40}"/>
              </a:ext>
            </a:extLst>
          </p:cNvPr>
          <p:cNvSpPr txBox="1"/>
          <p:nvPr/>
        </p:nvSpPr>
        <p:spPr>
          <a:xfrm>
            <a:off x="3615433" y="3521071"/>
            <a:ext cx="341760" cy="276999"/>
          </a:xfrm>
          <a:prstGeom prst="rect">
            <a:avLst/>
          </a:prstGeom>
          <a:noFill/>
        </p:spPr>
        <p:txBody>
          <a:bodyPr wrap="none" rtlCol="0">
            <a:spAutoFit/>
          </a:bodyPr>
          <a:lstStyle/>
          <a:p>
            <a:r>
              <a:rPr lang="pt-BR" sz="1200" dirty="0"/>
              <a:t>25</a:t>
            </a:r>
            <a:endParaRPr lang="en-US" sz="1200" dirty="0"/>
          </a:p>
        </p:txBody>
      </p:sp>
    </p:spTree>
    <p:extLst>
      <p:ext uri="{BB962C8B-B14F-4D97-AF65-F5344CB8AC3E}">
        <p14:creationId xmlns:p14="http://schemas.microsoft.com/office/powerpoint/2010/main" val="355129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80FCE-938A-2329-C120-9D436E9BAEB6}"/>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7E9A3E80-9BB2-102F-1FA4-518A80856E8E}"/>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1342BA9A-CE93-112B-85AA-62D07DC00C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060C75-4170-59C0-310D-C785C9E1A31F}"/>
              </a:ext>
            </a:extLst>
          </p:cNvPr>
          <p:cNvSpPr>
            <a:spLocks noGrp="1"/>
          </p:cNvSpPr>
          <p:nvPr>
            <p:ph type="sldNum" sz="quarter" idx="12"/>
          </p:nvPr>
        </p:nvSpPr>
        <p:spPr/>
        <p:txBody>
          <a:bodyPr/>
          <a:lstStyle/>
          <a:p>
            <a:fld id="{CBE13141-5722-4214-88D1-FB2DC47EA84F}" type="slidenum">
              <a:rPr lang="pt-BR" smtClean="0"/>
              <a:t>8</a:t>
            </a:fld>
            <a:endParaRPr lang="pt-BR"/>
          </a:p>
        </p:txBody>
      </p:sp>
      <p:grpSp>
        <p:nvGrpSpPr>
          <p:cNvPr id="40" name="Agrupar 39">
            <a:extLst>
              <a:ext uri="{FF2B5EF4-FFF2-40B4-BE49-F238E27FC236}">
                <a16:creationId xmlns:a16="http://schemas.microsoft.com/office/drawing/2014/main" id="{1FC4142D-E1EA-D9C1-261F-3D68B68B38C4}"/>
              </a:ext>
            </a:extLst>
          </p:cNvPr>
          <p:cNvGrpSpPr/>
          <p:nvPr/>
        </p:nvGrpSpPr>
        <p:grpSpPr>
          <a:xfrm>
            <a:off x="2832848" y="1652723"/>
            <a:ext cx="5506533" cy="4167642"/>
            <a:chOff x="2832848" y="1652723"/>
            <a:chExt cx="5506533" cy="4167642"/>
          </a:xfrm>
        </p:grpSpPr>
        <p:grpSp>
          <p:nvGrpSpPr>
            <p:cNvPr id="7" name="Agrupar 6">
              <a:extLst>
                <a:ext uri="{FF2B5EF4-FFF2-40B4-BE49-F238E27FC236}">
                  <a16:creationId xmlns:a16="http://schemas.microsoft.com/office/drawing/2014/main" id="{F121BCA0-4085-19A4-D5C4-CB3E1E7AB98B}"/>
                </a:ext>
              </a:extLst>
            </p:cNvPr>
            <p:cNvGrpSpPr/>
            <p:nvPr/>
          </p:nvGrpSpPr>
          <p:grpSpPr>
            <a:xfrm>
              <a:off x="2832848" y="1652723"/>
              <a:ext cx="5506533" cy="4167642"/>
              <a:chOff x="2391373" y="1564281"/>
              <a:chExt cx="5506533" cy="4167642"/>
            </a:xfrm>
          </p:grpSpPr>
          <p:grpSp>
            <p:nvGrpSpPr>
              <p:cNvPr id="8" name="Agrupar 7">
                <a:extLst>
                  <a:ext uri="{FF2B5EF4-FFF2-40B4-BE49-F238E27FC236}">
                    <a16:creationId xmlns:a16="http://schemas.microsoft.com/office/drawing/2014/main" id="{19B28F5C-BDAF-164D-D659-9055A9BEB3BA}"/>
                  </a:ext>
                </a:extLst>
              </p:cNvPr>
              <p:cNvGrpSpPr/>
              <p:nvPr/>
            </p:nvGrpSpPr>
            <p:grpSpPr>
              <a:xfrm>
                <a:off x="2391373" y="1564281"/>
                <a:ext cx="5506533" cy="4167642"/>
                <a:chOff x="3529892" y="1526241"/>
                <a:chExt cx="5506533" cy="4167642"/>
              </a:xfrm>
            </p:grpSpPr>
            <p:grpSp>
              <p:nvGrpSpPr>
                <p:cNvPr id="12" name="Agrupar 11">
                  <a:extLst>
                    <a:ext uri="{FF2B5EF4-FFF2-40B4-BE49-F238E27FC236}">
                      <a16:creationId xmlns:a16="http://schemas.microsoft.com/office/drawing/2014/main" id="{7BED10AD-F686-4C14-5F0A-397B8ADCCE0D}"/>
                    </a:ext>
                  </a:extLst>
                </p:cNvPr>
                <p:cNvGrpSpPr/>
                <p:nvPr/>
              </p:nvGrpSpPr>
              <p:grpSpPr>
                <a:xfrm>
                  <a:off x="3529892" y="1526241"/>
                  <a:ext cx="5506533" cy="4167642"/>
                  <a:chOff x="2561704" y="1526241"/>
                  <a:chExt cx="5506533" cy="4167642"/>
                </a:xfrm>
              </p:grpSpPr>
              <p:grpSp>
                <p:nvGrpSpPr>
                  <p:cNvPr id="17" name="Agrupar 16">
                    <a:extLst>
                      <a:ext uri="{FF2B5EF4-FFF2-40B4-BE49-F238E27FC236}">
                        <a16:creationId xmlns:a16="http://schemas.microsoft.com/office/drawing/2014/main" id="{EDBC8AC8-D283-946B-0BAA-12FFB3BC652E}"/>
                      </a:ext>
                    </a:extLst>
                  </p:cNvPr>
                  <p:cNvGrpSpPr/>
                  <p:nvPr/>
                </p:nvGrpSpPr>
                <p:grpSpPr>
                  <a:xfrm>
                    <a:off x="2561704" y="1526241"/>
                    <a:ext cx="5506533" cy="4167642"/>
                    <a:chOff x="2032786" y="1454523"/>
                    <a:chExt cx="5506533" cy="4167642"/>
                  </a:xfrm>
                </p:grpSpPr>
                <p:grpSp>
                  <p:nvGrpSpPr>
                    <p:cNvPr id="22" name="Agrupar 21">
                      <a:extLst>
                        <a:ext uri="{FF2B5EF4-FFF2-40B4-BE49-F238E27FC236}">
                          <a16:creationId xmlns:a16="http://schemas.microsoft.com/office/drawing/2014/main" id="{0C6D3AB4-10A6-6AC5-CD42-8A0FB41E4123}"/>
                        </a:ext>
                      </a:extLst>
                    </p:cNvPr>
                    <p:cNvGrpSpPr/>
                    <p:nvPr/>
                  </p:nvGrpSpPr>
                  <p:grpSpPr>
                    <a:xfrm>
                      <a:off x="2032786" y="1454523"/>
                      <a:ext cx="5506533" cy="4167642"/>
                      <a:chOff x="1902798" y="1398494"/>
                      <a:chExt cx="5506533" cy="4167642"/>
                    </a:xfrm>
                  </p:grpSpPr>
                  <p:grpSp>
                    <p:nvGrpSpPr>
                      <p:cNvPr id="27" name="Agrupar 26">
                        <a:extLst>
                          <a:ext uri="{FF2B5EF4-FFF2-40B4-BE49-F238E27FC236}">
                            <a16:creationId xmlns:a16="http://schemas.microsoft.com/office/drawing/2014/main" id="{67348285-811C-CBEF-3BA6-AC821C076F5B}"/>
                          </a:ext>
                        </a:extLst>
                      </p:cNvPr>
                      <p:cNvGrpSpPr/>
                      <p:nvPr/>
                    </p:nvGrpSpPr>
                    <p:grpSpPr>
                      <a:xfrm>
                        <a:off x="2088776" y="1398494"/>
                        <a:ext cx="5320555" cy="3948953"/>
                        <a:chOff x="2088776" y="1398494"/>
                        <a:chExt cx="5320555" cy="3948953"/>
                      </a:xfrm>
                    </p:grpSpPr>
                    <p:cxnSp>
                      <p:nvCxnSpPr>
                        <p:cNvPr id="30" name="Conector reto 29">
                          <a:extLst>
                            <a:ext uri="{FF2B5EF4-FFF2-40B4-BE49-F238E27FC236}">
                              <a16:creationId xmlns:a16="http://schemas.microsoft.com/office/drawing/2014/main" id="{A23E6614-1328-C1E5-52BC-0FAD2C024D9F}"/>
                            </a:ext>
                          </a:extLst>
                        </p:cNvPr>
                        <p:cNvCxnSpPr>
                          <a:cxnSpLocks/>
                        </p:cNvCxnSpPr>
                        <p:nvPr/>
                      </p:nvCxnSpPr>
                      <p:spPr>
                        <a:xfrm>
                          <a:off x="2393576" y="1398494"/>
                          <a:ext cx="0" cy="3948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02241CFA-1874-8287-36A3-1AFB0B2AD5D7}"/>
                            </a:ext>
                          </a:extLst>
                        </p:cNvPr>
                        <p:cNvCxnSpPr>
                          <a:cxnSpLocks/>
                        </p:cNvCxnSpPr>
                        <p:nvPr/>
                      </p:nvCxnSpPr>
                      <p:spPr>
                        <a:xfrm flipH="1">
                          <a:off x="2088776" y="4970929"/>
                          <a:ext cx="532055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CaixaDeTexto 27">
                        <a:extLst>
                          <a:ext uri="{FF2B5EF4-FFF2-40B4-BE49-F238E27FC236}">
                            <a16:creationId xmlns:a16="http://schemas.microsoft.com/office/drawing/2014/main" id="{6E4274B6-05AB-1887-0C89-037D55C5E8C6}"/>
                          </a:ext>
                        </a:extLst>
                      </p:cNvPr>
                      <p:cNvSpPr txBox="1"/>
                      <p:nvPr/>
                    </p:nvSpPr>
                    <p:spPr>
                      <a:xfrm>
                        <a:off x="4556598" y="5289137"/>
                        <a:ext cx="998991" cy="276999"/>
                      </a:xfrm>
                      <a:prstGeom prst="rect">
                        <a:avLst/>
                      </a:prstGeom>
                      <a:noFill/>
                    </p:spPr>
                    <p:txBody>
                      <a:bodyPr wrap="none" rtlCol="0">
                        <a:spAutoFit/>
                      </a:bodyPr>
                      <a:lstStyle/>
                      <a:p>
                        <a:r>
                          <a:rPr lang="pt-BR" sz="1200" dirty="0"/>
                          <a:t>DIA SEMANA</a:t>
                        </a:r>
                        <a:endParaRPr lang="en-US" sz="1200" dirty="0"/>
                      </a:p>
                    </p:txBody>
                  </p:sp>
                  <p:sp>
                    <p:nvSpPr>
                      <p:cNvPr id="29" name="CaixaDeTexto 28">
                        <a:extLst>
                          <a:ext uri="{FF2B5EF4-FFF2-40B4-BE49-F238E27FC236}">
                            <a16:creationId xmlns:a16="http://schemas.microsoft.com/office/drawing/2014/main" id="{7038C79C-CB04-DC1E-E4AA-EBD5A1069FA3}"/>
                          </a:ext>
                        </a:extLst>
                      </p:cNvPr>
                      <p:cNvSpPr txBox="1"/>
                      <p:nvPr/>
                    </p:nvSpPr>
                    <p:spPr>
                      <a:xfrm rot="16200000">
                        <a:off x="1659558" y="3055468"/>
                        <a:ext cx="763479" cy="276999"/>
                      </a:xfrm>
                      <a:prstGeom prst="rect">
                        <a:avLst/>
                      </a:prstGeom>
                      <a:noFill/>
                    </p:spPr>
                    <p:txBody>
                      <a:bodyPr wrap="none" rtlCol="0">
                        <a:spAutoFit/>
                      </a:bodyPr>
                      <a:lstStyle/>
                      <a:p>
                        <a:r>
                          <a:rPr lang="pt-BR" sz="1200" dirty="0"/>
                          <a:t>CLIENTES</a:t>
                        </a:r>
                        <a:endParaRPr lang="en-US" sz="1200" dirty="0"/>
                      </a:p>
                    </p:txBody>
                  </p:sp>
                </p:grpSp>
                <p:sp>
                  <p:nvSpPr>
                    <p:cNvPr id="23" name="CaixaDeTexto 22">
                      <a:extLst>
                        <a:ext uri="{FF2B5EF4-FFF2-40B4-BE49-F238E27FC236}">
                          <a16:creationId xmlns:a16="http://schemas.microsoft.com/office/drawing/2014/main" id="{715482FE-F511-9488-E5E2-3A3162597EE3}"/>
                        </a:ext>
                      </a:extLst>
                    </p:cNvPr>
                    <p:cNvSpPr txBox="1"/>
                    <p:nvPr/>
                  </p:nvSpPr>
                  <p:spPr>
                    <a:xfrm>
                      <a:off x="2707341" y="5067353"/>
                      <a:ext cx="708848" cy="276999"/>
                    </a:xfrm>
                    <a:prstGeom prst="rect">
                      <a:avLst/>
                    </a:prstGeom>
                    <a:noFill/>
                  </p:spPr>
                  <p:txBody>
                    <a:bodyPr wrap="none" rtlCol="0">
                      <a:spAutoFit/>
                    </a:bodyPr>
                    <a:lstStyle/>
                    <a:p>
                      <a:r>
                        <a:rPr lang="pt-BR" sz="1200" dirty="0"/>
                        <a:t>segunda</a:t>
                      </a:r>
                      <a:endParaRPr lang="en-US" sz="1200" dirty="0"/>
                    </a:p>
                  </p:txBody>
                </p:sp>
                <p:sp>
                  <p:nvSpPr>
                    <p:cNvPr id="24" name="CaixaDeTexto 23">
                      <a:extLst>
                        <a:ext uri="{FF2B5EF4-FFF2-40B4-BE49-F238E27FC236}">
                          <a16:creationId xmlns:a16="http://schemas.microsoft.com/office/drawing/2014/main" id="{7B409AB6-74AB-67E6-E88B-ED170D481872}"/>
                        </a:ext>
                      </a:extLst>
                    </p:cNvPr>
                    <p:cNvSpPr txBox="1"/>
                    <p:nvPr/>
                  </p:nvSpPr>
                  <p:spPr>
                    <a:xfrm>
                      <a:off x="3759613" y="5067353"/>
                      <a:ext cx="500073" cy="276999"/>
                    </a:xfrm>
                    <a:prstGeom prst="rect">
                      <a:avLst/>
                    </a:prstGeom>
                    <a:noFill/>
                  </p:spPr>
                  <p:txBody>
                    <a:bodyPr wrap="none" rtlCol="0">
                      <a:spAutoFit/>
                    </a:bodyPr>
                    <a:lstStyle/>
                    <a:p>
                      <a:r>
                        <a:rPr lang="pt-BR" sz="1200" dirty="0"/>
                        <a:t>terça</a:t>
                      </a:r>
                      <a:endParaRPr lang="en-US" sz="1200" dirty="0"/>
                    </a:p>
                  </p:txBody>
                </p:sp>
                <p:sp>
                  <p:nvSpPr>
                    <p:cNvPr id="25" name="CaixaDeTexto 24">
                      <a:extLst>
                        <a:ext uri="{FF2B5EF4-FFF2-40B4-BE49-F238E27FC236}">
                          <a16:creationId xmlns:a16="http://schemas.microsoft.com/office/drawing/2014/main" id="{2C3E2F0C-0144-10E5-76AD-68BEA184F8A7}"/>
                        </a:ext>
                      </a:extLst>
                    </p:cNvPr>
                    <p:cNvSpPr txBox="1"/>
                    <p:nvPr/>
                  </p:nvSpPr>
                  <p:spPr>
                    <a:xfrm>
                      <a:off x="4603110" y="5067353"/>
                      <a:ext cx="594778" cy="276999"/>
                    </a:xfrm>
                    <a:prstGeom prst="rect">
                      <a:avLst/>
                    </a:prstGeom>
                    <a:noFill/>
                  </p:spPr>
                  <p:txBody>
                    <a:bodyPr wrap="none" rtlCol="0">
                      <a:spAutoFit/>
                    </a:bodyPr>
                    <a:lstStyle/>
                    <a:p>
                      <a:r>
                        <a:rPr lang="pt-BR" sz="1200" dirty="0"/>
                        <a:t>quarta</a:t>
                      </a:r>
                      <a:endParaRPr lang="en-US" sz="1200" dirty="0"/>
                    </a:p>
                  </p:txBody>
                </p:sp>
                <p:sp>
                  <p:nvSpPr>
                    <p:cNvPr id="26" name="CaixaDeTexto 25">
                      <a:extLst>
                        <a:ext uri="{FF2B5EF4-FFF2-40B4-BE49-F238E27FC236}">
                          <a16:creationId xmlns:a16="http://schemas.microsoft.com/office/drawing/2014/main" id="{6A5C4067-609E-F1D2-0BF1-876A331AB00C}"/>
                        </a:ext>
                      </a:extLst>
                    </p:cNvPr>
                    <p:cNvSpPr txBox="1"/>
                    <p:nvPr/>
                  </p:nvSpPr>
                  <p:spPr>
                    <a:xfrm>
                      <a:off x="5541312" y="5067353"/>
                      <a:ext cx="582147" cy="276999"/>
                    </a:xfrm>
                    <a:prstGeom prst="rect">
                      <a:avLst/>
                    </a:prstGeom>
                    <a:noFill/>
                  </p:spPr>
                  <p:txBody>
                    <a:bodyPr wrap="none" rtlCol="0">
                      <a:spAutoFit/>
                    </a:bodyPr>
                    <a:lstStyle/>
                    <a:p>
                      <a:r>
                        <a:rPr lang="pt-BR" sz="1200" dirty="0"/>
                        <a:t>quinta</a:t>
                      </a:r>
                      <a:endParaRPr lang="en-US" sz="1200" dirty="0"/>
                    </a:p>
                  </p:txBody>
                </p:sp>
              </p:grpSp>
              <p:sp>
                <p:nvSpPr>
                  <p:cNvPr id="18" name="Elipse 17">
                    <a:extLst>
                      <a:ext uri="{FF2B5EF4-FFF2-40B4-BE49-F238E27FC236}">
                        <a16:creationId xmlns:a16="http://schemas.microsoft.com/office/drawing/2014/main" id="{CE76A441-BB5D-DDF9-2270-9FDB3D3DC46B}"/>
                      </a:ext>
                    </a:extLst>
                  </p:cNvPr>
                  <p:cNvSpPr/>
                  <p:nvPr/>
                </p:nvSpPr>
                <p:spPr>
                  <a:xfrm>
                    <a:off x="3451412" y="4518212"/>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ipse 18">
                    <a:extLst>
                      <a:ext uri="{FF2B5EF4-FFF2-40B4-BE49-F238E27FC236}">
                        <a16:creationId xmlns:a16="http://schemas.microsoft.com/office/drawing/2014/main" id="{DECF4F63-900F-4B24-2823-969A32AAFF11}"/>
                      </a:ext>
                    </a:extLst>
                  </p:cNvPr>
                  <p:cNvSpPr/>
                  <p:nvPr/>
                </p:nvSpPr>
                <p:spPr>
                  <a:xfrm>
                    <a:off x="4408580" y="4060771"/>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ipse 19">
                    <a:extLst>
                      <a:ext uri="{FF2B5EF4-FFF2-40B4-BE49-F238E27FC236}">
                        <a16:creationId xmlns:a16="http://schemas.microsoft.com/office/drawing/2014/main" id="{BDE4F74A-2DD0-086E-A871-8C5294B4C2FA}"/>
                      </a:ext>
                    </a:extLst>
                  </p:cNvPr>
                  <p:cNvSpPr/>
                  <p:nvPr/>
                </p:nvSpPr>
                <p:spPr>
                  <a:xfrm>
                    <a:off x="5364423" y="3610004"/>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ipse 20">
                    <a:extLst>
                      <a:ext uri="{FF2B5EF4-FFF2-40B4-BE49-F238E27FC236}">
                        <a16:creationId xmlns:a16="http://schemas.microsoft.com/office/drawing/2014/main" id="{647820B0-1E26-E2EB-9656-78BC5BF1590B}"/>
                      </a:ext>
                    </a:extLst>
                  </p:cNvPr>
                  <p:cNvSpPr/>
                  <p:nvPr/>
                </p:nvSpPr>
                <p:spPr>
                  <a:xfrm>
                    <a:off x="6231316" y="3130393"/>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aixaDeTexto 12">
                  <a:extLst>
                    <a:ext uri="{FF2B5EF4-FFF2-40B4-BE49-F238E27FC236}">
                      <a16:creationId xmlns:a16="http://schemas.microsoft.com/office/drawing/2014/main" id="{6B8792D6-753A-7E1D-36CF-4F429FBA9B62}"/>
                    </a:ext>
                  </a:extLst>
                </p:cNvPr>
                <p:cNvSpPr txBox="1"/>
                <p:nvPr/>
              </p:nvSpPr>
              <p:spPr>
                <a:xfrm>
                  <a:off x="3729771" y="4427071"/>
                  <a:ext cx="341760" cy="276999"/>
                </a:xfrm>
                <a:prstGeom prst="rect">
                  <a:avLst/>
                </a:prstGeom>
                <a:noFill/>
              </p:spPr>
              <p:txBody>
                <a:bodyPr wrap="none" rtlCol="0">
                  <a:spAutoFit/>
                </a:bodyPr>
                <a:lstStyle/>
                <a:p>
                  <a:r>
                    <a:rPr lang="pt-BR" sz="1200" dirty="0"/>
                    <a:t>10</a:t>
                  </a:r>
                  <a:endParaRPr lang="en-US" sz="1200" dirty="0"/>
                </a:p>
              </p:txBody>
            </p:sp>
            <p:sp>
              <p:nvSpPr>
                <p:cNvPr id="14" name="CaixaDeTexto 13">
                  <a:extLst>
                    <a:ext uri="{FF2B5EF4-FFF2-40B4-BE49-F238E27FC236}">
                      <a16:creationId xmlns:a16="http://schemas.microsoft.com/office/drawing/2014/main" id="{7DC362F5-4E2E-FEAA-CDA6-924FBC10F468}"/>
                    </a:ext>
                  </a:extLst>
                </p:cNvPr>
                <p:cNvSpPr txBox="1"/>
                <p:nvPr/>
              </p:nvSpPr>
              <p:spPr>
                <a:xfrm>
                  <a:off x="3729771" y="3938242"/>
                  <a:ext cx="341760" cy="276999"/>
                </a:xfrm>
                <a:prstGeom prst="rect">
                  <a:avLst/>
                </a:prstGeom>
                <a:noFill/>
              </p:spPr>
              <p:txBody>
                <a:bodyPr wrap="none" rtlCol="0">
                  <a:spAutoFit/>
                </a:bodyPr>
                <a:lstStyle/>
                <a:p>
                  <a:r>
                    <a:rPr lang="pt-BR" sz="1200" dirty="0"/>
                    <a:t>20</a:t>
                  </a:r>
                  <a:endParaRPr lang="en-US" sz="1200" dirty="0"/>
                </a:p>
              </p:txBody>
            </p:sp>
            <p:sp>
              <p:nvSpPr>
                <p:cNvPr id="15" name="CaixaDeTexto 14">
                  <a:extLst>
                    <a:ext uri="{FF2B5EF4-FFF2-40B4-BE49-F238E27FC236}">
                      <a16:creationId xmlns:a16="http://schemas.microsoft.com/office/drawing/2014/main" id="{4F9D20CB-1677-1A8C-9F6B-04DB3D9F74E6}"/>
                    </a:ext>
                  </a:extLst>
                </p:cNvPr>
                <p:cNvSpPr txBox="1"/>
                <p:nvPr/>
              </p:nvSpPr>
              <p:spPr>
                <a:xfrm>
                  <a:off x="3729771" y="3463940"/>
                  <a:ext cx="341760" cy="276999"/>
                </a:xfrm>
                <a:prstGeom prst="rect">
                  <a:avLst/>
                </a:prstGeom>
                <a:noFill/>
              </p:spPr>
              <p:txBody>
                <a:bodyPr wrap="none" rtlCol="0">
                  <a:spAutoFit/>
                </a:bodyPr>
                <a:lstStyle/>
                <a:p>
                  <a:r>
                    <a:rPr lang="pt-BR" sz="1200" dirty="0"/>
                    <a:t>30</a:t>
                  </a:r>
                  <a:endParaRPr lang="en-US" sz="1200" dirty="0"/>
                </a:p>
              </p:txBody>
            </p:sp>
            <p:sp>
              <p:nvSpPr>
                <p:cNvPr id="16" name="CaixaDeTexto 15">
                  <a:extLst>
                    <a:ext uri="{FF2B5EF4-FFF2-40B4-BE49-F238E27FC236}">
                      <a16:creationId xmlns:a16="http://schemas.microsoft.com/office/drawing/2014/main" id="{FBCFF2A3-B54D-E661-3F74-F97CF53A9973}"/>
                    </a:ext>
                  </a:extLst>
                </p:cNvPr>
                <p:cNvSpPr txBox="1"/>
                <p:nvPr/>
              </p:nvSpPr>
              <p:spPr>
                <a:xfrm>
                  <a:off x="3729771" y="2988746"/>
                  <a:ext cx="341760" cy="276999"/>
                </a:xfrm>
                <a:prstGeom prst="rect">
                  <a:avLst/>
                </a:prstGeom>
                <a:noFill/>
              </p:spPr>
              <p:txBody>
                <a:bodyPr wrap="none" rtlCol="0">
                  <a:spAutoFit/>
                </a:bodyPr>
                <a:lstStyle/>
                <a:p>
                  <a:r>
                    <a:rPr lang="pt-BR" sz="1200" dirty="0"/>
                    <a:t>40</a:t>
                  </a:r>
                  <a:endParaRPr lang="en-US" sz="1200" dirty="0"/>
                </a:p>
              </p:txBody>
            </p:sp>
          </p:grpSp>
          <p:sp>
            <p:nvSpPr>
              <p:cNvPr id="9" name="CaixaDeTexto 8">
                <a:extLst>
                  <a:ext uri="{FF2B5EF4-FFF2-40B4-BE49-F238E27FC236}">
                    <a16:creationId xmlns:a16="http://schemas.microsoft.com/office/drawing/2014/main" id="{164C3AF4-D212-5CF5-0AB8-1269EF40F124}"/>
                  </a:ext>
                </a:extLst>
              </p:cNvPr>
              <p:cNvSpPr txBox="1"/>
              <p:nvPr/>
            </p:nvSpPr>
            <p:spPr>
              <a:xfrm>
                <a:off x="6781294" y="5157321"/>
                <a:ext cx="511166" cy="276999"/>
              </a:xfrm>
              <a:prstGeom prst="rect">
                <a:avLst/>
              </a:prstGeom>
              <a:noFill/>
            </p:spPr>
            <p:txBody>
              <a:bodyPr wrap="none" rtlCol="0">
                <a:spAutoFit/>
              </a:bodyPr>
              <a:lstStyle/>
              <a:p>
                <a:r>
                  <a:rPr lang="pt-BR" sz="1200" dirty="0"/>
                  <a:t>sexta</a:t>
                </a:r>
                <a:endParaRPr lang="en-US" sz="1200" dirty="0"/>
              </a:p>
            </p:txBody>
          </p:sp>
          <p:sp>
            <p:nvSpPr>
              <p:cNvPr id="10" name="Elipse 9">
                <a:extLst>
                  <a:ext uri="{FF2B5EF4-FFF2-40B4-BE49-F238E27FC236}">
                    <a16:creationId xmlns:a16="http://schemas.microsoft.com/office/drawing/2014/main" id="{717A8D2F-4269-7CF4-936F-5BF58B69393F}"/>
                  </a:ext>
                </a:extLst>
              </p:cNvPr>
              <p:cNvSpPr/>
              <p:nvPr/>
            </p:nvSpPr>
            <p:spPr>
              <a:xfrm>
                <a:off x="6971883" y="3900647"/>
                <a:ext cx="129987" cy="125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ixaDeTexto 10">
                <a:extLst>
                  <a:ext uri="{FF2B5EF4-FFF2-40B4-BE49-F238E27FC236}">
                    <a16:creationId xmlns:a16="http://schemas.microsoft.com/office/drawing/2014/main" id="{A830BD79-1045-2E8E-3C50-4F28325B0F8C}"/>
                  </a:ext>
                </a:extLst>
              </p:cNvPr>
              <p:cNvSpPr txBox="1"/>
              <p:nvPr/>
            </p:nvSpPr>
            <p:spPr>
              <a:xfrm>
                <a:off x="2591252" y="3758744"/>
                <a:ext cx="341760" cy="276999"/>
              </a:xfrm>
              <a:prstGeom prst="rect">
                <a:avLst/>
              </a:prstGeom>
              <a:noFill/>
            </p:spPr>
            <p:txBody>
              <a:bodyPr wrap="none" rtlCol="0">
                <a:spAutoFit/>
              </a:bodyPr>
              <a:lstStyle/>
              <a:p>
                <a:r>
                  <a:rPr lang="pt-BR" sz="1200" dirty="0"/>
                  <a:t>25</a:t>
                </a:r>
                <a:endParaRPr lang="en-US" sz="1200" dirty="0"/>
              </a:p>
            </p:txBody>
          </p:sp>
        </p:grpSp>
        <p:cxnSp>
          <p:nvCxnSpPr>
            <p:cNvPr id="32" name="Conector reto 31">
              <a:extLst>
                <a:ext uri="{FF2B5EF4-FFF2-40B4-BE49-F238E27FC236}">
                  <a16:creationId xmlns:a16="http://schemas.microsoft.com/office/drawing/2014/main" id="{E80D88B3-FF4E-A1B4-F3B2-8D5B0A3360EA}"/>
                </a:ext>
              </a:extLst>
            </p:cNvPr>
            <p:cNvCxnSpPr>
              <a:cxnSpLocks/>
            </p:cNvCxnSpPr>
            <p:nvPr/>
          </p:nvCxnSpPr>
          <p:spPr>
            <a:xfrm flipH="1">
              <a:off x="3203607" y="3429000"/>
              <a:ext cx="1321693" cy="19750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CaixaDeTexto 38">
              <a:extLst>
                <a:ext uri="{FF2B5EF4-FFF2-40B4-BE49-F238E27FC236}">
                  <a16:creationId xmlns:a16="http://schemas.microsoft.com/office/drawing/2014/main" id="{688317F2-CFC2-6E0A-FAA2-3F6A4D35DCD5}"/>
                </a:ext>
              </a:extLst>
            </p:cNvPr>
            <p:cNvSpPr txBox="1"/>
            <p:nvPr/>
          </p:nvSpPr>
          <p:spPr>
            <a:xfrm rot="18091217">
              <a:off x="3646537" y="3962793"/>
              <a:ext cx="590226" cy="276999"/>
            </a:xfrm>
            <a:prstGeom prst="rect">
              <a:avLst/>
            </a:prstGeom>
            <a:noFill/>
          </p:spPr>
          <p:txBody>
            <a:bodyPr wrap="none" rtlCol="0">
              <a:spAutoFit/>
            </a:bodyPr>
            <a:lstStyle/>
            <a:p>
              <a:r>
                <a:rPr lang="pt-BR" sz="1200" dirty="0"/>
                <a:t>CLIMA</a:t>
              </a:r>
              <a:endParaRPr lang="en-US" sz="1200" dirty="0"/>
            </a:p>
          </p:txBody>
        </p:sp>
      </p:grpSp>
    </p:spTree>
    <p:extLst>
      <p:ext uri="{BB962C8B-B14F-4D97-AF65-F5344CB8AC3E}">
        <p14:creationId xmlns:p14="http://schemas.microsoft.com/office/powerpoint/2010/main" val="264900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C3AD-B286-97E5-8977-ABDEE55351D4}"/>
              </a:ext>
            </a:extLst>
          </p:cNvPr>
          <p:cNvSpPr>
            <a:spLocks noGrp="1"/>
          </p:cNvSpPr>
          <p:nvPr>
            <p:ph type="title"/>
          </p:nvPr>
        </p:nvSpPr>
        <p:spPr/>
        <p:txBody>
          <a:bodyPr/>
          <a:lstStyle/>
          <a:p>
            <a:r>
              <a:rPr lang="pt-BR" dirty="0"/>
              <a:t>Analogias com Machine Learning</a:t>
            </a:r>
            <a:endParaRPr lang="en-US" dirty="0"/>
          </a:p>
        </p:txBody>
      </p:sp>
      <p:sp>
        <p:nvSpPr>
          <p:cNvPr id="4" name="Espaço Reservado para Data 3">
            <a:extLst>
              <a:ext uri="{FF2B5EF4-FFF2-40B4-BE49-F238E27FC236}">
                <a16:creationId xmlns:a16="http://schemas.microsoft.com/office/drawing/2014/main" id="{E0C72285-E82E-1DA2-BDE4-0598DF554E6E}"/>
              </a:ext>
            </a:extLst>
          </p:cNvPr>
          <p:cNvSpPr>
            <a:spLocks noGrp="1"/>
          </p:cNvSpPr>
          <p:nvPr>
            <p:ph type="dt" sz="half" idx="10"/>
          </p:nvPr>
        </p:nvSpPr>
        <p:spPr/>
        <p:txBody>
          <a:bodyPr/>
          <a:lstStyle/>
          <a:p>
            <a:fld id="{50DD3A32-1DC4-44BE-BE3F-887031F62142}" type="datetime1">
              <a:rPr lang="pt-BR" smtClean="0"/>
              <a:t>09/08/2024</a:t>
            </a:fld>
            <a:endParaRPr lang="pt-BR"/>
          </a:p>
        </p:txBody>
      </p:sp>
      <p:sp>
        <p:nvSpPr>
          <p:cNvPr id="5" name="Espaço Reservado para Rodapé 4">
            <a:extLst>
              <a:ext uri="{FF2B5EF4-FFF2-40B4-BE49-F238E27FC236}">
                <a16:creationId xmlns:a16="http://schemas.microsoft.com/office/drawing/2014/main" id="{600C4EF2-2D2D-E92D-FDAE-F78ECDEC0F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B77AAB-70B7-F323-23AA-BD5E7580A358}"/>
              </a:ext>
            </a:extLst>
          </p:cNvPr>
          <p:cNvSpPr>
            <a:spLocks noGrp="1"/>
          </p:cNvSpPr>
          <p:nvPr>
            <p:ph type="sldNum" sz="quarter" idx="12"/>
          </p:nvPr>
        </p:nvSpPr>
        <p:spPr/>
        <p:txBody>
          <a:bodyPr/>
          <a:lstStyle/>
          <a:p>
            <a:fld id="{CBE13141-5722-4214-88D1-FB2DC47EA84F}" type="slidenum">
              <a:rPr lang="pt-BR" smtClean="0"/>
              <a:t>9</a:t>
            </a:fld>
            <a:endParaRPr lang="pt-BR"/>
          </a:p>
        </p:txBody>
      </p:sp>
      <p:pic>
        <p:nvPicPr>
          <p:cNvPr id="7" name="Picture 2" descr="Cozinheiro, cozinheiro chefe, cozinheiro chefe, cozinheiro">
            <a:extLst>
              <a:ext uri="{FF2B5EF4-FFF2-40B4-BE49-F238E27FC236}">
                <a16:creationId xmlns:a16="http://schemas.microsoft.com/office/drawing/2014/main" id="{02044BEE-F2A8-EC5E-3047-6A6856C32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78" y="2012493"/>
            <a:ext cx="2442882" cy="4161421"/>
          </a:xfrm>
          <a:prstGeom prst="rect">
            <a:avLst/>
          </a:prstGeom>
          <a:noFill/>
          <a:extLst>
            <a:ext uri="{909E8E84-426E-40DD-AFC4-6F175D3DCCD1}">
              <a14:hiddenFill xmlns:a14="http://schemas.microsoft.com/office/drawing/2010/main">
                <a:solidFill>
                  <a:srgbClr val="FFFFFF"/>
                </a:solidFill>
              </a14:hiddenFill>
            </a:ext>
          </a:extLst>
        </p:spPr>
      </p:pic>
      <p:sp>
        <p:nvSpPr>
          <p:cNvPr id="8" name="Balão de Fala: Oval 7">
            <a:extLst>
              <a:ext uri="{FF2B5EF4-FFF2-40B4-BE49-F238E27FC236}">
                <a16:creationId xmlns:a16="http://schemas.microsoft.com/office/drawing/2014/main" id="{AABD4409-7DC7-2D2F-79FE-55A0C8A136A0}"/>
              </a:ext>
            </a:extLst>
          </p:cNvPr>
          <p:cNvSpPr/>
          <p:nvPr/>
        </p:nvSpPr>
        <p:spPr>
          <a:xfrm>
            <a:off x="3464860" y="1186873"/>
            <a:ext cx="3286922" cy="1762516"/>
          </a:xfrm>
          <a:prstGeom prst="wedgeEllipseCallout">
            <a:avLst>
              <a:gd name="adj1" fmla="val -66776"/>
              <a:gd name="adj2" fmla="val 5268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Parece que a quantidade de almoço é multiplicada por 10 a cada dia da semana (1 a 7) se o dia estiver ensolarado, ou multiplicado por 5 se estiver chovendo</a:t>
            </a:r>
            <a:endParaRPr lang="en-US" sz="1400" dirty="0">
              <a:solidFill>
                <a:schemeClr val="tx1"/>
              </a:solidFill>
            </a:endParaRPr>
          </a:p>
        </p:txBody>
      </p:sp>
      <p:sp>
        <p:nvSpPr>
          <p:cNvPr id="9" name="Balão de Fala: Oval 8">
            <a:extLst>
              <a:ext uri="{FF2B5EF4-FFF2-40B4-BE49-F238E27FC236}">
                <a16:creationId xmlns:a16="http://schemas.microsoft.com/office/drawing/2014/main" id="{4D1E683F-30FD-0DD7-7368-01893168A880}"/>
              </a:ext>
            </a:extLst>
          </p:cNvPr>
          <p:cNvSpPr/>
          <p:nvPr/>
        </p:nvSpPr>
        <p:spPr>
          <a:xfrm>
            <a:off x="3805519" y="3343564"/>
            <a:ext cx="2946263" cy="1887511"/>
          </a:xfrm>
          <a:prstGeom prst="wedgeEllipseCallout">
            <a:avLst>
              <a:gd name="adj1" fmla="val -74837"/>
              <a:gd name="adj2" fmla="val -5161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SÁBADO, CHOVENDO, SERÃO 30 ALMOÇOS!!</a:t>
            </a:r>
            <a:endParaRPr lang="en-US" dirty="0">
              <a:solidFill>
                <a:schemeClr val="tx1"/>
              </a:solidFill>
            </a:endParaRP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B9922462-79D4-C518-0EE6-2D29F8C0327A}"/>
                  </a:ext>
                </a:extLst>
              </p:cNvPr>
              <p:cNvSpPr txBox="1"/>
              <p:nvPr/>
            </p:nvSpPr>
            <p:spPr>
              <a:xfrm>
                <a:off x="7549641" y="2211142"/>
                <a:ext cx="4576446" cy="1815882"/>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𝑓</m:t>
                      </m:r>
                      <m:r>
                        <a:rPr lang="pt-BR" sz="1600" b="0" i="1" smtClean="0">
                          <a:latin typeface="Cambria Math" panose="02040503050406030204" pitchFamily="18" charset="0"/>
                        </a:rPr>
                        <m:t>(</m:t>
                      </m:r>
                      <m:sSub>
                        <m:sSubPr>
                          <m:ctrlPr>
                            <a:rPr lang="pt-BR" sz="1600" b="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r>
                        <a:rPr lang="pt-BR" sz="1600" b="0" i="1" smtClean="0">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b="0" i="1" smtClean="0">
                              <a:latin typeface="Cambria Math" panose="02040503050406030204" pitchFamily="18" charset="0"/>
                            </a:rPr>
                            <m:t>2</m:t>
                          </m:r>
                        </m:sub>
                      </m:sSub>
                      <m:r>
                        <a:rPr lang="pt-BR" sz="1600" b="0" i="1" smtClean="0">
                          <a:latin typeface="Cambria Math" panose="02040503050406030204" pitchFamily="18" charset="0"/>
                        </a:rPr>
                        <m:t>)</m:t>
                      </m:r>
                    </m:oMath>
                  </m:oMathPara>
                </a14:m>
                <a:endParaRPr lang="en-US" sz="1600" dirty="0"/>
              </a:p>
              <a:p>
                <a:endParaRPr lang="en-US" sz="1600" dirty="0"/>
              </a:p>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r>
                        <a:rPr lang="pt-BR" sz="1600" b="0" i="1" smtClean="0">
                          <a:latin typeface="Cambria Math" panose="02040503050406030204" pitchFamily="18" charset="0"/>
                        </a:rPr>
                        <m:t>=</m:t>
                      </m:r>
                      <m:r>
                        <a:rPr lang="pt-BR" sz="1600" b="0" i="1" smtClean="0">
                          <a:latin typeface="Cambria Math" panose="02040503050406030204" pitchFamily="18" charset="0"/>
                          <a:ea typeface="Cambria Math" panose="02040503050406030204" pitchFamily="18" charset="0"/>
                        </a:rPr>
                        <m:t>𝛼</m:t>
                      </m:r>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i="1">
                              <a:latin typeface="Cambria Math" panose="02040503050406030204" pitchFamily="18" charset="0"/>
                            </a:rPr>
                            <m:t>1</m:t>
                          </m:r>
                        </m:sub>
                      </m:sSub>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i="1">
                              <a:latin typeface="Cambria Math" panose="02040503050406030204" pitchFamily="18" charset="0"/>
                            </a:rPr>
                            <m:t>2</m:t>
                          </m:r>
                        </m:sub>
                      </m:sSub>
                    </m:oMath>
                  </m:oMathPara>
                </a14:m>
                <a:endParaRPr lang="en-US" sz="1600" dirty="0"/>
              </a:p>
              <a:p>
                <a:endParaRPr lang="en-US" sz="1600" dirty="0"/>
              </a:p>
              <a:p>
                <a:r>
                  <a:rPr lang="pt-BR" sz="1600" dirty="0"/>
                  <a:t>Quantidade de almoço = </a:t>
                </a:r>
                <a14:m>
                  <m:oMath xmlns:m="http://schemas.openxmlformats.org/officeDocument/2006/math">
                    <m:r>
                      <a:rPr lang="pt-BR" sz="1600" i="1" smtClean="0">
                        <a:latin typeface="Cambria Math" panose="02040503050406030204" pitchFamily="18" charset="0"/>
                        <a:ea typeface="Cambria Math" panose="02040503050406030204" pitchFamily="18" charset="0"/>
                      </a:rPr>
                      <m:t>𝛼</m:t>
                    </m:r>
                  </m:oMath>
                </a14:m>
                <a:r>
                  <a:rPr lang="pt-BR" sz="1600" dirty="0"/>
                  <a:t>(dia da semana)*(clima)</a:t>
                </a:r>
              </a:p>
              <a:p>
                <a:endParaRPr lang="pt-BR" sz="1600" dirty="0"/>
              </a:p>
              <a:p>
                <a:r>
                  <a:rPr lang="pt-BR" sz="1600" dirty="0">
                    <a:solidFill>
                      <a:srgbClr val="FF0000"/>
                    </a:solidFill>
                  </a:rPr>
                  <a:t>Quantidade de almoço = 10*(dia da semana)*(clima)</a:t>
                </a:r>
              </a:p>
            </p:txBody>
          </p:sp>
        </mc:Choice>
        <mc:Fallback xmlns="">
          <p:sp>
            <p:nvSpPr>
              <p:cNvPr id="10" name="CaixaDeTexto 9">
                <a:extLst>
                  <a:ext uri="{FF2B5EF4-FFF2-40B4-BE49-F238E27FC236}">
                    <a16:creationId xmlns:a16="http://schemas.microsoft.com/office/drawing/2014/main" id="{B9922462-79D4-C518-0EE6-2D29F8C0327A}"/>
                  </a:ext>
                </a:extLst>
              </p:cNvPr>
              <p:cNvSpPr txBox="1">
                <a:spLocks noRot="1" noChangeAspect="1" noMove="1" noResize="1" noEditPoints="1" noAdjustHandles="1" noChangeArrowheads="1" noChangeShapeType="1" noTextEdit="1"/>
              </p:cNvSpPr>
              <p:nvPr/>
            </p:nvSpPr>
            <p:spPr>
              <a:xfrm>
                <a:off x="7549641" y="2211142"/>
                <a:ext cx="4576446" cy="1815882"/>
              </a:xfrm>
              <a:prstGeom prst="rect">
                <a:avLst/>
              </a:prstGeom>
              <a:blipFill>
                <a:blip r:embed="rId3"/>
                <a:stretch>
                  <a:fillRect l="-531" b="-3000"/>
                </a:stretch>
              </a:blipFill>
              <a:ln>
                <a:solidFill>
                  <a:schemeClr val="tx1"/>
                </a:solidFill>
              </a:ln>
            </p:spPr>
            <p:txBody>
              <a:bodyPr/>
              <a:lstStyle/>
              <a:p>
                <a:r>
                  <a:rPr lang="en-US">
                    <a:noFill/>
                  </a:rPr>
                  <a:t> </a:t>
                </a:r>
              </a:p>
            </p:txBody>
          </p:sp>
        </mc:Fallback>
      </mc:AlternateContent>
      <p:sp>
        <p:nvSpPr>
          <p:cNvPr id="11" name="Chave Direita 10">
            <a:extLst>
              <a:ext uri="{FF2B5EF4-FFF2-40B4-BE49-F238E27FC236}">
                <a16:creationId xmlns:a16="http://schemas.microsoft.com/office/drawing/2014/main" id="{9E510E1E-05CC-3B08-BEAA-39573712452E}"/>
              </a:ext>
            </a:extLst>
          </p:cNvPr>
          <p:cNvSpPr/>
          <p:nvPr/>
        </p:nvSpPr>
        <p:spPr>
          <a:xfrm>
            <a:off x="6749609" y="1075597"/>
            <a:ext cx="674254" cy="45955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758310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1287</Words>
  <Application>Microsoft Office PowerPoint</Application>
  <PresentationFormat>Widescreen</PresentationFormat>
  <Paragraphs>301</Paragraphs>
  <Slides>37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Arial</vt:lpstr>
      <vt:lpstr>Calibri</vt:lpstr>
      <vt:lpstr>Cambria Math</vt:lpstr>
      <vt:lpstr>Georgia</vt:lpstr>
      <vt:lpstr>Tw Cen MT</vt:lpstr>
      <vt:lpstr>Wingdings</vt:lpstr>
      <vt:lpstr>Tema do Office</vt:lpstr>
      <vt:lpstr>KAN: Kolmogorov-Arnold Networks</vt:lpstr>
      <vt:lpstr>Introdução</vt:lpstr>
      <vt:lpstr>Analogias com Machine Learning</vt:lpstr>
      <vt:lpstr>Analogias com Machine Learning</vt:lpstr>
      <vt:lpstr>Analogias com Machine Learning</vt:lpstr>
      <vt:lpstr>Analogias com Machine Learning</vt:lpstr>
      <vt:lpstr>Analogias com Machine Learning</vt:lpstr>
      <vt:lpstr>Analogias com Machine Learning</vt:lpstr>
      <vt:lpstr>Analogias com Machine Learning</vt:lpstr>
      <vt:lpstr>Analogias com Machine Learning</vt:lpstr>
      <vt:lpstr>Analogias com Machine Learning</vt:lpstr>
      <vt:lpstr>MLP – Breve revisão</vt:lpstr>
      <vt:lpstr>Apresentação do PowerPoint</vt:lpstr>
      <vt:lpstr>MLP – Breve revisão</vt:lpstr>
      <vt:lpstr>MLP – Breve revisão</vt:lpstr>
      <vt:lpstr>MLP – Breve revisão</vt:lpstr>
      <vt:lpstr>MLP – Breve revisão</vt:lpstr>
      <vt:lpstr>MLP – Breve revisão</vt:lpstr>
      <vt:lpstr>Trending Paper</vt:lpstr>
      <vt:lpstr>Trending Paper</vt:lpstr>
      <vt:lpstr>Trending Paper</vt:lpstr>
      <vt:lpstr>Representação Kolmogorov–Arnold</vt:lpstr>
      <vt:lpstr>Representação Kolmogorov–Arnold</vt:lpstr>
      <vt:lpstr>Representação Kolmogorov–Arnold</vt:lpstr>
      <vt:lpstr>KAN</vt:lpstr>
      <vt:lpstr>Representação Kolmogorov–Arnold</vt:lpstr>
      <vt:lpstr>KAN</vt:lpstr>
      <vt:lpstr>KAN</vt:lpstr>
      <vt:lpstr>KAN</vt:lpstr>
      <vt:lpstr>KAN</vt:lpstr>
      <vt:lpstr>KAN</vt:lpstr>
      <vt:lpstr>KAN</vt:lpstr>
      <vt:lpstr>KAN</vt:lpstr>
      <vt:lpstr>KAN</vt:lpstr>
      <vt:lpstr>KAN</vt:lpstr>
      <vt:lpstr>Aplicação Python</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Marcelo Farenzena</dc:creator>
  <cp:lastModifiedBy>Alan De Maman</cp:lastModifiedBy>
  <cp:revision>48</cp:revision>
  <dcterms:created xsi:type="dcterms:W3CDTF">2024-03-08T13:34:27Z</dcterms:created>
  <dcterms:modified xsi:type="dcterms:W3CDTF">2024-08-09T13:57:46Z</dcterms:modified>
</cp:coreProperties>
</file>