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A2B7-5796-97BB-ADBB-B57557542A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C4ED48-FA51-4BBB-9F51-1204DFEA7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65B03-E7AC-D2DF-08DA-0CDED0A0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C2DE9-AFFF-2239-CD56-0F0182587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ABF82-19EA-5A86-D91E-52F56AB40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42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9322E-5A2E-8227-4CE6-B930B3BBB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430EAB-E296-E9C7-16E5-FE476F3C2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02C59-8424-C2CE-1399-1280BEA4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7CCC5-231F-D20D-432F-4F17A67D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60C4F-F7CB-C0A2-B910-5F39813D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346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FE67B-5E3A-0B08-90B2-348B089B2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5D2689-CA80-2C44-0766-E5C155AD2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592461-E292-9577-B3C4-2694F2C6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E1C6-C672-662A-B535-94A7699A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DBE8F-A8ED-71EA-C2B5-5010031E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3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0015-C77D-164D-D17E-4D8A554B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C08D6-5CF4-D3EE-C073-7760D22C7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D31F9-0DFC-6706-D538-765EDC17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EDF46-E4E3-BEEF-0904-9287634D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984E-5CE0-C58B-441B-FF711CA4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135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023AA-77FD-4BCA-DBB6-98B70A38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4F65F-58F1-A7F0-2DE7-157A3F933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FCE16-85DE-640E-12C1-529F2C8A1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D365E-979F-AA3F-7D1D-DF25C72C6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59329-403E-B638-2D0C-01F0C700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2BA0-A08D-3F17-3B00-001B89BF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E77E6-D8CB-3625-E274-A0A80CCDA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BAFDD2-112D-B09A-0F4F-991C05381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D550E-8041-569E-B728-5750F2F5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3888EA-4163-6C14-D949-0E3978E49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997B7-4E09-00CA-1B6F-50A2A5997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58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4E947-A0BF-8CC4-9A71-1DA23F136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A512E-AC9D-19EB-33CA-A8054DEA3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6DCCC-4E95-FFD6-9565-0166377B4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631DE-1B06-D023-557D-EC0628CE36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191F9-285D-2E89-1BED-D3E3EC0BC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A1C288-FD0F-6D92-B21F-8E59DF9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C152A2-2668-F002-BD09-EB978D46A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0189A-10C5-8348-6495-720A7C2F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5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E7DF8-F923-3C57-CA86-05592F217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84CE8A-B94E-8F71-E7F5-26F8AB04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5B35E-CE8C-910D-2146-9781875E1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045FDD-83F6-F068-90F0-2A1A6FE4F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8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A9E5A-F2FB-F9F5-D182-12CFFCE9A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01098-715B-68DD-B802-704F96979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8995A0-C9C8-8BCF-E008-3AB2BC9D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86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A6094-FB62-E5AD-1CEA-E4A971C0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72B31-78B3-7A57-40D6-0A91B0D9B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5981CA-72D6-89DE-CB33-E10A6260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231D9-D0D2-D837-CBC5-7E71B6C33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9EA10-6A05-FE0D-3C7B-71F37E29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5818-B323-1FF8-385F-066087900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752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C181-5563-CDC7-5D4D-FEF4273EA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93583E-9BE5-FA35-3EB0-B6B5831806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A225F-E090-141D-48E4-0242E8D14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8AFCA-BB70-6FD3-97FF-568B77D1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A6E9F-1DD1-E11A-B484-3996DB60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01FBF-9E5E-ED9F-30BA-174B1660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3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395B45-032E-1B4E-AE98-2386AACC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0E28F-6F8B-7770-0A00-A69A7573E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EA968-9B9C-EE31-4F38-19B3CB614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E26FA6-7039-44CC-9098-ADF1A5A2E07D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B5BF9-BE7E-213A-65C2-C6103CFDA5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4F519-7991-6673-A67A-224A12D88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EBE81C-0124-48F4-9243-1BDF270F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11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78277-E66C-5201-913D-7865471710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B4C8C-BA39-11E3-B37F-BA287C118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97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91EC3-3737-DBEF-CE85-9AFCA1410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72E80-1C7E-5B9B-491D-8047BDC5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0BC608B-8D32-1266-895C-C07A0B193DBA}"/>
              </a:ext>
            </a:extLst>
          </p:cNvPr>
          <p:cNvGrpSpPr/>
          <p:nvPr/>
        </p:nvGrpSpPr>
        <p:grpSpPr>
          <a:xfrm>
            <a:off x="838199" y="1822312"/>
            <a:ext cx="9242530" cy="3657738"/>
            <a:chOff x="838199" y="1822312"/>
            <a:chExt cx="9242530" cy="3657738"/>
          </a:xfrm>
        </p:grpSpPr>
        <p:pic>
          <p:nvPicPr>
            <p:cNvPr id="5" name="Picture 4" descr="A graph of energy and power&#10;&#10;Description automatically generated with medium confidence">
              <a:extLst>
                <a:ext uri="{FF2B5EF4-FFF2-40B4-BE49-F238E27FC236}">
                  <a16:creationId xmlns:a16="http://schemas.microsoft.com/office/drawing/2014/main" id="{C6CE5658-63EB-9B1D-C53D-1603596307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2" t="1471" r="5118"/>
            <a:stretch/>
          </p:blipFill>
          <p:spPr>
            <a:xfrm>
              <a:off x="5526156" y="1822312"/>
              <a:ext cx="4554573" cy="33196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Picture 6" descr="A graph of a graph&#10;&#10;Description automatically generated">
              <a:extLst>
                <a:ext uri="{FF2B5EF4-FFF2-40B4-BE49-F238E27FC236}">
                  <a16:creationId xmlns:a16="http://schemas.microsoft.com/office/drawing/2014/main" id="{4CF188A5-873A-434B-0443-C9F05E819A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58" r="12931" b="3520"/>
            <a:stretch/>
          </p:blipFill>
          <p:spPr>
            <a:xfrm>
              <a:off x="838199" y="1822312"/>
              <a:ext cx="4687957" cy="36577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126397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devkota</dc:creator>
  <cp:lastModifiedBy>alan devkota</cp:lastModifiedBy>
  <cp:revision>1</cp:revision>
  <dcterms:created xsi:type="dcterms:W3CDTF">2024-04-12T01:30:17Z</dcterms:created>
  <dcterms:modified xsi:type="dcterms:W3CDTF">2024-04-12T01:37:28Z</dcterms:modified>
</cp:coreProperties>
</file>