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798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C51C-0795-B0C6-6220-3F2A09464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E9D55-71DC-CF75-9838-E0F5FCD936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F0992-75E5-F775-C2EA-AE435DDEA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122DE-FC09-37C6-9189-38860AED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11866-AAA3-82FF-1006-2A7F10F39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7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6E53-3068-A50F-C088-243A336BB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FCAFFF-4684-E95D-9AED-C5C0D16EEB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38E62-2E8D-6891-03EC-ABF4D0D8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36594-DFBD-AEE2-4F1D-20EA4DDFB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FEF21-AC5D-933F-755F-70B39E8A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62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F5F6E2-59CF-24DD-E399-F8AA43DDF9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A6D57-B2A2-9AC9-CCDF-82C347C79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3C33-A88B-EEFF-7E70-468A80C4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A6435-E5D9-5C1A-D5E4-E2E8109E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79744-6626-626B-3C63-1426521CC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7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A7BD-D2F4-1FC5-05D4-2DEF0EE5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5BA1-922C-8DEA-FD53-3E2F11D59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F773C-8FE1-D24E-C5F2-56AF0986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35165-6CAE-D622-A0F9-1BCA4BD9D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4880F-A32C-8507-F66F-6588F06D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7CA8-6AD1-5336-C64A-62E62987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BB8E-5B34-9166-29BB-0DFD9D758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F9258-E73F-A229-8A54-CD97FA0E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81FC-0044-E1BB-7DDF-D97B4742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5C37-7E10-72EE-1531-92BFC9207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98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6EE36-84FA-0327-BA3B-CD76B9FDD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EEE55-11C0-5018-30C1-6F9FDE311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6E13C-B417-7410-74C8-3EAB89038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A7148-DE50-CAAF-0839-3FEB59FB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7169D-4000-D333-2170-999CC7DF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A528D-7A8C-5748-49AD-FE051FBE8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6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ADE87-37D4-D855-023C-161F998D5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BEEEE-B92F-8ED6-0E8B-F90D7DB92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0FC76-EA80-2FBE-ED23-62B3EC676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255551-3EF5-8215-BD71-6FFB9DED3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3BBF33-25E3-7487-1335-1C107F94D2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7F112-1F0B-52CC-0A60-2EAD45AD6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C6AB64-EF15-0AAE-904C-0B478E5A1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5F558F-D356-7EAD-1466-5F3EB236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41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697C3-FC16-7B3B-6DA4-27D84A48C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EE0607-F9FD-175F-14C6-24BAF6F92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F4BAE-12AB-145B-16DD-C3687FD0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820B3-3730-6134-24B0-4E9ECDBA2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5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85532A-AFBC-AB17-B6BD-55871AD8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59081-A2D3-1761-73F4-50360B46F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D2F04-5390-E675-8355-AD28429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294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43CFF-6531-0B80-3BF7-65CAFD9F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9724D-7469-58BF-C817-22766CB4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39605-2DA4-2262-69DE-BF7B4D8E2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8790A-18A9-9D02-7946-6CE1DBB3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9F330-70F9-F905-7FD3-3A24E457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89DEA-7540-22CB-ADB7-3269313A5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9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6DA6D-8C16-5EB5-BF09-2B1121B03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4B234-327C-7700-7924-8C4BD13C5B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04D114-0751-4965-315F-66B707477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9822C-413B-3C19-EEA0-AEA479EF7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AA084-F7CD-27ED-3B3B-8ACFC4896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9BF2C-FBB5-A7BC-099C-56A59484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2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FE874A-6139-E9FD-C48B-175C4144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277173-AE4C-58BB-3902-EC2225046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1C119-B76C-1577-96A1-989B5023BA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03E2F-815F-4F92-8C8F-5EE8EF716578}" type="datetimeFigureOut">
              <a:rPr lang="en-US" smtClean="0"/>
              <a:t>4/11/2024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6219D-115B-7E31-46F0-7628E2BFA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B00F5-8AC5-A827-49EA-2EE96831B1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244821-BCD5-4652-B02D-5966BD995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281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85C6A-AEBA-341C-CF12-1091B5F5F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86EDE-C896-2D4C-86E9-AC0455128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4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C9066-E94D-1052-8256-A1A7AE2F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voltage">
            <a:extLst>
              <a:ext uri="{FF2B5EF4-FFF2-40B4-BE49-F238E27FC236}">
                <a16:creationId xmlns:a16="http://schemas.microsoft.com/office/drawing/2014/main" id="{AB333F18-00DC-7D4A-4B90-AD265AA105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0" t="1106" r="1974"/>
          <a:stretch/>
        </p:blipFill>
        <p:spPr>
          <a:xfrm>
            <a:off x="174920" y="101245"/>
            <a:ext cx="4811949" cy="3317518"/>
          </a:xfrm>
          <a:ln>
            <a:solidFill>
              <a:schemeClr val="tx1"/>
            </a:solidFill>
          </a:ln>
        </p:spPr>
      </p:pic>
      <p:pic>
        <p:nvPicPr>
          <p:cNvPr id="7" name="Picture 6" descr="A graph of a graph">
            <a:extLst>
              <a:ext uri="{FF2B5EF4-FFF2-40B4-BE49-F238E27FC236}">
                <a16:creationId xmlns:a16="http://schemas.microsoft.com/office/drawing/2014/main" id="{86389252-7580-1B70-0931-F45AADDAA42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" t="1146" r="5726" b="1890"/>
          <a:stretch/>
        </p:blipFill>
        <p:spPr>
          <a:xfrm>
            <a:off x="5002816" y="101458"/>
            <a:ext cx="4520814" cy="33175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A diagram of a graph">
            <a:extLst>
              <a:ext uri="{FF2B5EF4-FFF2-40B4-BE49-F238E27FC236}">
                <a16:creationId xmlns:a16="http://schemas.microsoft.com/office/drawing/2014/main" id="{7DB24F81-1CD5-0CE1-48DF-9C1D1F483A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" t="1325" r="510" b="1749"/>
          <a:stretch/>
        </p:blipFill>
        <p:spPr>
          <a:xfrm>
            <a:off x="174920" y="3434092"/>
            <a:ext cx="4811947" cy="33430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890EE97-E320-0A86-6DB1-642BD980F3D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" t="2269" r="7667" b="-249"/>
          <a:stretch/>
        </p:blipFill>
        <p:spPr>
          <a:xfrm>
            <a:off x="5002816" y="3431520"/>
            <a:ext cx="4520815" cy="334309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3998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devkota</dc:creator>
  <cp:lastModifiedBy>alan devkota</cp:lastModifiedBy>
  <cp:revision>1</cp:revision>
  <dcterms:created xsi:type="dcterms:W3CDTF">2024-04-12T01:37:17Z</dcterms:created>
  <dcterms:modified xsi:type="dcterms:W3CDTF">2024-04-12T01:55:40Z</dcterms:modified>
</cp:coreProperties>
</file>