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B3A6-E2AF-F886-770B-966A7896D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E1887-6D0E-DE43-7AA3-B2F664F28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C33BD-9372-8124-A9E0-58ADC007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2F8-B6DC-4FF1-8960-10280F52052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FA9CA-B82C-17DF-1B99-7134656B9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DC777-092B-E6C4-53FB-A4E708EA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1453-AC9F-4C2B-AADB-5FB594CC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1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E81F8-493B-A1B8-86BE-5F1E259B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AC432-15AC-8F25-3164-52FCDE293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85575-1A47-F43F-F64D-1F6A0799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2F8-B6DC-4FF1-8960-10280F52052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36C49-9E89-26E3-C48F-77F33A78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0D237-DCB7-7288-529C-D77511BF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1453-AC9F-4C2B-AADB-5FB594CC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8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70DE1-7B18-A225-48A8-CB0843FFB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8DDF5-69D4-910D-6735-97F790242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B1065-6A72-81ED-D591-F1D5DE52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2F8-B6DC-4FF1-8960-10280F52052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8E4E5-CC28-BDB8-88C5-303349F0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AC17A-E2CD-52D8-EF45-33F046B3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1453-AC9F-4C2B-AADB-5FB594CC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29B9-1055-F23D-5A32-BA7A751A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8D9BB-EC27-BAAB-AE9D-7B15A6157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5F43C-56AA-E81B-DCEB-2DDF0EAA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2F8-B6DC-4FF1-8960-10280F52052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D82BB-9996-F741-63CA-FF9DE7FD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FE6E5-9890-59B9-C756-5F6C4E1E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1453-AC9F-4C2B-AADB-5FB594CC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6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CD98-6043-CB39-BC4B-2C3E3C0C9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D595E-E754-8666-8BF7-35A5D285B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E188F-17E0-9417-49B8-BFF4CC31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2F8-B6DC-4FF1-8960-10280F52052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FCED2-9B07-F414-E81A-9AAB0D36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8A697-FF11-8E66-1BD7-2DC1A4BD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1453-AC9F-4C2B-AADB-5FB594CC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3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FA71-7ED1-A255-5C4A-95DD7881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DAEFF-65C4-39B4-661B-4D7005EDC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B7ACE-17DB-6C33-D15D-DAFE5EC09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E5581-0F2B-6B78-3598-368D8262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2F8-B6DC-4FF1-8960-10280F52052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1F967-5A23-B0EF-A979-F1AF9B918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1E7A8-E338-8B22-B799-AE1E8098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1453-AC9F-4C2B-AADB-5FB594CC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9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F823-E44F-1F0D-7997-B48F2C5E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F1ADE-30E3-89FC-BB8E-8D0773EC5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E62F1-B61B-FEA3-B1A6-6072778E6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5856A-9077-B310-82A3-F22F9D2F1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23BB72-3595-E60E-C03D-994288D60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EB35BA-4498-6ED0-C754-8EC8E91E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2F8-B6DC-4FF1-8960-10280F52052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DDCF9A-2BEA-8652-1593-991F6506A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1DF88-58F7-4E0F-D35C-3D282E4E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1453-AC9F-4C2B-AADB-5FB594CC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4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4F39-DEB0-19CC-3399-7C131F96F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3996C-63CF-614A-EAEF-D5D58499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2F8-B6DC-4FF1-8960-10280F52052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44BD6-19C2-0ED9-F6DE-BA17CE795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F1279-A955-5421-C9CB-555CC8DF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1453-AC9F-4C2B-AADB-5FB594CC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6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87CB3-5B2A-A1EF-E888-DAB5230A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2F8-B6DC-4FF1-8960-10280F52052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4E7A21-7BBB-5D4D-D87F-090E0228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7EC3D-2DA2-C84E-E20E-CCDD3C9A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1453-AC9F-4C2B-AADB-5FB594CC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D07B-86FE-4E98-1703-9D04974F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E9A94-B090-FC92-0B2D-A2C5DFB85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9F020-C28F-D3C7-A5ED-0E91AE02E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87090-4C21-2545-DE2C-EC4A07C4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2F8-B6DC-4FF1-8960-10280F52052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D2B99-DBA4-3494-8ED9-7E94F9D7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B2233-05CE-0E65-F74C-D33022F3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1453-AC9F-4C2B-AADB-5FB594CC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8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2B9A-CAC3-0EE9-69A7-AA6338128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1030F-59AA-71A2-1E7A-3463B83B7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3F20B-A4B1-FAD8-E699-C165C5592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ECD2E-4087-2E41-05FD-C134CF9A4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2F8-B6DC-4FF1-8960-10280F52052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FAA61-0FDF-987C-4F72-C0FE7FA2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45555-5AA0-7206-2EA5-6452BB69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1453-AC9F-4C2B-AADB-5FB594CC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9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05A4E-0C69-E1AD-6960-F918798A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77714-81FF-CC6A-4475-EA3B845BA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0B213-E96F-556B-99CF-4CC9C268B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B662F8-B6DC-4FF1-8960-10280F52052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F244D-2724-A3DC-DBFE-DADA30EF8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D2E66-FCFD-23FE-B03B-D49A46723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8D1453-AC9F-4C2B-AADB-5FB594CC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7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4E32-16AE-1779-C1D1-E99412F038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81D11-8658-4722-3A9A-1BBD52F82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diagram of a multi-head system">
            <a:extLst>
              <a:ext uri="{FF2B5EF4-FFF2-40B4-BE49-F238E27FC236}">
                <a16:creationId xmlns:a16="http://schemas.microsoft.com/office/drawing/2014/main" id="{30B46DB5-5D60-7147-4D8B-CB39FF2C6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04" y="475458"/>
            <a:ext cx="4921696" cy="5435264"/>
          </a:xfrm>
          <a:ln>
            <a:solidFill>
              <a:schemeClr val="tx1"/>
            </a:solidFill>
          </a:ln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2167A-A9AC-1B7B-FE38-7E7C2F097AAB}"/>
              </a:ext>
            </a:extLst>
          </p:cNvPr>
          <p:cNvGrpSpPr/>
          <p:nvPr/>
        </p:nvGrpSpPr>
        <p:grpSpPr>
          <a:xfrm>
            <a:off x="2133039" y="384175"/>
            <a:ext cx="6881018" cy="5978015"/>
            <a:chOff x="2133039" y="384175"/>
            <a:chExt cx="6881018" cy="597801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23EA7ED-BAA1-59EE-A0B8-CDE23B7E2F13}"/>
                </a:ext>
              </a:extLst>
            </p:cNvPr>
            <p:cNvGrpSpPr/>
            <p:nvPr/>
          </p:nvGrpSpPr>
          <p:grpSpPr>
            <a:xfrm>
              <a:off x="6096000" y="384175"/>
              <a:ext cx="2918056" cy="5526547"/>
              <a:chOff x="5953570" y="365125"/>
              <a:chExt cx="2918056" cy="552654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73C9119-21FE-4025-5A5C-E1E8298219F5}"/>
                  </a:ext>
                </a:extLst>
              </p:cNvPr>
              <p:cNvGrpSpPr/>
              <p:nvPr/>
            </p:nvGrpSpPr>
            <p:grpSpPr>
              <a:xfrm>
                <a:off x="5953570" y="3119685"/>
                <a:ext cx="2918056" cy="2771987"/>
                <a:chOff x="838200" y="1825625"/>
                <a:chExt cx="4475695" cy="4122949"/>
              </a:xfrm>
            </p:grpSpPr>
            <p:pic>
              <p:nvPicPr>
                <p:cNvPr id="5" name="Google Shape;269;p38">
                  <a:extLst>
                    <a:ext uri="{FF2B5EF4-FFF2-40B4-BE49-F238E27FC236}">
                      <a16:creationId xmlns:a16="http://schemas.microsoft.com/office/drawing/2014/main" id="{6C4E0DCF-D420-4D7C-A52B-2CDD96FAFB29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838200" y="1825625"/>
                  <a:ext cx="4475695" cy="366517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8B42022-4628-D315-0634-6649AD548B74}"/>
                    </a:ext>
                  </a:extLst>
                </p:cNvPr>
                <p:cNvSpPr txBox="1"/>
                <p:nvPr/>
              </p:nvSpPr>
              <p:spPr>
                <a:xfrm>
                  <a:off x="2169502" y="5490798"/>
                  <a:ext cx="2411120" cy="4577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Fig: RGB (visible)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C11A2E6-9BE3-9286-44CC-C629C184D494}"/>
                  </a:ext>
                </a:extLst>
              </p:cNvPr>
              <p:cNvGrpSpPr/>
              <p:nvPr/>
            </p:nvGrpSpPr>
            <p:grpSpPr>
              <a:xfrm>
                <a:off x="5953570" y="365125"/>
                <a:ext cx="2918056" cy="2709559"/>
                <a:chOff x="5313895" y="1825625"/>
                <a:chExt cx="4475695" cy="4030094"/>
              </a:xfrm>
            </p:grpSpPr>
            <p:pic>
              <p:nvPicPr>
                <p:cNvPr id="4" name="Google Shape;268;p38">
                  <a:extLst>
                    <a:ext uri="{FF2B5EF4-FFF2-40B4-BE49-F238E27FC236}">
                      <a16:creationId xmlns:a16="http://schemas.microsoft.com/office/drawing/2014/main" id="{DCBD1BCB-154E-F212-B924-78FA234A3ACF}"/>
                    </a:ext>
                  </a:extLst>
                </p:cNvPr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5313895" y="1825625"/>
                  <a:ext cx="4475695" cy="366517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2D221C0-07E7-E3CB-B237-AFB58AE7C46E}"/>
                    </a:ext>
                  </a:extLst>
                </p:cNvPr>
                <p:cNvSpPr txBox="1"/>
                <p:nvPr/>
              </p:nvSpPr>
              <p:spPr>
                <a:xfrm>
                  <a:off x="6756911" y="5425012"/>
                  <a:ext cx="2187691" cy="4307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Fig: Thermal (IR)</a:t>
                  </a:r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8B86F56-A51D-FDAF-56B6-6A6A997CE9D4}"/>
                </a:ext>
              </a:extLst>
            </p:cNvPr>
            <p:cNvGrpSpPr/>
            <p:nvPr/>
          </p:nvGrpSpPr>
          <p:grpSpPr>
            <a:xfrm>
              <a:off x="2133039" y="5984966"/>
              <a:ext cx="6881018" cy="377224"/>
              <a:chOff x="1990609" y="5965916"/>
              <a:chExt cx="6881018" cy="377224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A12715-6033-5CE1-AAC5-8ABA8A6013D8}"/>
                  </a:ext>
                </a:extLst>
              </p:cNvPr>
              <p:cNvSpPr txBox="1"/>
              <p:nvPr/>
            </p:nvSpPr>
            <p:spPr>
              <a:xfrm>
                <a:off x="6096001" y="5973808"/>
                <a:ext cx="2775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Object Detection Result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BD5A77-82AC-CE10-3E83-F7DF3F41AAC6}"/>
                  </a:ext>
                </a:extLst>
              </p:cNvPr>
              <p:cNvSpPr txBox="1"/>
              <p:nvPr/>
            </p:nvSpPr>
            <p:spPr>
              <a:xfrm>
                <a:off x="1990609" y="5965916"/>
                <a:ext cx="2775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DETR Architecture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0199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devkota</dc:creator>
  <cp:lastModifiedBy>alan devkota</cp:lastModifiedBy>
  <cp:revision>3</cp:revision>
  <dcterms:created xsi:type="dcterms:W3CDTF">2024-04-12T02:20:30Z</dcterms:created>
  <dcterms:modified xsi:type="dcterms:W3CDTF">2024-04-12T04:46:20Z</dcterms:modified>
</cp:coreProperties>
</file>