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2B7-5796-97BB-ADBB-B5755754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4ED48-FA51-4BBB-9F51-1204DFEA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5B03-E7AC-D2DF-08DA-0CDED0A0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2DE9-AFFF-2239-CD56-0F018258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BF82-19EA-5A86-D91E-52F56AB4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22E-5A2E-8227-4CE6-B930B3BB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30EAB-E296-E9C7-16E5-FE476F3C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2C59-8424-C2CE-1399-1280BEA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CC5-231F-D20D-432F-4F17A67D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0C4F-F7CB-C0A2-B910-5F39813D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FE67B-5E3A-0B08-90B2-348B089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2689-CA80-2C44-0766-E5C155AD2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2461-E292-9577-B3C4-2694F2C6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E1C6-C672-662A-B535-94A7699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BE8F-A8ED-71EA-C2B5-5010031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0015-C77D-164D-D17E-4D8A554B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08D6-5CF4-D3EE-C073-7760D22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31F9-0DFC-6706-D538-765EDC17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DF46-E4E3-BEEF-0904-9287634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984E-5CE0-C58B-441B-FF711CA4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23AA-77FD-4BCA-DBB6-98B70A38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65F-58F1-A7F0-2DE7-157A3F93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CE16-85DE-640E-12C1-529F2C8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365E-979F-AA3F-7D1D-DF25C72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9329-403E-B638-2D0C-01F0C7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BA0-A08D-3F17-3B00-001B89BF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77E6-D8CB-3625-E274-A0A80CCDA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FDD2-112D-B09A-0F4F-991C0538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550E-8041-569E-B728-5750F2F5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88EA-4163-6C14-D949-0E3978E4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7B7-4E09-00CA-1B6F-50A2A59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E947-A0BF-8CC4-9A71-1DA23F13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512E-AC9D-19EB-33CA-A8054DEA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6DCCC-4E95-FFD6-9565-0166377B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631DE-1B06-D023-557D-EC0628CE3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191F9-285D-2E89-1BED-D3E3EC0B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1C288-FD0F-6D92-B21F-8E59DF9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52A2-2668-F002-BD09-EB978D46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0189A-10C5-8348-6495-720A7C2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7DF8-F923-3C57-CA86-05592F21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4CE8A-B94E-8F71-E7F5-26F8AB0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B35E-CE8C-910D-2146-9781875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45FDD-83F6-F068-90F0-2A1A6FE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A9E5A-F2FB-F9F5-D182-12CFFCE9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01098-715B-68DD-B802-704F9697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95A0-C9C8-8BCF-E008-3AB2BC9D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6094-FB62-E5AD-1CEA-E4A971C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2B31-78B3-7A57-40D6-0A91B0D9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981CA-72D6-89DE-CB33-E10A6260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31D9-D0D2-D837-CBC5-7E71B6C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9EA10-6A05-FE0D-3C7B-71F37E29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5818-B323-1FF8-385F-06608790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181-5563-CDC7-5D4D-FEF4273E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3583E-9BE5-FA35-3EB0-B6B58318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A225F-E090-141D-48E4-0242E8D1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AFCA-BB70-6FD3-97FF-568B77D1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6E9F-1DD1-E11A-B484-3996DB60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1FBF-9E5E-ED9F-30BA-174B1660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95B45-032E-1B4E-AE98-2386AAC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E28F-6F8B-7770-0A00-A69A7573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A968-9B9C-EE31-4F38-19B3CB61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5BF9-BE7E-213A-65C2-C6103CFD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F519-7991-6673-A67A-224A12D8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8277-E66C-5201-913D-786547171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4C8C-BA39-11E3-B37F-BA287C118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1EC3-3737-DBEF-CE85-9AFCA14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2E80-1C7E-5B9B-491D-8047BDC5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C608B-8D32-1266-895C-C07A0B193DBA}"/>
              </a:ext>
            </a:extLst>
          </p:cNvPr>
          <p:cNvGrpSpPr/>
          <p:nvPr/>
        </p:nvGrpSpPr>
        <p:grpSpPr>
          <a:xfrm>
            <a:off x="838200" y="1825625"/>
            <a:ext cx="9937751" cy="3657738"/>
            <a:chOff x="901700" y="1825625"/>
            <a:chExt cx="9937751" cy="3657738"/>
          </a:xfrm>
        </p:grpSpPr>
        <p:pic>
          <p:nvPicPr>
            <p:cNvPr id="5" name="Picture 4" descr="A graph of energy and power&#10;&#10;Description automatically generated with medium confidence">
              <a:extLst>
                <a:ext uri="{FF2B5EF4-FFF2-40B4-BE49-F238E27FC236}">
                  <a16:creationId xmlns:a16="http://schemas.microsoft.com/office/drawing/2014/main" id="{C6CE5658-63EB-9B1D-C53D-160359630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1471" r="4356"/>
            <a:stretch/>
          </p:blipFill>
          <p:spPr>
            <a:xfrm>
              <a:off x="901700" y="1825625"/>
              <a:ext cx="5080000" cy="36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graph of a graph&#10;&#10;Description automatically generated">
              <a:extLst>
                <a:ext uri="{FF2B5EF4-FFF2-40B4-BE49-F238E27FC236}">
                  <a16:creationId xmlns:a16="http://schemas.microsoft.com/office/drawing/2014/main" id="{4CF188A5-873A-434B-0443-C9F05E819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8" r="10131" b="3520"/>
            <a:stretch/>
          </p:blipFill>
          <p:spPr>
            <a:xfrm>
              <a:off x="6000750" y="1825625"/>
              <a:ext cx="4838701" cy="36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2639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devkota</dc:creator>
  <cp:lastModifiedBy>alan devkota</cp:lastModifiedBy>
  <cp:revision>2</cp:revision>
  <dcterms:created xsi:type="dcterms:W3CDTF">2024-04-12T01:30:17Z</dcterms:created>
  <dcterms:modified xsi:type="dcterms:W3CDTF">2024-04-12T01:59:21Z</dcterms:modified>
</cp:coreProperties>
</file>