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31:31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24575,'0'2'0,"1"-1"0,0 1 0,0-1 0,0 0 0,-1 1 0,1-1 0,0 0 0,1 1 0,-1-1 0,0 0 0,0 0 0,0 0 0,1 0 0,-1 0 0,1-1 0,-1 1 0,0 0 0,1 0 0,2 0 0,31 11 0,1-7 0,0-2 0,0-1 0,59-5 0,-8 0 0,786 3 0,-823 8-1365,-38-4-5461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31:34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24575,'58'-17'0,"118"0"0,-103 10 0,139 7 0,-90 3 0,1817-3-1365,-1923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31:49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24575,'34'0'0,"48"1"0,113-15 0,-166 11 0,51 2 0,-57 2 0,1-2 0,-1 0 0,45-8 0,-35 3 0,1 2 0,0 2 0,0 1 0,47 4 0,5 0 0,85-3-1365,-157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31:51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24575,'173'18'0,"33"-19"-1365,-192 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01:43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24575,'56'0'0,"-8"-1"0,0 1 0,77 13 0,-93-9 0,54 2 0,-55-6 0,56 10 0,-35-4 0,1-1 0,-1-3 0,60-5 0,-7 1 0,821 2 0,-833-11 0,-1 1 0,18 12 0,87-4 0,-123-7 0,-38 4 0,51-1 0,1291 7-1365,-1361-1-5461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12:19:55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24575,'-5'0'0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CD8A-8D32-DC32-6D00-B230672BA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08A11-4472-2C18-AD16-B2B3327F0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9E4A6-8530-3E77-6E0D-5CE5CE57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869-EEFE-4B54-89BF-F8E2F4862D9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A169D-F64B-5DAD-9D6F-424831E4F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538A8-19B6-93C1-7992-6C824E07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4911-13AC-476F-8F23-36673E7E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5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A241-0CBE-D856-03B5-AAC18E416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14996-DF06-F42A-DAE1-B6D2DA087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D64D8-2585-B83B-9DA7-A916D5EA9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869-EEFE-4B54-89BF-F8E2F4862D9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73606-F0F9-C48D-D90E-23AD42DAC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19B84-2BD7-BFEC-7B76-FFCDF68E3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4911-13AC-476F-8F23-36673E7E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0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4DDCBE-6363-AC59-07E9-9EB1E8D6F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23475-8223-00A0-15A5-D45694EFA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2DE03-5A59-F76F-D994-E9DA0863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869-EEFE-4B54-89BF-F8E2F4862D9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0A82B-8FEF-0EF1-3DDD-BB8EA3840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E3388-3431-AAB5-AB93-FBEC4CFE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4911-13AC-476F-8F23-36673E7E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1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54039-5285-8180-ADEF-C87C5A8E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F1F02-0389-3959-9419-70F554E20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F5891-8CDA-F5DE-23FD-0D8FFE14B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869-EEFE-4B54-89BF-F8E2F4862D9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4011D-2F20-5C7E-14F9-EF3CE698A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49521-859E-CA17-EAB0-5D80A733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4911-13AC-476F-8F23-36673E7E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9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BEE7B-ED5D-309F-7EE1-D5D89850A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3AD3B-027B-368E-BEC1-631DE5202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8B5B5-A698-D29D-BD51-AC5A2648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869-EEFE-4B54-89BF-F8E2F4862D9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23212-0ED0-320F-12D8-53706D139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57C83-E1D9-12B7-CD60-10F03F06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4911-13AC-476F-8F23-36673E7E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2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A5A4-410F-64AB-E45F-E574B8FE4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36DCF-4660-CAAE-FBD8-F35587F99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E98F4-9830-5148-1C72-DB2B65D97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C685D-E014-C5EB-932D-105822330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869-EEFE-4B54-89BF-F8E2F4862D9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CD238-D235-FAC9-6B9E-0C0434A23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E659A-07F0-213D-9510-4BD5526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4911-13AC-476F-8F23-36673E7E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0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FA27-7E4F-3734-CD8F-73AB16CD8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522DF-2DF5-50BA-5E88-2136E47D6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D9866-177C-22B5-AE20-4BD3F134D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DAC367-4A5C-6E92-77B5-F1C4C8337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83EE0D-71C4-B930-27BB-F3DF92E6C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9A74EE-C9E3-F72C-49E7-135C66ED3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869-EEFE-4B54-89BF-F8E2F4862D9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110EF0-34C1-0A61-0DE4-C8C4E676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83BB6-164F-930B-F93A-1E2709AE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4911-13AC-476F-8F23-36673E7E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9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772A0-8149-1029-80A4-3D3D2B41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8B1A2F-400A-F0FB-815A-AFBB7110C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869-EEFE-4B54-89BF-F8E2F4862D9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31312-510D-BDA9-EB95-C8C050A7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72F041-02E3-52CF-76FF-5A53AFE09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4911-13AC-476F-8F23-36673E7E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3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33F5A4-E595-A7A6-3923-DA3CD066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869-EEFE-4B54-89BF-F8E2F4862D9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15569-7A95-3305-99D4-A1B8BCEEA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0F4EC-50C2-C60E-CA81-D6E9E432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4911-13AC-476F-8F23-36673E7E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9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649F-545A-3841-D487-54B444473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F7152-BBE8-02F1-18D1-BF6339725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B22FA-1694-CCCE-653E-5F533AE41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3B6BD-14DF-6F53-CCFB-FE3D34307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869-EEFE-4B54-89BF-F8E2F4862D9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E0BF6-F056-8580-B568-D7BE10E18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AB05D-8BB4-582C-56CB-C85B6840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4911-13AC-476F-8F23-36673E7E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72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37B1F-3289-4CAC-F19F-23C1AFA01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27A3CB-46B3-9781-0716-8EB36D3BF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4137F-D5FA-68FB-0A70-6B7F8F8C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066E7-F8E6-3C28-C728-EBA48F0E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869-EEFE-4B54-89BF-F8E2F4862D9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260ED-F845-4228-D8CE-1A060EBF6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082FC-E2EC-2E2B-DC96-7832215A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4911-13AC-476F-8F23-36673E7E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2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E2AEB0-01D4-087B-88E5-946F26B17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AD6C3-1259-6604-DBB2-B37DEA94F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75D43-BB43-9D27-6B04-20B4BD121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9C869-EEFE-4B54-89BF-F8E2F4862D9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64632-7BA9-CD0F-394F-ECEF46E21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70129-2B10-7119-0B05-57247668D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F4911-13AC-476F-8F23-36673E7E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6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3B954-0F0A-4973-A55D-BB70D3F725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Park Adventure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B5D5E-4BEF-4238-BC9B-EA60C3628D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A and 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8A7E-2234-4FC3-BDB6-6E6A4376B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Add and Delete Waypoint: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018B05-9EE8-0B1C-4447-6BDF0F066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0F1067-DA54-4419-8781-FE142B23EF82}"/>
              </a:ext>
            </a:extLst>
          </p:cNvPr>
          <p:cNvSpPr txBox="1"/>
          <p:nvPr/>
        </p:nvSpPr>
        <p:spPr>
          <a:xfrm>
            <a:off x="331558" y="3322553"/>
            <a:ext cx="3733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Have all available waypoints to be listed. </a:t>
            </a:r>
          </a:p>
          <a:p>
            <a:r>
              <a:rPr lang="en-US" dirty="0"/>
              <a:t>Able to modify additional waypoints.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BBED21-2BB0-2A9A-1E53-936EEC875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451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8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78DF-9329-0180-0F84-DE24E38E3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61" y="0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B99CD8-8198-073C-1249-C5BF9C4F5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346" y="232503"/>
            <a:ext cx="5137298" cy="599379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EBC60A-1902-A1C3-625C-6603C4162248}"/>
              </a:ext>
            </a:extLst>
          </p:cNvPr>
          <p:cNvSpPr txBox="1"/>
          <p:nvPr/>
        </p:nvSpPr>
        <p:spPr>
          <a:xfrm>
            <a:off x="6095999" y="1675236"/>
            <a:ext cx="55766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You can just create waypoints with locations, activities, and avoids, when nothing is selected, press “Add”  to add to available waypoints. </a:t>
            </a:r>
          </a:p>
          <a:p>
            <a:endParaRPr lang="en-US" dirty="0"/>
          </a:p>
          <a:p>
            <a:r>
              <a:rPr lang="en-US" dirty="0"/>
              <a:t>When new waypoint is created, because its has not been added to routes, it will show up as  “NOT USED+ the waypoint. </a:t>
            </a:r>
          </a:p>
          <a:p>
            <a:endParaRPr lang="en-US" dirty="0"/>
          </a:p>
          <a:p>
            <a:r>
              <a:rPr lang="en-US" dirty="0"/>
              <a:t>By selecting available waypoints, you can make changes to it, such as name, location, activities, and avoids.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27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DB2C-DD49-347A-32A3-05B146ABE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14F46F-915D-47AA-EF2D-59CDB6187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532" y="365125"/>
            <a:ext cx="5119204" cy="57591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E24210-D4B2-E6C6-8306-B1943DA06CBA}"/>
              </a:ext>
            </a:extLst>
          </p:cNvPr>
          <p:cNvSpPr txBox="1"/>
          <p:nvPr/>
        </p:nvSpPr>
        <p:spPr>
          <a:xfrm>
            <a:off x="6365899" y="2003304"/>
            <a:ext cx="5309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a waypoint is added to route, it will automatically update the total length of the route. </a:t>
            </a:r>
          </a:p>
        </p:txBody>
      </p:sp>
    </p:spTree>
    <p:extLst>
      <p:ext uri="{BB962C8B-B14F-4D97-AF65-F5344CB8AC3E}">
        <p14:creationId xmlns:p14="http://schemas.microsoft.com/office/powerpoint/2010/main" val="241933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204A-DA0E-AE2E-B860-00672B739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1A0207-2C79-A208-D4C5-B05DD51A8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006" y="146285"/>
            <a:ext cx="5843993" cy="6574492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E62DA6B-BC0E-C325-C2C4-8B205D6C2938}"/>
                  </a:ext>
                </a:extLst>
              </p14:cNvPr>
              <p14:cNvContentPartPr/>
              <p14:nvPr/>
            </p14:nvContentPartPr>
            <p14:xfrm>
              <a:off x="739536" y="1640264"/>
              <a:ext cx="462960" cy="18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E62DA6B-BC0E-C325-C2C4-8B205D6C29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0896" y="1631264"/>
                <a:ext cx="4806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AF45B66-2932-501B-8779-E557AAEC8FDD}"/>
                  </a:ext>
                </a:extLst>
              </p14:cNvPr>
              <p14:cNvContentPartPr/>
              <p14:nvPr/>
            </p14:nvContentPartPr>
            <p14:xfrm>
              <a:off x="2498856" y="4221824"/>
              <a:ext cx="934920" cy="15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AF45B66-2932-501B-8779-E557AAEC8FD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89856" y="4213184"/>
                <a:ext cx="95256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F9D0819-F033-AF12-ABC4-FB4189423804}"/>
                  </a:ext>
                </a:extLst>
              </p14:cNvPr>
              <p14:cNvContentPartPr/>
              <p14:nvPr/>
            </p14:nvContentPartPr>
            <p14:xfrm>
              <a:off x="2557664" y="4031942"/>
              <a:ext cx="376560" cy="15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F9D0819-F033-AF12-ABC4-FB418942380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48664" y="4023302"/>
                <a:ext cx="39420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B6CC9E8-A398-94EA-FEB9-A30F2889AEFA}"/>
                  </a:ext>
                </a:extLst>
              </p14:cNvPr>
              <p14:cNvContentPartPr/>
              <p14:nvPr/>
            </p14:nvContentPartPr>
            <p14:xfrm>
              <a:off x="1340504" y="4021862"/>
              <a:ext cx="141840" cy="6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B6CC9E8-A398-94EA-FEB9-A30F2889AEF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31504" y="4013222"/>
                <a:ext cx="159480" cy="2448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6DF8F89-22CA-2A12-92CD-2034400774D7}"/>
              </a:ext>
            </a:extLst>
          </p:cNvPr>
          <p:cNvSpPr txBox="1"/>
          <p:nvPr/>
        </p:nvSpPr>
        <p:spPr>
          <a:xfrm>
            <a:off x="6468762" y="1859692"/>
            <a:ext cx="4885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properties within routes can be modified, such as name, start time.</a:t>
            </a:r>
          </a:p>
        </p:txBody>
      </p:sp>
    </p:spTree>
    <p:extLst>
      <p:ext uri="{BB962C8B-B14F-4D97-AF65-F5344CB8AC3E}">
        <p14:creationId xmlns:p14="http://schemas.microsoft.com/office/powerpoint/2010/main" val="2102245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5281-FB53-5C01-2BB9-12C2F218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86C0B6-4F46-55AF-B810-6A6D0897A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888" y="127499"/>
            <a:ext cx="5704942" cy="641806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4F53CE0-8D00-E636-9054-D0D67349BB8B}"/>
                  </a:ext>
                </a:extLst>
              </p14:cNvPr>
              <p14:cNvContentPartPr/>
              <p14:nvPr/>
            </p14:nvContentPartPr>
            <p14:xfrm>
              <a:off x="822176" y="1239767"/>
              <a:ext cx="1402920" cy="17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4F53CE0-8D00-E636-9054-D0D67349BB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3176" y="1231127"/>
                <a:ext cx="1420560" cy="349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880B7AC-B8D7-DBFD-3459-8C99A16F83A8}"/>
              </a:ext>
            </a:extLst>
          </p:cNvPr>
          <p:cNvSpPr txBox="1"/>
          <p:nvPr/>
        </p:nvSpPr>
        <p:spPr>
          <a:xfrm>
            <a:off x="6400800" y="1935126"/>
            <a:ext cx="47492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Possible improvements:</a:t>
            </a:r>
          </a:p>
          <a:p>
            <a:r>
              <a:rPr lang="en-US" dirty="0"/>
              <a:t>Under waypoints, once any waypoint is selected, there isn’t a way to not select anything from the list, which make it very confusing if user were trying to add a new waypoint.</a:t>
            </a:r>
          </a:p>
          <a:p>
            <a:endParaRPr lang="en-US" dirty="0"/>
          </a:p>
          <a:p>
            <a:r>
              <a:rPr lang="en-US" dirty="0"/>
              <a:t>The correct way to create a new or add a new waypoint if something is selected, you have to manually erase the selected waypoint’s properties, and then press add. </a:t>
            </a:r>
          </a:p>
          <a:p>
            <a:endParaRPr lang="en-US" dirty="0"/>
          </a:p>
          <a:p>
            <a:r>
              <a:rPr lang="en-US" dirty="0"/>
              <a:t>One other problem is, the user is not allowed to create waypoints with same names, but you can modify the name to the same. </a:t>
            </a:r>
          </a:p>
          <a:p>
            <a:endParaRPr lang="en-US" dirty="0"/>
          </a:p>
          <a:p>
            <a:r>
              <a:rPr lang="en-US" dirty="0"/>
              <a:t>Total length has too many decimals.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28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94996-A52D-4519-A597-B467A4E9C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641" y="662400"/>
            <a:ext cx="3410309" cy="1492132"/>
          </a:xfrm>
        </p:spPr>
        <p:txBody>
          <a:bodyPr anchor="t">
            <a:normAutofit/>
          </a:bodyPr>
          <a:lstStyle/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A915625-3D41-5CCB-C1FB-753E7F22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6641" y="1528653"/>
            <a:ext cx="3410309" cy="46021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3D83F95-4875-44CD-8CB7-8B3FD5F05B13}"/>
                  </a:ext>
                </a:extLst>
              </p14:cNvPr>
              <p14:cNvContentPartPr/>
              <p14:nvPr/>
            </p14:nvContentPartPr>
            <p14:xfrm>
              <a:off x="3990038" y="2051772"/>
              <a:ext cx="21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3D83F95-4875-44CD-8CB7-8B3FD5F05B1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81398" y="2042772"/>
                <a:ext cx="198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257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245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Park Adventure  </vt:lpstr>
      <vt:lpstr>Add and Delete Waypoint: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 Adventure  </dc:title>
  <dc:creator>Dong Lei</dc:creator>
  <cp:lastModifiedBy>Dong Lei</cp:lastModifiedBy>
  <cp:revision>3</cp:revision>
  <dcterms:created xsi:type="dcterms:W3CDTF">2022-03-28T11:24:17Z</dcterms:created>
  <dcterms:modified xsi:type="dcterms:W3CDTF">2022-05-04T16:55:11Z</dcterms:modified>
</cp:coreProperties>
</file>