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cripter" charset="1" panose="00000000000000000000"/>
      <p:regular r:id="rId10"/>
    </p:embeddedFon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Open Sans Bold Italics" charset="1" panose="020B08060305040202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Ultra-Bold" charset="1" panose="00000000000000000000"/>
      <p:regular r:id="rId17"/>
    </p:embeddedFont>
    <p:embeddedFont>
      <p:font typeface="Open Sans Ultra-Bold Italic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333916">
            <a:off x="10924478" y="5840909"/>
            <a:ext cx="8743267" cy="6589457"/>
          </a:xfrm>
          <a:custGeom>
            <a:avLst/>
            <a:gdLst/>
            <a:ahLst/>
            <a:cxnLst/>
            <a:rect r="r" b="b" t="t" l="l"/>
            <a:pathLst>
              <a:path h="6589457" w="8743267">
                <a:moveTo>
                  <a:pt x="0" y="0"/>
                </a:moveTo>
                <a:lnTo>
                  <a:pt x="8743267" y="0"/>
                </a:lnTo>
                <a:lnTo>
                  <a:pt x="8743267" y="6589457"/>
                </a:lnTo>
                <a:lnTo>
                  <a:pt x="0" y="6589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89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39185" y="2836214"/>
            <a:ext cx="13487400" cy="2580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326"/>
              </a:lnSpc>
            </a:pPr>
            <a:r>
              <a:rPr lang="en-US" sz="17453" spc="-977">
                <a:solidFill>
                  <a:srgbClr val="FF6A01"/>
                </a:solidFill>
                <a:latin typeface="Scripter"/>
              </a:rPr>
              <a:t>Inveni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303668" y="4915069"/>
            <a:ext cx="6984332" cy="4825538"/>
          </a:xfrm>
          <a:custGeom>
            <a:avLst/>
            <a:gdLst/>
            <a:ahLst/>
            <a:cxnLst/>
            <a:rect r="r" b="b" t="t" l="l"/>
            <a:pathLst>
              <a:path h="4825538" w="6984332">
                <a:moveTo>
                  <a:pt x="0" y="0"/>
                </a:moveTo>
                <a:lnTo>
                  <a:pt x="6984332" y="0"/>
                </a:lnTo>
                <a:lnTo>
                  <a:pt x="6984332" y="4825538"/>
                </a:lnTo>
                <a:lnTo>
                  <a:pt x="0" y="4825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370245">
            <a:off x="2920647" y="1672684"/>
            <a:ext cx="1922607" cy="1929624"/>
          </a:xfrm>
          <a:custGeom>
            <a:avLst/>
            <a:gdLst/>
            <a:ahLst/>
            <a:cxnLst/>
            <a:rect r="r" b="b" t="t" l="l"/>
            <a:pathLst>
              <a:path h="1929624" w="1922607">
                <a:moveTo>
                  <a:pt x="0" y="0"/>
                </a:moveTo>
                <a:lnTo>
                  <a:pt x="1922607" y="0"/>
                </a:lnTo>
                <a:lnTo>
                  <a:pt x="1922607" y="1929624"/>
                </a:lnTo>
                <a:lnTo>
                  <a:pt x="0" y="1929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154134">
            <a:off x="15767181" y="1187435"/>
            <a:ext cx="2718808" cy="1651058"/>
          </a:xfrm>
          <a:custGeom>
            <a:avLst/>
            <a:gdLst/>
            <a:ahLst/>
            <a:cxnLst/>
            <a:rect r="r" b="b" t="t" l="l"/>
            <a:pathLst>
              <a:path h="1651058" w="2718808">
                <a:moveTo>
                  <a:pt x="0" y="0"/>
                </a:moveTo>
                <a:lnTo>
                  <a:pt x="2718808" y="0"/>
                </a:lnTo>
                <a:lnTo>
                  <a:pt x="2718808" y="1651057"/>
                </a:lnTo>
                <a:lnTo>
                  <a:pt x="0" y="1651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6234542" y="3948251"/>
            <a:ext cx="2049516" cy="2099376"/>
          </a:xfrm>
          <a:custGeom>
            <a:avLst/>
            <a:gdLst/>
            <a:ahLst/>
            <a:cxnLst/>
            <a:rect r="r" b="b" t="t" l="l"/>
            <a:pathLst>
              <a:path h="2099376" w="2049516">
                <a:moveTo>
                  <a:pt x="0" y="0"/>
                </a:moveTo>
                <a:lnTo>
                  <a:pt x="2049516" y="0"/>
                </a:lnTo>
                <a:lnTo>
                  <a:pt x="2049516" y="2099376"/>
                </a:lnTo>
                <a:lnTo>
                  <a:pt x="0" y="20993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966752">
            <a:off x="16604525" y="3153946"/>
            <a:ext cx="1921531" cy="1251397"/>
          </a:xfrm>
          <a:custGeom>
            <a:avLst/>
            <a:gdLst/>
            <a:ahLst/>
            <a:cxnLst/>
            <a:rect r="r" b="b" t="t" l="l"/>
            <a:pathLst>
              <a:path h="1251397" w="1921531">
                <a:moveTo>
                  <a:pt x="0" y="0"/>
                </a:moveTo>
                <a:lnTo>
                  <a:pt x="1921530" y="0"/>
                </a:lnTo>
                <a:lnTo>
                  <a:pt x="1921530" y="1251396"/>
                </a:lnTo>
                <a:lnTo>
                  <a:pt x="0" y="12513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437379">
            <a:off x="15927070" y="-300457"/>
            <a:ext cx="969491" cy="2119106"/>
          </a:xfrm>
          <a:custGeom>
            <a:avLst/>
            <a:gdLst/>
            <a:ahLst/>
            <a:cxnLst/>
            <a:rect r="r" b="b" t="t" l="l"/>
            <a:pathLst>
              <a:path h="2119106" w="969491">
                <a:moveTo>
                  <a:pt x="0" y="0"/>
                </a:moveTo>
                <a:lnTo>
                  <a:pt x="969491" y="0"/>
                </a:lnTo>
                <a:lnTo>
                  <a:pt x="969491" y="2119107"/>
                </a:lnTo>
                <a:lnTo>
                  <a:pt x="0" y="21191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22063" y="8248542"/>
            <a:ext cx="72584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6F4F3"/>
                </a:solidFill>
                <a:latin typeface="Open Sans Bold"/>
              </a:rPr>
              <a:t>Aldo, Alan, Joel e Leon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50398">
            <a:off x="10721275" y="-1273407"/>
            <a:ext cx="9394498" cy="7080265"/>
          </a:xfrm>
          <a:custGeom>
            <a:avLst/>
            <a:gdLst/>
            <a:ahLst/>
            <a:cxnLst/>
            <a:rect r="r" b="b" t="t" l="l"/>
            <a:pathLst>
              <a:path h="7080265" w="9394498">
                <a:moveTo>
                  <a:pt x="0" y="0"/>
                </a:moveTo>
                <a:lnTo>
                  <a:pt x="9394498" y="0"/>
                </a:lnTo>
                <a:lnTo>
                  <a:pt x="9394498" y="7080264"/>
                </a:lnTo>
                <a:lnTo>
                  <a:pt x="0" y="70802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89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72891" y="533947"/>
            <a:ext cx="5817841" cy="4114800"/>
          </a:xfrm>
          <a:custGeom>
            <a:avLst/>
            <a:gdLst/>
            <a:ahLst/>
            <a:cxnLst/>
            <a:rect r="r" b="b" t="t" l="l"/>
            <a:pathLst>
              <a:path h="4114800" w="5817841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642082"/>
            <a:ext cx="10748199" cy="192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82"/>
              </a:lnSpc>
            </a:pPr>
            <a:r>
              <a:rPr lang="en-US" sz="13655" spc="-764">
                <a:solidFill>
                  <a:srgbClr val="FF6A01"/>
                </a:solidFill>
                <a:latin typeface="Scripter"/>
              </a:rPr>
              <a:t>objetive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333916">
            <a:off x="11592328" y="6038142"/>
            <a:ext cx="8149358" cy="6141852"/>
          </a:xfrm>
          <a:custGeom>
            <a:avLst/>
            <a:gdLst/>
            <a:ahLst/>
            <a:cxnLst/>
            <a:rect r="r" b="b" t="t" l="l"/>
            <a:pathLst>
              <a:path h="6141852" w="8149358">
                <a:moveTo>
                  <a:pt x="0" y="0"/>
                </a:moveTo>
                <a:lnTo>
                  <a:pt x="8149358" y="0"/>
                </a:lnTo>
                <a:lnTo>
                  <a:pt x="8149358" y="6141851"/>
                </a:lnTo>
                <a:lnTo>
                  <a:pt x="0" y="61418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89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86384" y="6272665"/>
            <a:ext cx="5444405" cy="3939770"/>
          </a:xfrm>
          <a:custGeom>
            <a:avLst/>
            <a:gdLst/>
            <a:ahLst/>
            <a:cxnLst/>
            <a:rect r="r" b="b" t="t" l="l"/>
            <a:pathLst>
              <a:path h="3939770" w="5444405">
                <a:moveTo>
                  <a:pt x="0" y="0"/>
                </a:moveTo>
                <a:lnTo>
                  <a:pt x="5444406" y="0"/>
                </a:lnTo>
                <a:lnTo>
                  <a:pt x="5444406" y="3939769"/>
                </a:lnTo>
                <a:lnTo>
                  <a:pt x="0" y="3939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333916">
            <a:off x="10924478" y="5840909"/>
            <a:ext cx="8743267" cy="6589457"/>
          </a:xfrm>
          <a:custGeom>
            <a:avLst/>
            <a:gdLst/>
            <a:ahLst/>
            <a:cxnLst/>
            <a:rect r="r" b="b" t="t" l="l"/>
            <a:pathLst>
              <a:path h="6589457" w="8743267">
                <a:moveTo>
                  <a:pt x="0" y="0"/>
                </a:moveTo>
                <a:lnTo>
                  <a:pt x="8743267" y="0"/>
                </a:lnTo>
                <a:lnTo>
                  <a:pt x="8743267" y="6589457"/>
                </a:lnTo>
                <a:lnTo>
                  <a:pt x="0" y="6589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89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60961" y="5992172"/>
            <a:ext cx="6827039" cy="4294828"/>
          </a:xfrm>
          <a:custGeom>
            <a:avLst/>
            <a:gdLst/>
            <a:ahLst/>
            <a:cxnLst/>
            <a:rect r="r" b="b" t="t" l="l"/>
            <a:pathLst>
              <a:path h="4294828" w="6827039">
                <a:moveTo>
                  <a:pt x="0" y="0"/>
                </a:moveTo>
                <a:lnTo>
                  <a:pt x="6827039" y="0"/>
                </a:lnTo>
                <a:lnTo>
                  <a:pt x="6827039" y="4294828"/>
                </a:lnTo>
                <a:lnTo>
                  <a:pt x="0" y="4294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5341" y="4216666"/>
            <a:ext cx="15173352" cy="177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302"/>
              </a:lnSpc>
              <a:spcBef>
                <a:spcPct val="0"/>
              </a:spcBef>
            </a:pPr>
            <a:r>
              <a:rPr lang="en-US" sz="12553" spc="-703">
                <a:solidFill>
                  <a:srgbClr val="FF6A01"/>
                </a:solidFill>
                <a:latin typeface="Scripter"/>
              </a:rPr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333916">
            <a:off x="10924478" y="5840909"/>
            <a:ext cx="8743267" cy="6589457"/>
          </a:xfrm>
          <a:custGeom>
            <a:avLst/>
            <a:gdLst/>
            <a:ahLst/>
            <a:cxnLst/>
            <a:rect r="r" b="b" t="t" l="l"/>
            <a:pathLst>
              <a:path h="6589457" w="8743267">
                <a:moveTo>
                  <a:pt x="0" y="0"/>
                </a:moveTo>
                <a:lnTo>
                  <a:pt x="8743267" y="0"/>
                </a:lnTo>
                <a:lnTo>
                  <a:pt x="8743267" y="6589457"/>
                </a:lnTo>
                <a:lnTo>
                  <a:pt x="0" y="6589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89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60961" y="5992172"/>
            <a:ext cx="6827039" cy="4294828"/>
          </a:xfrm>
          <a:custGeom>
            <a:avLst/>
            <a:gdLst/>
            <a:ahLst/>
            <a:cxnLst/>
            <a:rect r="r" b="b" t="t" l="l"/>
            <a:pathLst>
              <a:path h="4294828" w="6827039">
                <a:moveTo>
                  <a:pt x="0" y="0"/>
                </a:moveTo>
                <a:lnTo>
                  <a:pt x="6827039" y="0"/>
                </a:lnTo>
                <a:lnTo>
                  <a:pt x="6827039" y="4294828"/>
                </a:lnTo>
                <a:lnTo>
                  <a:pt x="0" y="4294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86957" y="4624654"/>
            <a:ext cx="15173352" cy="177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302"/>
              </a:lnSpc>
              <a:spcBef>
                <a:spcPct val="0"/>
              </a:spcBef>
            </a:pPr>
            <a:r>
              <a:rPr lang="en-US" sz="12553" spc="-703">
                <a:solidFill>
                  <a:srgbClr val="FF6A01"/>
                </a:solidFill>
                <a:latin typeface="Scripter"/>
              </a:rPr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50398">
            <a:off x="10721275" y="-1273407"/>
            <a:ext cx="9394498" cy="7080265"/>
          </a:xfrm>
          <a:custGeom>
            <a:avLst/>
            <a:gdLst/>
            <a:ahLst/>
            <a:cxnLst/>
            <a:rect r="r" b="b" t="t" l="l"/>
            <a:pathLst>
              <a:path h="7080265" w="9394498">
                <a:moveTo>
                  <a:pt x="0" y="0"/>
                </a:moveTo>
                <a:lnTo>
                  <a:pt x="9394498" y="0"/>
                </a:lnTo>
                <a:lnTo>
                  <a:pt x="9394498" y="7080264"/>
                </a:lnTo>
                <a:lnTo>
                  <a:pt x="0" y="70802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89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72891" y="533947"/>
            <a:ext cx="5817841" cy="4114800"/>
          </a:xfrm>
          <a:custGeom>
            <a:avLst/>
            <a:gdLst/>
            <a:ahLst/>
            <a:cxnLst/>
            <a:rect r="r" b="b" t="t" l="l"/>
            <a:pathLst>
              <a:path h="4114800" w="5817841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35613" y="3741526"/>
            <a:ext cx="9607161" cy="192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82"/>
              </a:lnSpc>
            </a:pPr>
            <a:r>
              <a:rPr lang="en-US" sz="13655" spc="-764">
                <a:solidFill>
                  <a:srgbClr val="FF6A01"/>
                </a:solidFill>
                <a:latin typeface="Scripter"/>
              </a:rPr>
              <a:t>Conclusion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333916">
            <a:off x="11592328" y="6038142"/>
            <a:ext cx="8149358" cy="6141852"/>
          </a:xfrm>
          <a:custGeom>
            <a:avLst/>
            <a:gdLst/>
            <a:ahLst/>
            <a:cxnLst/>
            <a:rect r="r" b="b" t="t" l="l"/>
            <a:pathLst>
              <a:path h="6141852" w="8149358">
                <a:moveTo>
                  <a:pt x="0" y="0"/>
                </a:moveTo>
                <a:lnTo>
                  <a:pt x="8149358" y="0"/>
                </a:lnTo>
                <a:lnTo>
                  <a:pt x="8149358" y="6141851"/>
                </a:lnTo>
                <a:lnTo>
                  <a:pt x="0" y="61418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89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86384" y="6272665"/>
            <a:ext cx="5444405" cy="3939770"/>
          </a:xfrm>
          <a:custGeom>
            <a:avLst/>
            <a:gdLst/>
            <a:ahLst/>
            <a:cxnLst/>
            <a:rect r="r" b="b" t="t" l="l"/>
            <a:pathLst>
              <a:path h="3939770" w="5444405">
                <a:moveTo>
                  <a:pt x="0" y="0"/>
                </a:moveTo>
                <a:lnTo>
                  <a:pt x="5444406" y="0"/>
                </a:lnTo>
                <a:lnTo>
                  <a:pt x="5444406" y="3939769"/>
                </a:lnTo>
                <a:lnTo>
                  <a:pt x="0" y="3939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DAF1wqWKDh8</dc:identifier>
  <dcterms:modified xsi:type="dcterms:W3CDTF">2011-08-01T06:04:30Z</dcterms:modified>
  <cp:revision>1</cp:revision>
  <dc:title>Copy of Inveni</dc:title>
</cp:coreProperties>
</file>