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7" r:id="rId7"/>
    <p:sldId id="261" r:id="rId8"/>
    <p:sldId id="263" r:id="rId9"/>
    <p:sldId id="269" r:id="rId10"/>
    <p:sldId id="266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05B17-2C8A-4D36-8350-33B9F7339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84CB4B-3604-42ED-B416-56CE26002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BB5A6C-0C66-491A-9A4E-1A99F56A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3D27-83FC-4CB4-962D-940D91437CAA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E1732E-3096-4F5C-AC74-2FD8FFA3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D65D28-F3A4-40BF-9DDA-1CF73637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FB8C-057C-4825-8ADA-FDAB91B2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21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F98F6-EB6B-42EE-A45D-4CDE4E63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A607D2-A5B2-4771-B097-D664B8497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EC3614-8B79-41F9-9FCA-CEDBCD47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3D27-83FC-4CB4-962D-940D91437CAA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BB6A6B-753C-4FC6-B3CD-ED0F8945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219EBB-2C97-48FC-B580-1AE29B6D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FB8C-057C-4825-8ADA-FDAB91B2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86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62301EA-5C99-4E2A-9C6E-CD9CB5D4F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FA5D1B-6245-4824-9743-3483EBA60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813F70-60C6-4405-B1EB-36BC7881B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3D27-83FC-4CB4-962D-940D91437CAA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7A9BCA-65DF-4516-925F-41037450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03752C-1898-4A64-8836-1CADC5B6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FB8C-057C-4825-8ADA-FDAB91B2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87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7FCA21-5283-4339-B3AF-C936CA4E6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32C5F0-4571-4ABE-BCEA-280CB976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BE0642-6196-46B0-AEA9-9F914AE2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3D27-83FC-4CB4-962D-940D91437CAA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9C2E38-2EF8-40D8-A56C-05FFFD07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3D7690-6F66-41A1-A56C-A702BAC4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FB8C-057C-4825-8ADA-FDAB91B2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95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CC3D-E7AF-4CB2-A77A-6DAF03263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C76F51-CF26-4D34-AE74-DFCC6F3FA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CCF16B-97BA-40C5-B333-AA888837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3D27-83FC-4CB4-962D-940D91437CAA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1FC2B1-E4E2-4E27-A0F4-C97E4BF6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70A69B-8AB8-4E9E-8223-D97213F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FB8C-057C-4825-8ADA-FDAB91B2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12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3D09DC-A569-4AB7-BD4B-0D7A7A71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D0803-0225-4468-842C-5384F9FCF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5460D8-FE39-41FF-AEC9-CBA895CBD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4CD539-DB85-4EBD-BA17-72DC8137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3D27-83FC-4CB4-962D-940D91437CAA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CC9A9E-49A9-4497-B1FB-C3AA8797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B34436-5D14-4DFF-8264-B7A9484A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FB8C-057C-4825-8ADA-FDAB91B2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8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49E03B-8AF6-4232-A967-42BCB9B6D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D96592-52BE-4BE9-AB46-BA26172CA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0C5DC6-F992-4FAB-8A93-5ED494AB5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8CF927D-36CB-455E-8CF7-DA8264FC7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146230-DD8C-438D-873A-7017AA25F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DA913C1-0D3C-467F-8D04-5ABDF472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3D27-83FC-4CB4-962D-940D91437CAA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FB8765-BB8F-408E-A1F4-793DA9C92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AFC02BA-4179-4D5F-8DC5-E6B8245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FB8C-057C-4825-8ADA-FDAB91B2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74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D4A63B-0044-43E3-98AD-A0AE3A18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717A3B1-A403-40BD-A409-8543CCD5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3D27-83FC-4CB4-962D-940D91437CAA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5478D28-EAD6-4DB5-869F-6B53D3D4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EE7FB9-3161-4132-9626-ABA93044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FB8C-057C-4825-8ADA-FDAB91B2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23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1D78DBD-87FD-41BC-AD30-38309C8D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3D27-83FC-4CB4-962D-940D91437CAA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4D5B705-75FF-4989-82D6-08E4771B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FA66A6-8EE8-4CC0-B0E7-765FF557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FB8C-057C-4825-8ADA-FDAB91B2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44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F2B5D-10B7-428B-9DAE-C4202D22E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264ACC-F1C5-4ACB-B46E-4AF9A6FC4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60AF73-F390-456C-B21F-5FC36E080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DECB4A-CFA5-43A4-A623-B49EF0F7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3D27-83FC-4CB4-962D-940D91437CAA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A5C496-9073-46AB-ADD9-3F3224BE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08C00D-8F6C-44B6-9780-97150B22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FB8C-057C-4825-8ADA-FDAB91B2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4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2B780-DF29-4DAB-BB86-815FD2DB7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F42FB9E-11D9-416A-B6F2-51B627CBD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8FB6D2-61CD-44C9-92C1-63F988C93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7C75D9-8482-4C69-AE96-E1A6C139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3D27-83FC-4CB4-962D-940D91437CAA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CF34E0-934E-4F80-9B18-51CD87FE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B89CDD-50F9-480C-855F-684DE169E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FB8C-057C-4825-8ADA-FDAB91B2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40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21399-83CC-4578-A609-243E5927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556F79-C208-4129-874F-FD0D137B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A163AC-5D44-4843-9F50-1A829807D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B3D27-83FC-4CB4-962D-940D91437CAA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227558-8883-4F3F-876D-4A5524BF4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AB0D99-4CFC-48DA-9D35-331FDA935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EFB8C-057C-4825-8ADA-FDAB91B2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02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DC9CF-B584-473E-B8EC-A2E6D0FE88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о выполнении практического задания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и сравнение двух сортировок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пирамидальной и слиянием»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5078AA-6C1A-4402-8022-7AF378C16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2212" y="4128641"/>
            <a:ext cx="9144000" cy="1655762"/>
          </a:xfrm>
        </p:spPr>
        <p:txBody>
          <a:bodyPr>
            <a:normAutofit/>
          </a:bodyPr>
          <a:lstStyle/>
          <a:p>
            <a:r>
              <a:rPr lang="ru-RU" sz="2000" dirty="0"/>
              <a:t>			   Выполнили</a:t>
            </a:r>
            <a:r>
              <a:rPr lang="en-US" sz="1900" dirty="0"/>
              <a:t>: </a:t>
            </a:r>
            <a:r>
              <a:rPr lang="ru-RU" sz="1900" dirty="0"/>
              <a:t>Алексеев А.М. – Менеджер</a:t>
            </a:r>
          </a:p>
          <a:p>
            <a:r>
              <a:rPr lang="ru-RU" sz="1900" dirty="0"/>
              <a:t>					</a:t>
            </a:r>
            <a:r>
              <a:rPr lang="ru-RU" sz="1900" dirty="0" err="1"/>
              <a:t>Гомаюнова</a:t>
            </a:r>
            <a:r>
              <a:rPr lang="ru-RU" sz="1900" dirty="0"/>
              <a:t> А.В. – Тестировщик</a:t>
            </a:r>
          </a:p>
          <a:p>
            <a:r>
              <a:rPr lang="ru-RU" sz="1900" dirty="0"/>
              <a:t>   				         </a:t>
            </a:r>
            <a:r>
              <a:rPr lang="ru-RU" sz="1900" dirty="0" err="1"/>
              <a:t>Саяпин</a:t>
            </a:r>
            <a:r>
              <a:rPr lang="ru-RU" sz="1900" dirty="0"/>
              <a:t> М.В. – </a:t>
            </a:r>
            <a:r>
              <a:rPr lang="ru-RU" sz="1900" dirty="0" err="1"/>
              <a:t>Програмист</a:t>
            </a:r>
            <a:endParaRPr lang="ru-RU" sz="1900" dirty="0"/>
          </a:p>
          <a:p>
            <a:r>
              <a:rPr lang="ru-RU" sz="1900" dirty="0"/>
              <a:t>					            Хаустов П.А. – Технический писатель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316AF5-B7CA-4DB6-A8C3-D11DC0420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26" y="50573"/>
            <a:ext cx="1637131" cy="18554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F3D839-DF45-4ECB-B9E3-9EAAEBF312AE}"/>
              </a:ext>
            </a:extLst>
          </p:cNvPr>
          <p:cNvSpPr txBox="1"/>
          <p:nvPr/>
        </p:nvSpPr>
        <p:spPr>
          <a:xfrm>
            <a:off x="1222691" y="0"/>
            <a:ext cx="107174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dirty="0"/>
              <a:t>Федеральное государственное бюджетное образовательное учреждение </a:t>
            </a:r>
          </a:p>
          <a:p>
            <a:pPr algn="ctr"/>
            <a:r>
              <a:rPr lang="ru-RU" dirty="0"/>
              <a:t>высшего образования</a:t>
            </a:r>
          </a:p>
          <a:p>
            <a:pPr algn="ctr"/>
            <a:r>
              <a:rPr lang="ru-RU" dirty="0"/>
              <a:t>«Московский государственный технический университет</a:t>
            </a:r>
          </a:p>
          <a:p>
            <a:pPr algn="ctr"/>
            <a:r>
              <a:rPr lang="ru-RU" dirty="0"/>
              <a:t>имени Н.Э. Баумана</a:t>
            </a:r>
          </a:p>
          <a:p>
            <a:pPr algn="ctr"/>
            <a:r>
              <a:rPr lang="ru-RU" dirty="0"/>
              <a:t>(национальный исследовательский университет)»</a:t>
            </a:r>
          </a:p>
          <a:p>
            <a:pPr algn="ctr"/>
            <a:r>
              <a:rPr lang="ru-RU" dirty="0"/>
              <a:t>(МГТУ им. Н.Э. Баумана</a:t>
            </a:r>
          </a:p>
        </p:txBody>
      </p:sp>
    </p:spTree>
    <p:extLst>
      <p:ext uri="{BB962C8B-B14F-4D97-AF65-F5344CB8AC3E}">
        <p14:creationId xmlns:p14="http://schemas.microsoft.com/office/powerpoint/2010/main" val="62608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562CD-5367-45C0-A17E-81777A7E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1325563"/>
          </a:xfrm>
        </p:spPr>
        <p:txBody>
          <a:bodyPr>
            <a:normAutofit/>
          </a:bodyPr>
          <a:lstStyle/>
          <a:p>
            <a:r>
              <a:rPr lang="ru-RU" sz="2800" dirty="0"/>
              <a:t>Отчет о выполнении практического задания «Исследование и сравнение двух сортировок: пирамидальной и слиянием»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F01CE2-0C20-4BF9-A50C-9CF5313B7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519032"/>
            <a:ext cx="10515600" cy="1716355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22DE6B-3544-4A64-8596-98CDF2C44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254" y="1913378"/>
            <a:ext cx="7925487" cy="33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10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55784-D6A9-4E1D-AFD8-54FAAA6B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2192000" cy="1325563"/>
          </a:xfrm>
        </p:spPr>
        <p:txBody>
          <a:bodyPr>
            <a:noAutofit/>
          </a:bodyPr>
          <a:lstStyle/>
          <a:p>
            <a:r>
              <a:rPr lang="ru-RU" sz="2800" dirty="0"/>
              <a:t>Отчет о выполнении практического задания «Исследование и сравнение двух сортировок: пирамидальной и слиянием»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78A353-5FE7-4CD2-A2E6-0DDDDE93A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2" y="1681163"/>
            <a:ext cx="3169820" cy="823912"/>
          </a:xfrm>
        </p:spPr>
        <p:txBody>
          <a:bodyPr>
            <a:normAutofit/>
          </a:bodyPr>
          <a:lstStyle/>
          <a:p>
            <a:r>
              <a:rPr lang="ru-RU" sz="2800" dirty="0"/>
              <a:t>Пирамидальная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390F95-CC89-4620-A30B-F327BE7BF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402" y="2510394"/>
            <a:ext cx="3162794" cy="368458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Требуемая память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-US" dirty="0"/>
              <a:t>O(1)</a:t>
            </a:r>
          </a:p>
          <a:p>
            <a:pPr marL="0" indent="0">
              <a:buNone/>
            </a:pPr>
            <a:r>
              <a:rPr lang="ru-RU" dirty="0"/>
              <a:t>Требуемое время: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N * log(N)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432210-0ED0-462F-ADF8-98A4AF4E3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3781" y="1681163"/>
            <a:ext cx="3382817" cy="823912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Слиянием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0E70441-D39F-40B0-8099-EC36E2246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67566" y="2565631"/>
            <a:ext cx="3415246" cy="368458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Требуемая память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-US" dirty="0"/>
              <a:t>O(N)</a:t>
            </a:r>
          </a:p>
          <a:p>
            <a:pPr marL="0" indent="0">
              <a:buNone/>
            </a:pPr>
            <a:r>
              <a:rPr lang="ru-RU" dirty="0"/>
              <a:t>Требуемое время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-US" dirty="0"/>
              <a:t>N * log(N)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32D2099-5434-452B-ADB0-855E6302AF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95" t="15486" r="15068" b="7538"/>
          <a:stretch/>
        </p:blipFill>
        <p:spPr>
          <a:xfrm>
            <a:off x="3202248" y="1320342"/>
            <a:ext cx="5581533" cy="29332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AD75DF-C363-4679-97FA-14A051D3249A}"/>
              </a:ext>
            </a:extLst>
          </p:cNvPr>
          <p:cNvSpPr txBox="1"/>
          <p:nvPr/>
        </p:nvSpPr>
        <p:spPr>
          <a:xfrm>
            <a:off x="4848506" y="4352688"/>
            <a:ext cx="225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Пирамидальная</a:t>
            </a:r>
            <a:br>
              <a:rPr lang="ru-RU" dirty="0">
                <a:solidFill>
                  <a:srgbClr val="FF0000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Слиянием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3869755-B3EA-424B-9C29-9D7D07D08831}"/>
              </a:ext>
            </a:extLst>
          </p:cNvPr>
          <p:cNvSpPr/>
          <p:nvPr/>
        </p:nvSpPr>
        <p:spPr>
          <a:xfrm>
            <a:off x="3982435" y="6160316"/>
            <a:ext cx="3803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https://github.com/alandrmaxas/Sorts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930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4CE61-F818-4700-9064-13EE667E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2800" dirty="0"/>
              <a:t>Отчет о выполнении практического задания «Исследование и сравнение двух сортировок: пирамидальной и слиянием»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460035-6DD7-4A6B-A364-8BF056B5D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 работы</a:t>
            </a:r>
            <a:r>
              <a:rPr lang="en-US" dirty="0"/>
              <a:t>: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сравнить различные алгоритмы сортировок данных.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Задачи</a:t>
            </a:r>
            <a:r>
              <a:rPr lang="en-US" dirty="0"/>
              <a:t>: 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Написать код сортировки для больших данных.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Сгенерировать наборы данных разных размеров.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Построить график сортировки.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Выявить преимущества и недостатки сортировки.</a:t>
            </a:r>
          </a:p>
        </p:txBody>
      </p:sp>
    </p:spTree>
    <p:extLst>
      <p:ext uri="{BB962C8B-B14F-4D97-AF65-F5344CB8AC3E}">
        <p14:creationId xmlns:p14="http://schemas.microsoft.com/office/powerpoint/2010/main" val="406676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C3E23C-4C3A-4C89-A0F7-520DE2CE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2800" dirty="0"/>
              <a:t>Отчет о выполнении практического задания «Исследование и сравнение двух сортировок: пирамидальной и слиянием»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4826C4-ACE2-4625-A670-24A21569C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90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Пирамидальная сортировка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A87A80-577E-4404-966F-4B8B01D54C57}"/>
              </a:ext>
            </a:extLst>
          </p:cNvPr>
          <p:cNvSpPr txBox="1"/>
          <p:nvPr/>
        </p:nvSpPr>
        <p:spPr>
          <a:xfrm>
            <a:off x="838200" y="2341051"/>
            <a:ext cx="60979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1. Построение пирамиды. </a:t>
            </a:r>
            <a:r>
              <a:rPr lang="ru-RU" dirty="0"/>
              <a:t>Определяем правую часть дерева, начиная с n/2-1 (нижний уровень дерева). Берем элемент левее этой части массива и просеиваем его сквозь пирамиду по пути, где находятся меньшие его элементы, которые одновременно поднимаются вверх; из двух возможных путей выбираете путь через меньший элемент.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D0724-F4D3-49C5-A63D-51AC622ECCEB}"/>
              </a:ext>
            </a:extLst>
          </p:cNvPr>
          <p:cNvSpPr txBox="1"/>
          <p:nvPr/>
        </p:nvSpPr>
        <p:spPr>
          <a:xfrm>
            <a:off x="838200" y="4230314"/>
            <a:ext cx="60979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1. Сортировка на построенной пирамиде</a:t>
            </a:r>
            <a:r>
              <a:rPr lang="ru-RU" dirty="0"/>
              <a:t>. Берем последний элемент массива в качестве текущего. Меняем верхний (наименьший) элемент массива и текущий местами. Текущий элемент (он теперь верхний) просеиваем сквозь n-1 элементную пирамиду.</a:t>
            </a:r>
          </a:p>
        </p:txBody>
      </p:sp>
    </p:spTree>
    <p:extLst>
      <p:ext uri="{BB962C8B-B14F-4D97-AF65-F5344CB8AC3E}">
        <p14:creationId xmlns:p14="http://schemas.microsoft.com/office/powerpoint/2010/main" val="45232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9EFF8-D63D-4200-BC31-58DFBEBB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2800" dirty="0"/>
              <a:t>Отчет о выполнении практического задания «Исследование и сравнение двух сортировок: пирамидальной и слиянием»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7C84361-BC7D-4643-A885-488EA153D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300" y="2162319"/>
            <a:ext cx="3255788" cy="43513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91C31C-7D3F-45B5-B0F5-1A8A673FBA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43"/>
          <a:stretch/>
        </p:blipFill>
        <p:spPr>
          <a:xfrm>
            <a:off x="5319139" y="1390104"/>
            <a:ext cx="3269189" cy="54085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E440A4-F3F0-407B-9516-152C4C57FDA0}"/>
              </a:ext>
            </a:extLst>
          </p:cNvPr>
          <p:cNvSpPr txBox="1"/>
          <p:nvPr/>
        </p:nvSpPr>
        <p:spPr>
          <a:xfrm>
            <a:off x="838200" y="1690688"/>
            <a:ext cx="5812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Пирамидальная сортировка</a:t>
            </a:r>
          </a:p>
        </p:txBody>
      </p:sp>
    </p:spTree>
    <p:extLst>
      <p:ext uri="{BB962C8B-B14F-4D97-AF65-F5344CB8AC3E}">
        <p14:creationId xmlns:p14="http://schemas.microsoft.com/office/powerpoint/2010/main" val="157536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7EAE4-0C28-45F1-BE17-30D0E3B5C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>
            <a:normAutofit/>
          </a:bodyPr>
          <a:lstStyle/>
          <a:p>
            <a:r>
              <a:rPr lang="ru-RU" sz="2800" dirty="0"/>
              <a:t>Отчет о выполнении практического задания «Исследование и сравнение двух сортировок: пирамидальной и слиянием»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F055BE-F170-40BB-AA92-A2D62393A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210" y="1462090"/>
            <a:ext cx="5279594" cy="5078408"/>
          </a:xfrm>
          <a:prstGeom prst="rect">
            <a:avLst/>
          </a:prstGeom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05BCFCA5-3341-4CB7-8506-20B4DAE0D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Пирамидальная сортировка</a:t>
            </a:r>
          </a:p>
        </p:txBody>
      </p:sp>
    </p:spTree>
    <p:extLst>
      <p:ext uri="{BB962C8B-B14F-4D97-AF65-F5344CB8AC3E}">
        <p14:creationId xmlns:p14="http://schemas.microsoft.com/office/powerpoint/2010/main" val="315163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E7984-F027-4315-8E1D-4E80DA54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2800" dirty="0"/>
              <a:t>Отчет о выполнении практического задания «Исследование и сравнение двух сортировок: пирамидальной и слиянием»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1522D5-D577-4C9B-B72D-D54A8000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272593"/>
            <a:ext cx="10515600" cy="147392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563078-2F55-46DB-A401-74481D4E7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834" y="1729551"/>
            <a:ext cx="7852329" cy="31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1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718F8-DDBA-4B69-A364-F6642FBB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2800" dirty="0"/>
              <a:t>Отчет о выполнении практического задания «Исследование и сравнение двух сортировок: пирамидальной и слиянием»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42737C-680A-4DF3-8F6A-AAA28D68F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4000" dirty="0"/>
              <a:t>Сортировка слиянием</a:t>
            </a:r>
          </a:p>
          <a:p>
            <a:pPr marL="0" indent="0">
              <a:buNone/>
            </a:pPr>
            <a:r>
              <a:rPr lang="ru-RU" dirty="0"/>
              <a:t>1. Массив делится пополам — на левую и правую половины.</a:t>
            </a:r>
          </a:p>
          <a:p>
            <a:pPr marL="0" indent="0">
              <a:buNone/>
            </a:pPr>
            <a:r>
              <a:rPr lang="ru-RU" dirty="0"/>
              <a:t>2. Элементы разбиваются на группы.</a:t>
            </a:r>
          </a:p>
          <a:p>
            <a:pPr marL="0" indent="0">
              <a:buNone/>
            </a:pPr>
            <a:r>
              <a:rPr lang="ru-RU" dirty="0"/>
              <a:t>3. На первой итерации это двойки элементов, на второй итерации — четвёрки элементов, на третьей — восьмёрки и т.д.</a:t>
            </a:r>
          </a:p>
          <a:p>
            <a:pPr marL="0" indent="0">
              <a:buNone/>
            </a:pPr>
            <a:r>
              <a:rPr lang="ru-RU" dirty="0"/>
              <a:t>4. Элементы каждой группы из левой половины являются отсортированным </a:t>
            </a:r>
            <a:r>
              <a:rPr lang="ru-RU" dirty="0" err="1"/>
              <a:t>подмассивом</a:t>
            </a:r>
            <a:r>
              <a:rPr lang="ru-RU" dirty="0"/>
              <a:t>, элементы каждой группы из правой половины также являются отсортированным </a:t>
            </a:r>
            <a:r>
              <a:rPr lang="ru-RU" dirty="0" err="1"/>
              <a:t>подмассивом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5. Производим слияние отсортированных </a:t>
            </a:r>
            <a:r>
              <a:rPr lang="ru-RU" dirty="0" err="1"/>
              <a:t>подмассивов</a:t>
            </a:r>
            <a:r>
              <a:rPr lang="ru-RU" dirty="0"/>
              <a:t> из предыдущего пункта.</a:t>
            </a:r>
          </a:p>
          <a:p>
            <a:pPr marL="0" indent="0">
              <a:buNone/>
            </a:pPr>
            <a:r>
              <a:rPr lang="ru-RU" dirty="0"/>
              <a:t>6. Возвращаемся в пункт 1. Цикл продолжается до тех пор, пока размеры групп меньше размера массива.</a:t>
            </a:r>
          </a:p>
        </p:txBody>
      </p:sp>
    </p:spTree>
    <p:extLst>
      <p:ext uri="{BB962C8B-B14F-4D97-AF65-F5344CB8AC3E}">
        <p14:creationId xmlns:p14="http://schemas.microsoft.com/office/powerpoint/2010/main" val="160806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588A9-DF29-4E27-BD34-E4D4F377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2800" dirty="0"/>
              <a:t>Отчет о выполнении практического задания «Исследование и сравнение двух сортировок: пирамидальной и слиянием»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3CB2A4-D673-4F71-957C-0CCEA8DE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Сортировка слиянием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1CEF9A-4A53-47FF-BA63-D646B26FA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937" y="2342873"/>
            <a:ext cx="4749063" cy="39520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A51585-420C-4B47-B2F0-F228AAA37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581" y="1924965"/>
            <a:ext cx="6368718" cy="448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34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CB0F4-2926-4970-94E0-D134E51F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>
            <a:normAutofit/>
          </a:bodyPr>
          <a:lstStyle/>
          <a:p>
            <a:r>
              <a:rPr lang="ru-RU" sz="2800" dirty="0"/>
              <a:t>Отчет о выполнении практического задания «Исследование и сравнение двух сортировок: пирамидальной и слиянием»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0CBEBB-FC38-4911-896A-A92C90987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Сортировка слиянием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E78F60-F4CD-47E6-8784-011F4CD5D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215" y="699292"/>
            <a:ext cx="3537981" cy="615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528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496</Words>
  <Application>Microsoft Office PowerPoint</Application>
  <PresentationFormat>Широкоэкранный</PresentationFormat>
  <Paragraphs>56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Отчет о выполнении практического задания «Исследование и сравнение двух сортировок: пирамидальной и слиянием»</vt:lpstr>
      <vt:lpstr>Отчет о выполнении практического задания «Исследование и сравнение двух сортировок: пирамидальной и слиянием»</vt:lpstr>
      <vt:lpstr>Отчет о выполнении практического задания «Исследование и сравнение двух сортировок: пирамидальной и слиянием»</vt:lpstr>
      <vt:lpstr>Отчет о выполнении практического задания «Исследование и сравнение двух сортировок: пирамидальной и слиянием»</vt:lpstr>
      <vt:lpstr>Отчет о выполнении практического задания «Исследование и сравнение двух сортировок: пирамидальной и слиянием»</vt:lpstr>
      <vt:lpstr>Отчет о выполнении практического задания «Исследование и сравнение двух сортировок: пирамидальной и слиянием»</vt:lpstr>
      <vt:lpstr>Отчет о выполнении практического задания «Исследование и сравнение двух сортировок: пирамидальной и слиянием»</vt:lpstr>
      <vt:lpstr>Отчет о выполнении практического задания «Исследование и сравнение двух сортировок: пирамидальной и слиянием»</vt:lpstr>
      <vt:lpstr>Отчет о выполнении практического задания «Исследование и сравнение двух сортировок: пирамидальной и слиянием»</vt:lpstr>
      <vt:lpstr>Отчет о выполнении практического задания «Исследование и сравнение двух сортировок: пирамидальной и слиянием»</vt:lpstr>
      <vt:lpstr>Отчет о выполнении практического задания «Исследование и сравнение двух сортировок: пирамидальной и слиянием»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Пётр Хаустов</dc:creator>
  <cp:lastModifiedBy>Андрей Алексеев</cp:lastModifiedBy>
  <cp:revision>23</cp:revision>
  <dcterms:created xsi:type="dcterms:W3CDTF">2024-04-28T12:56:51Z</dcterms:created>
  <dcterms:modified xsi:type="dcterms:W3CDTF">2024-05-01T17:50:20Z</dcterms:modified>
</cp:coreProperties>
</file>