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CED4-A95C-4FC6-BC80-4323C4EFDCE8}" type="datetimeFigureOut">
              <a:rPr lang="en-US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C464-3979-420C-9F34-6F26701D1E3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DC464-3979-420C-9F34-6F26701D1E3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7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/>
              <a:t>Teknologi Dan Jaringan</a:t>
            </a:r>
          </a:p>
        </p:txBody>
      </p:sp>
    </p:spTree>
    <p:extLst>
      <p:ext uri="{BB962C8B-B14F-4D97-AF65-F5344CB8AC3E}">
        <p14:creationId xmlns:p14="http://schemas.microsoft.com/office/powerpoint/2010/main" val="341804210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TF00001244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Feathered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2015-02-11T21:49:57Z</dcterms:created>
  <dcterms:modified xsi:type="dcterms:W3CDTF">2015-04-13T19:43:21Z</dcterms:modified>
</cp:coreProperties>
</file>